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80CA-6F78-FC96-18E3-0D3DAFE58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188DE-3A0A-5AEE-ABF0-CF3486C7A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B56B7-3DB2-0C7A-121C-C3F8228A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19A-6AE7-4C60-A57B-1BBFE2FCB81C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A92E3-D9CA-05D4-DB10-65E0DB6A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D9916-6751-30DC-0E43-7941E713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B13-6577-4F59-AF7D-F6B52F1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92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9EB7-7593-940D-BDE7-2912E5FA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B48F9-7439-8B3D-C46C-F4CF44BAB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3C979-BA9B-9C52-9D63-5F1CBA87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19A-6AE7-4C60-A57B-1BBFE2FCB81C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BA249-C0EA-3B8E-7BE6-A6A5506E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580E-3DDD-3E22-9C8E-EBA8E298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B13-6577-4F59-AF7D-F6B52F1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08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4D0B5-6260-C426-882E-ECB0FD827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9D58C-C841-9B75-2E0E-D9C981363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092E8-F526-2CFA-DE6C-AB0BBAE6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19A-6AE7-4C60-A57B-1BBFE2FCB81C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307E1-1A2C-34CA-F412-3F74A830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907F3-7543-F64F-1E21-530097CA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B13-6577-4F59-AF7D-F6B52F1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42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38E0-B4EC-2750-8054-61EBE28C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E713-E68E-8012-5707-73C7A2476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ED3B-AB84-79AB-AD90-49C0E832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19A-6AE7-4C60-A57B-1BBFE2FCB81C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A2685-E4E0-0E40-EDC4-7E748F65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1EB18-91F0-AE87-D90F-9FF71F2F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B13-6577-4F59-AF7D-F6B52F1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1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2C70-C414-5408-7D0E-F200CB0D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A7318-C4FE-A1CB-5871-223AD077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CCA5C-685E-1D93-179C-E56A26E6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19A-6AE7-4C60-A57B-1BBFE2FCB81C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85B4A-1250-352E-FBB0-4687E7DB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5B2D6-50AD-1621-1B3C-33CE3C8C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B13-6577-4F59-AF7D-F6B52F1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36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350F-B7F8-0FCE-7478-05350019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8F0E-7D9F-D466-5323-C66C9F78F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218D9-249B-205D-93E6-DFEAAEB67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A4F82-804A-1ED7-F35C-E81A5969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19A-6AE7-4C60-A57B-1BBFE2FCB81C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89651-070C-1DA5-2968-B7EE0355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93168-41C9-2489-C4F4-5373F87A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B13-6577-4F59-AF7D-F6B52F1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82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896D-842C-D89C-3168-1B458E4E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BAB61-F5F3-E0C0-73E1-21C48D9EE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592BB-6307-44FC-A35E-CB8CEF4CC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0E51E-88AB-E235-872F-B93F5591F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F363E-C281-AA72-A20E-12335A9A2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C4CEA-CB35-9BC3-094D-1DFE8282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19A-6AE7-4C60-A57B-1BBFE2FCB81C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0F0E5-E31E-9847-DF87-468D1090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80353-4A2F-A12D-C84E-92527E72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B13-6577-4F59-AF7D-F6B52F1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66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ED35-7EC2-D4F7-AF93-61F22AAF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75565-B3EF-59B6-A033-214ED508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19A-6AE7-4C60-A57B-1BBFE2FCB81C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5EECD-20BF-5D0A-C439-55B2A771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6530F-27A2-159B-FC1F-DE133001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B13-6577-4F59-AF7D-F6B52F1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45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A5977-9291-5B29-B7FE-7C0D75FA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19A-6AE7-4C60-A57B-1BBFE2FCB81C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0BD9F-A39D-82D7-ED0D-AA3DB9D9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F1108-C36D-C88A-9F01-2F5BC7BD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B13-6577-4F59-AF7D-F6B52F1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65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2050-050D-CBEA-EFCF-CA985CC9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973E-24B6-62D7-2012-A44843AE4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CF020-7A17-C19C-5078-6F01F9E2E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230A9-4EA4-881B-CDE2-7355CCAB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19A-6AE7-4C60-A57B-1BBFE2FCB81C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C33BC-75C3-91E0-9C1E-7069FC41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6EF06-C4E3-E66F-362F-75D24C31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B13-6577-4F59-AF7D-F6B52F1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34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0AA6-397B-5CBB-CCC8-81A9C9B9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380D6-61A0-1159-D60A-058C8C4A6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EAFA8-6779-D7BF-7231-BCE6428AD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53D61-89BC-1DDA-1F4C-EDF1EA4B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19A-6AE7-4C60-A57B-1BBFE2FCB81C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78474-DEB1-52FB-8AEE-EC09CD99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B81D2-638B-6AB5-2B44-A0C964F8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B13-6577-4F59-AF7D-F6B52F1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15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52467-ADC8-E574-1AD8-F13A3036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A61E3-41A3-9E49-E0B4-8D9361C8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A4446-FBBE-D7B0-516F-F049BFB40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719A-6AE7-4C60-A57B-1BBFE2FCB81C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E997A-9A35-276C-6109-7DE9E5B48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8F211-2CDE-81FC-879F-19B7D3919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C6B13-6577-4F59-AF7D-F6B52F1C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08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itish Airways">
            <a:extLst>
              <a:ext uri="{FF2B5EF4-FFF2-40B4-BE49-F238E27FC236}">
                <a16:creationId xmlns:a16="http://schemas.microsoft.com/office/drawing/2014/main" id="{CD9920A9-F866-72C1-098A-307BEC368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6" y="-104886"/>
            <a:ext cx="11071412" cy="622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554F79-04B2-A6A6-9926-251A8D0B568A}"/>
              </a:ext>
            </a:extLst>
          </p:cNvPr>
          <p:cNvSpPr txBox="1"/>
          <p:nvPr/>
        </p:nvSpPr>
        <p:spPr>
          <a:xfrm>
            <a:off x="3402105" y="5974994"/>
            <a:ext cx="538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Web Scraping to gain company insights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82678-9568-53A2-9903-B9FF2B659CCB}"/>
              </a:ext>
            </a:extLst>
          </p:cNvPr>
          <p:cNvSpPr txBox="1"/>
          <p:nvPr/>
        </p:nvSpPr>
        <p:spPr>
          <a:xfrm>
            <a:off x="3523130" y="82787"/>
            <a:ext cx="466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Solely for the purpose of Forage Work Experience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6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7963DD-3301-14CF-6962-0C1E8626C926}"/>
              </a:ext>
            </a:extLst>
          </p:cNvPr>
          <p:cNvSpPr txBox="1"/>
          <p:nvPr/>
        </p:nvSpPr>
        <p:spPr>
          <a:xfrm>
            <a:off x="0" y="3237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>
                <a:latin typeface="Cambria" panose="02040503050406030204" pitchFamily="18" charset="0"/>
                <a:ea typeface="Cambria" panose="02040503050406030204" pitchFamily="18" charset="0"/>
              </a:rPr>
              <a:t>Analysis Of Customer Reviews</a:t>
            </a:r>
            <a:endParaRPr lang="en-IN" sz="4800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AB7FE-B775-EBB7-A0FC-C2E0251D8056}"/>
              </a:ext>
            </a:extLst>
          </p:cNvPr>
          <p:cNvSpPr txBox="1"/>
          <p:nvPr/>
        </p:nvSpPr>
        <p:spPr>
          <a:xfrm>
            <a:off x="197224" y="1297355"/>
            <a:ext cx="6741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After Reviewing 100 reviews given by the customers, we obtained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Positive Reviews   : 496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Negative Reviews : 399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Neutral Reviews   : 105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FFF3B-EE52-6A1C-24FE-F2328AFB0578}"/>
              </a:ext>
            </a:extLst>
          </p:cNvPr>
          <p:cNvSpPr txBox="1"/>
          <p:nvPr/>
        </p:nvSpPr>
        <p:spPr>
          <a:xfrm>
            <a:off x="197224" y="3229098"/>
            <a:ext cx="25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WordCloud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Obtained: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D8728B-C059-8C75-53DC-DBE000AB4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244" y="1297355"/>
            <a:ext cx="4584085" cy="3913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725C17-88D3-4713-E759-1EF563FE1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19" y="3598430"/>
            <a:ext cx="6638063" cy="32864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D461D0-242E-3CE4-7E85-C6EC7C530A20}"/>
              </a:ext>
            </a:extLst>
          </p:cNvPr>
          <p:cNvSpPr txBox="1"/>
          <p:nvPr/>
        </p:nvSpPr>
        <p:spPr>
          <a:xfrm>
            <a:off x="3523130" y="82787"/>
            <a:ext cx="466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Solely for the purpose of Forage Work Experience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9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 Goel</dc:creator>
  <cp:lastModifiedBy>Raghav Goel</cp:lastModifiedBy>
  <cp:revision>2</cp:revision>
  <dcterms:created xsi:type="dcterms:W3CDTF">2023-08-18T10:30:07Z</dcterms:created>
  <dcterms:modified xsi:type="dcterms:W3CDTF">2023-08-18T10:40:12Z</dcterms:modified>
</cp:coreProperties>
</file>