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72" r:id="rId3"/>
    <p:sldId id="258" r:id="rId4"/>
    <p:sldId id="259" r:id="rId5"/>
    <p:sldId id="260" r:id="rId6"/>
    <p:sldId id="261" r:id="rId7"/>
    <p:sldId id="262" r:id="rId8"/>
    <p:sldId id="263" r:id="rId9"/>
    <p:sldId id="264"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6A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8C808D4-86AB-1522-9B2F-6204682A83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A38C36CC-7903-A808-B5DF-3EA76F6A63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165D2-7634-49DC-9330-B76CF32D2DC4}" type="datetimeFigureOut">
              <a:rPr lang="en-IN" smtClean="0"/>
              <a:t>09-07-2024</a:t>
            </a:fld>
            <a:endParaRPr lang="en-IN"/>
          </a:p>
        </p:txBody>
      </p:sp>
      <p:sp>
        <p:nvSpPr>
          <p:cNvPr id="4" name="Footer Placeholder 3">
            <a:extLst>
              <a:ext uri="{FF2B5EF4-FFF2-40B4-BE49-F238E27FC236}">
                <a16:creationId xmlns:a16="http://schemas.microsoft.com/office/drawing/2014/main" id="{91FC81E2-3B3D-2483-7E75-93160247C1C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77820B2A-741D-7071-C029-DCC4AD5708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FEDE34-FEF7-4065-A5F2-C1CBC83C77C3}" type="slidenum">
              <a:rPr lang="en-IN" smtClean="0"/>
              <a:t>‹#›</a:t>
            </a:fld>
            <a:endParaRPr lang="en-IN"/>
          </a:p>
        </p:txBody>
      </p:sp>
    </p:spTree>
    <p:extLst>
      <p:ext uri="{BB962C8B-B14F-4D97-AF65-F5344CB8AC3E}">
        <p14:creationId xmlns:p14="http://schemas.microsoft.com/office/powerpoint/2010/main" val="365125503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F43999-5FE8-4EF3-975A-EB081FCE464B}" type="datetimeFigureOut">
              <a:rPr lang="en-IN" smtClean="0"/>
              <a:t>09-07-2024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16F746-00EC-4344-AC01-13E66454477B}" type="slidenum">
              <a:rPr lang="en-IN" smtClean="0"/>
              <a:t>‹#›</a:t>
            </a:fld>
            <a:endParaRPr lang="en-IN"/>
          </a:p>
        </p:txBody>
      </p:sp>
    </p:spTree>
    <p:extLst>
      <p:ext uri="{BB962C8B-B14F-4D97-AF65-F5344CB8AC3E}">
        <p14:creationId xmlns:p14="http://schemas.microsoft.com/office/powerpoint/2010/main" val="388359592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E62E8-0255-8DFC-0A7B-91573CF17E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6FC884-65B3-930F-A02E-989919F3A6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273ACE6-BFBB-D386-3DE2-35D268711646}"/>
              </a:ext>
            </a:extLst>
          </p:cNvPr>
          <p:cNvSpPr>
            <a:spLocks noGrp="1"/>
          </p:cNvSpPr>
          <p:nvPr>
            <p:ph type="dt" sz="half" idx="10"/>
          </p:nvPr>
        </p:nvSpPr>
        <p:spPr/>
        <p:txBody>
          <a:bodyPr/>
          <a:lstStyle/>
          <a:p>
            <a:fld id="{F66068B1-9257-456D-BF6D-E208C9FE2B5B}" type="datetime1">
              <a:rPr lang="en-IN" smtClean="0"/>
              <a:t>09-07-2024</a:t>
            </a:fld>
            <a:endParaRPr lang="en-IN"/>
          </a:p>
        </p:txBody>
      </p:sp>
      <p:sp>
        <p:nvSpPr>
          <p:cNvPr id="5" name="Footer Placeholder 4">
            <a:extLst>
              <a:ext uri="{FF2B5EF4-FFF2-40B4-BE49-F238E27FC236}">
                <a16:creationId xmlns:a16="http://schemas.microsoft.com/office/drawing/2014/main" id="{562118C6-F7B4-F316-DEA9-1EB73C0037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DEB357-9394-6D0B-ECD5-329347C46307}"/>
              </a:ext>
            </a:extLst>
          </p:cNvPr>
          <p:cNvSpPr>
            <a:spLocks noGrp="1"/>
          </p:cNvSpPr>
          <p:nvPr>
            <p:ph type="sldNum" sz="quarter" idx="12"/>
          </p:nvPr>
        </p:nvSpPr>
        <p:spPr/>
        <p:txBody>
          <a:bodyPr/>
          <a:lstStyle/>
          <a:p>
            <a:fld id="{EEAB2301-98F8-4242-8D84-59260F7B2AE4}" type="slidenum">
              <a:rPr lang="en-IN" smtClean="0"/>
              <a:t>‹#›</a:t>
            </a:fld>
            <a:endParaRPr lang="en-IN"/>
          </a:p>
        </p:txBody>
      </p:sp>
    </p:spTree>
    <p:extLst>
      <p:ext uri="{BB962C8B-B14F-4D97-AF65-F5344CB8AC3E}">
        <p14:creationId xmlns:p14="http://schemas.microsoft.com/office/powerpoint/2010/main" val="1443908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7748A-22CB-8E52-EE71-E701F35412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3372A8-6279-B9CC-9B5A-7FDE854E17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02C6CF-E2DD-8FB7-13D3-A3C96D37D394}"/>
              </a:ext>
            </a:extLst>
          </p:cNvPr>
          <p:cNvSpPr>
            <a:spLocks noGrp="1"/>
          </p:cNvSpPr>
          <p:nvPr>
            <p:ph type="dt" sz="half" idx="10"/>
          </p:nvPr>
        </p:nvSpPr>
        <p:spPr/>
        <p:txBody>
          <a:bodyPr/>
          <a:lstStyle/>
          <a:p>
            <a:fld id="{3E71B177-F9B0-4529-B28C-5A919DCC20D6}" type="datetime1">
              <a:rPr lang="en-IN" smtClean="0"/>
              <a:t>09-07-2024</a:t>
            </a:fld>
            <a:endParaRPr lang="en-IN"/>
          </a:p>
        </p:txBody>
      </p:sp>
      <p:sp>
        <p:nvSpPr>
          <p:cNvPr id="5" name="Footer Placeholder 4">
            <a:extLst>
              <a:ext uri="{FF2B5EF4-FFF2-40B4-BE49-F238E27FC236}">
                <a16:creationId xmlns:a16="http://schemas.microsoft.com/office/drawing/2014/main" id="{3651675B-8F75-F616-53DC-AD97E2A18B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D76CD6-4DD1-1CCD-0DF9-8AAB3F5666B6}"/>
              </a:ext>
            </a:extLst>
          </p:cNvPr>
          <p:cNvSpPr>
            <a:spLocks noGrp="1"/>
          </p:cNvSpPr>
          <p:nvPr>
            <p:ph type="sldNum" sz="quarter" idx="12"/>
          </p:nvPr>
        </p:nvSpPr>
        <p:spPr/>
        <p:txBody>
          <a:bodyPr/>
          <a:lstStyle/>
          <a:p>
            <a:fld id="{EEAB2301-98F8-4242-8D84-59260F7B2AE4}" type="slidenum">
              <a:rPr lang="en-IN" smtClean="0"/>
              <a:t>‹#›</a:t>
            </a:fld>
            <a:endParaRPr lang="en-IN"/>
          </a:p>
        </p:txBody>
      </p:sp>
    </p:spTree>
    <p:extLst>
      <p:ext uri="{BB962C8B-B14F-4D97-AF65-F5344CB8AC3E}">
        <p14:creationId xmlns:p14="http://schemas.microsoft.com/office/powerpoint/2010/main" val="265314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2FEAE2-8F58-D7F4-7F32-78425E1C8D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AAF2FA-9DC7-A053-57CB-85D4A2BF0F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AF020B-8FEC-4C49-CD6A-F46ED872AF42}"/>
              </a:ext>
            </a:extLst>
          </p:cNvPr>
          <p:cNvSpPr>
            <a:spLocks noGrp="1"/>
          </p:cNvSpPr>
          <p:nvPr>
            <p:ph type="dt" sz="half" idx="10"/>
          </p:nvPr>
        </p:nvSpPr>
        <p:spPr/>
        <p:txBody>
          <a:bodyPr/>
          <a:lstStyle/>
          <a:p>
            <a:fld id="{B47C1E2D-BAE6-430D-A5DE-C1637BDB3B33}" type="datetime1">
              <a:rPr lang="en-IN" smtClean="0"/>
              <a:t>09-07-2024</a:t>
            </a:fld>
            <a:endParaRPr lang="en-IN"/>
          </a:p>
        </p:txBody>
      </p:sp>
      <p:sp>
        <p:nvSpPr>
          <p:cNvPr id="5" name="Footer Placeholder 4">
            <a:extLst>
              <a:ext uri="{FF2B5EF4-FFF2-40B4-BE49-F238E27FC236}">
                <a16:creationId xmlns:a16="http://schemas.microsoft.com/office/drawing/2014/main" id="{FB3C5F04-3C93-9AD5-1E99-E0723F4A39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5C8B0F-5BB2-E1F1-4218-0825B81C5EE6}"/>
              </a:ext>
            </a:extLst>
          </p:cNvPr>
          <p:cNvSpPr>
            <a:spLocks noGrp="1"/>
          </p:cNvSpPr>
          <p:nvPr>
            <p:ph type="sldNum" sz="quarter" idx="12"/>
          </p:nvPr>
        </p:nvSpPr>
        <p:spPr/>
        <p:txBody>
          <a:bodyPr/>
          <a:lstStyle/>
          <a:p>
            <a:fld id="{EEAB2301-98F8-4242-8D84-59260F7B2AE4}" type="slidenum">
              <a:rPr lang="en-IN" smtClean="0"/>
              <a:t>‹#›</a:t>
            </a:fld>
            <a:endParaRPr lang="en-IN"/>
          </a:p>
        </p:txBody>
      </p:sp>
    </p:spTree>
    <p:extLst>
      <p:ext uri="{BB962C8B-B14F-4D97-AF65-F5344CB8AC3E}">
        <p14:creationId xmlns:p14="http://schemas.microsoft.com/office/powerpoint/2010/main" val="632186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83FA4-03F9-2DA7-40A2-4F22B2913A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CE5156-42C4-CF08-8A5C-FF103DF61C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D2E551-A663-F631-9D9D-DFA3D22824A2}"/>
              </a:ext>
            </a:extLst>
          </p:cNvPr>
          <p:cNvSpPr>
            <a:spLocks noGrp="1"/>
          </p:cNvSpPr>
          <p:nvPr>
            <p:ph type="dt" sz="half" idx="10"/>
          </p:nvPr>
        </p:nvSpPr>
        <p:spPr/>
        <p:txBody>
          <a:bodyPr/>
          <a:lstStyle/>
          <a:p>
            <a:fld id="{B7835ED7-0F45-44C4-8C1D-4E7E52A3D34B}" type="datetime1">
              <a:rPr lang="en-IN" smtClean="0"/>
              <a:t>09-07-2024</a:t>
            </a:fld>
            <a:endParaRPr lang="en-IN"/>
          </a:p>
        </p:txBody>
      </p:sp>
      <p:sp>
        <p:nvSpPr>
          <p:cNvPr id="5" name="Footer Placeholder 4">
            <a:extLst>
              <a:ext uri="{FF2B5EF4-FFF2-40B4-BE49-F238E27FC236}">
                <a16:creationId xmlns:a16="http://schemas.microsoft.com/office/drawing/2014/main" id="{DF12F8D6-1802-4D26-D500-76A13DB38A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33716A-26EB-362D-60F7-B543303EAAE1}"/>
              </a:ext>
            </a:extLst>
          </p:cNvPr>
          <p:cNvSpPr>
            <a:spLocks noGrp="1"/>
          </p:cNvSpPr>
          <p:nvPr>
            <p:ph type="sldNum" sz="quarter" idx="12"/>
          </p:nvPr>
        </p:nvSpPr>
        <p:spPr/>
        <p:txBody>
          <a:bodyPr/>
          <a:lstStyle/>
          <a:p>
            <a:fld id="{EEAB2301-98F8-4242-8D84-59260F7B2AE4}" type="slidenum">
              <a:rPr lang="en-IN" smtClean="0"/>
              <a:t>‹#›</a:t>
            </a:fld>
            <a:endParaRPr lang="en-IN"/>
          </a:p>
        </p:txBody>
      </p:sp>
    </p:spTree>
    <p:extLst>
      <p:ext uri="{BB962C8B-B14F-4D97-AF65-F5344CB8AC3E}">
        <p14:creationId xmlns:p14="http://schemas.microsoft.com/office/powerpoint/2010/main" val="4264777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D1A47-83A0-8BC0-A6D2-A5C41DA61F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450057-5842-3E4B-E5ED-7B0FB84202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D5ED1B-7D5E-43FD-1308-E677D156ECAC}"/>
              </a:ext>
            </a:extLst>
          </p:cNvPr>
          <p:cNvSpPr>
            <a:spLocks noGrp="1"/>
          </p:cNvSpPr>
          <p:nvPr>
            <p:ph type="dt" sz="half" idx="10"/>
          </p:nvPr>
        </p:nvSpPr>
        <p:spPr/>
        <p:txBody>
          <a:bodyPr/>
          <a:lstStyle/>
          <a:p>
            <a:fld id="{1B32B007-C502-4A07-B098-0D3623B223B6}" type="datetime1">
              <a:rPr lang="en-IN" smtClean="0"/>
              <a:t>09-07-2024</a:t>
            </a:fld>
            <a:endParaRPr lang="en-IN"/>
          </a:p>
        </p:txBody>
      </p:sp>
      <p:sp>
        <p:nvSpPr>
          <p:cNvPr id="5" name="Footer Placeholder 4">
            <a:extLst>
              <a:ext uri="{FF2B5EF4-FFF2-40B4-BE49-F238E27FC236}">
                <a16:creationId xmlns:a16="http://schemas.microsoft.com/office/drawing/2014/main" id="{C3654D57-3D47-30BC-581C-83C169E0F4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1D110A-A239-1672-496F-11CCEB83600A}"/>
              </a:ext>
            </a:extLst>
          </p:cNvPr>
          <p:cNvSpPr>
            <a:spLocks noGrp="1"/>
          </p:cNvSpPr>
          <p:nvPr>
            <p:ph type="sldNum" sz="quarter" idx="12"/>
          </p:nvPr>
        </p:nvSpPr>
        <p:spPr/>
        <p:txBody>
          <a:bodyPr/>
          <a:lstStyle/>
          <a:p>
            <a:fld id="{EEAB2301-98F8-4242-8D84-59260F7B2AE4}" type="slidenum">
              <a:rPr lang="en-IN" smtClean="0"/>
              <a:t>‹#›</a:t>
            </a:fld>
            <a:endParaRPr lang="en-IN"/>
          </a:p>
        </p:txBody>
      </p:sp>
    </p:spTree>
    <p:extLst>
      <p:ext uri="{BB962C8B-B14F-4D97-AF65-F5344CB8AC3E}">
        <p14:creationId xmlns:p14="http://schemas.microsoft.com/office/powerpoint/2010/main" val="2650389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A6543-0657-A6C0-FD82-7A54CF9060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257B0D-A47A-88A8-4BAB-FA5C26312B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AF502B7-2A7C-35E0-7937-A6E39C660B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07089B1-5347-3F71-ED9D-4B585981E677}"/>
              </a:ext>
            </a:extLst>
          </p:cNvPr>
          <p:cNvSpPr>
            <a:spLocks noGrp="1"/>
          </p:cNvSpPr>
          <p:nvPr>
            <p:ph type="dt" sz="half" idx="10"/>
          </p:nvPr>
        </p:nvSpPr>
        <p:spPr/>
        <p:txBody>
          <a:bodyPr/>
          <a:lstStyle/>
          <a:p>
            <a:fld id="{041222B6-CCE9-48ED-8AAA-6C08E5F8060E}" type="datetime1">
              <a:rPr lang="en-IN" smtClean="0"/>
              <a:t>09-07-2024</a:t>
            </a:fld>
            <a:endParaRPr lang="en-IN"/>
          </a:p>
        </p:txBody>
      </p:sp>
      <p:sp>
        <p:nvSpPr>
          <p:cNvPr id="6" name="Footer Placeholder 5">
            <a:extLst>
              <a:ext uri="{FF2B5EF4-FFF2-40B4-BE49-F238E27FC236}">
                <a16:creationId xmlns:a16="http://schemas.microsoft.com/office/drawing/2014/main" id="{38F34E7F-3124-DB2E-7FCE-A5CA554FC2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2D9497-D3A1-51A0-9F76-158453FECA68}"/>
              </a:ext>
            </a:extLst>
          </p:cNvPr>
          <p:cNvSpPr>
            <a:spLocks noGrp="1"/>
          </p:cNvSpPr>
          <p:nvPr>
            <p:ph type="sldNum" sz="quarter" idx="12"/>
          </p:nvPr>
        </p:nvSpPr>
        <p:spPr/>
        <p:txBody>
          <a:bodyPr/>
          <a:lstStyle/>
          <a:p>
            <a:fld id="{EEAB2301-98F8-4242-8D84-59260F7B2AE4}" type="slidenum">
              <a:rPr lang="en-IN" smtClean="0"/>
              <a:t>‹#›</a:t>
            </a:fld>
            <a:endParaRPr lang="en-IN"/>
          </a:p>
        </p:txBody>
      </p:sp>
    </p:spTree>
    <p:extLst>
      <p:ext uri="{BB962C8B-B14F-4D97-AF65-F5344CB8AC3E}">
        <p14:creationId xmlns:p14="http://schemas.microsoft.com/office/powerpoint/2010/main" val="1036114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25476-FF15-6DAC-76EC-C518B7A7404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C7D806-DC32-462A-ABC6-1B31FC4E4B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9A4B20-5281-F69E-15AF-4087D0732B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C0D50C-7A19-8D4A-2300-5A70F2DDC0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9F78DE-2C8D-126F-D653-416BD612CA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1101268-EC41-79D4-B818-8EC1C3C47194}"/>
              </a:ext>
            </a:extLst>
          </p:cNvPr>
          <p:cNvSpPr>
            <a:spLocks noGrp="1"/>
          </p:cNvSpPr>
          <p:nvPr>
            <p:ph type="dt" sz="half" idx="10"/>
          </p:nvPr>
        </p:nvSpPr>
        <p:spPr/>
        <p:txBody>
          <a:bodyPr/>
          <a:lstStyle/>
          <a:p>
            <a:fld id="{C10140CC-7AA0-46F9-B9D4-AA198F6C0D01}" type="datetime1">
              <a:rPr lang="en-IN" smtClean="0"/>
              <a:t>09-07-2024</a:t>
            </a:fld>
            <a:endParaRPr lang="en-IN"/>
          </a:p>
        </p:txBody>
      </p:sp>
      <p:sp>
        <p:nvSpPr>
          <p:cNvPr id="8" name="Footer Placeholder 7">
            <a:extLst>
              <a:ext uri="{FF2B5EF4-FFF2-40B4-BE49-F238E27FC236}">
                <a16:creationId xmlns:a16="http://schemas.microsoft.com/office/drawing/2014/main" id="{DF447E7A-41D7-1D14-98F4-4DC95DE571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FC05939-0866-7917-79C7-2B880B1BE616}"/>
              </a:ext>
            </a:extLst>
          </p:cNvPr>
          <p:cNvSpPr>
            <a:spLocks noGrp="1"/>
          </p:cNvSpPr>
          <p:nvPr>
            <p:ph type="sldNum" sz="quarter" idx="12"/>
          </p:nvPr>
        </p:nvSpPr>
        <p:spPr/>
        <p:txBody>
          <a:bodyPr/>
          <a:lstStyle/>
          <a:p>
            <a:fld id="{EEAB2301-98F8-4242-8D84-59260F7B2AE4}" type="slidenum">
              <a:rPr lang="en-IN" smtClean="0"/>
              <a:t>‹#›</a:t>
            </a:fld>
            <a:endParaRPr lang="en-IN"/>
          </a:p>
        </p:txBody>
      </p:sp>
    </p:spTree>
    <p:extLst>
      <p:ext uri="{BB962C8B-B14F-4D97-AF65-F5344CB8AC3E}">
        <p14:creationId xmlns:p14="http://schemas.microsoft.com/office/powerpoint/2010/main" val="71810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3421C-ED4F-389A-FFBD-C5D9205EB24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1AC3932-0887-74ED-69FD-F63A808AFF01}"/>
              </a:ext>
            </a:extLst>
          </p:cNvPr>
          <p:cNvSpPr>
            <a:spLocks noGrp="1"/>
          </p:cNvSpPr>
          <p:nvPr>
            <p:ph type="dt" sz="half" idx="10"/>
          </p:nvPr>
        </p:nvSpPr>
        <p:spPr/>
        <p:txBody>
          <a:bodyPr/>
          <a:lstStyle/>
          <a:p>
            <a:fld id="{03382BCD-498F-413F-960C-20FC5C5B6630}" type="datetime1">
              <a:rPr lang="en-IN" smtClean="0"/>
              <a:t>09-07-2024</a:t>
            </a:fld>
            <a:endParaRPr lang="en-IN"/>
          </a:p>
        </p:txBody>
      </p:sp>
      <p:sp>
        <p:nvSpPr>
          <p:cNvPr id="4" name="Footer Placeholder 3">
            <a:extLst>
              <a:ext uri="{FF2B5EF4-FFF2-40B4-BE49-F238E27FC236}">
                <a16:creationId xmlns:a16="http://schemas.microsoft.com/office/drawing/2014/main" id="{E9FDE494-6AAD-0D7C-1F0A-9190E520E01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35E2211-7B4A-20C3-5676-ED87187F7D21}"/>
              </a:ext>
            </a:extLst>
          </p:cNvPr>
          <p:cNvSpPr>
            <a:spLocks noGrp="1"/>
          </p:cNvSpPr>
          <p:nvPr>
            <p:ph type="sldNum" sz="quarter" idx="12"/>
          </p:nvPr>
        </p:nvSpPr>
        <p:spPr/>
        <p:txBody>
          <a:bodyPr/>
          <a:lstStyle/>
          <a:p>
            <a:fld id="{EEAB2301-98F8-4242-8D84-59260F7B2AE4}" type="slidenum">
              <a:rPr lang="en-IN" smtClean="0"/>
              <a:t>‹#›</a:t>
            </a:fld>
            <a:endParaRPr lang="en-IN"/>
          </a:p>
        </p:txBody>
      </p:sp>
    </p:spTree>
    <p:extLst>
      <p:ext uri="{BB962C8B-B14F-4D97-AF65-F5344CB8AC3E}">
        <p14:creationId xmlns:p14="http://schemas.microsoft.com/office/powerpoint/2010/main" val="1996922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81DD31-6863-83A5-EA22-BFDD514ED8FB}"/>
              </a:ext>
            </a:extLst>
          </p:cNvPr>
          <p:cNvSpPr>
            <a:spLocks noGrp="1"/>
          </p:cNvSpPr>
          <p:nvPr>
            <p:ph type="dt" sz="half" idx="10"/>
          </p:nvPr>
        </p:nvSpPr>
        <p:spPr/>
        <p:txBody>
          <a:bodyPr/>
          <a:lstStyle/>
          <a:p>
            <a:fld id="{5E00C097-738E-46AD-802E-CBD83CD5B297}" type="datetime1">
              <a:rPr lang="en-IN" smtClean="0"/>
              <a:t>09-07-2024</a:t>
            </a:fld>
            <a:endParaRPr lang="en-IN"/>
          </a:p>
        </p:txBody>
      </p:sp>
      <p:sp>
        <p:nvSpPr>
          <p:cNvPr id="3" name="Footer Placeholder 2">
            <a:extLst>
              <a:ext uri="{FF2B5EF4-FFF2-40B4-BE49-F238E27FC236}">
                <a16:creationId xmlns:a16="http://schemas.microsoft.com/office/drawing/2014/main" id="{6EE8A7CB-E63D-7506-A836-43723D17313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F0ECA6F-CD27-338D-A5E7-4EBC6ECADAD8}"/>
              </a:ext>
            </a:extLst>
          </p:cNvPr>
          <p:cNvSpPr>
            <a:spLocks noGrp="1"/>
          </p:cNvSpPr>
          <p:nvPr>
            <p:ph type="sldNum" sz="quarter" idx="12"/>
          </p:nvPr>
        </p:nvSpPr>
        <p:spPr/>
        <p:txBody>
          <a:bodyPr/>
          <a:lstStyle/>
          <a:p>
            <a:fld id="{EEAB2301-98F8-4242-8D84-59260F7B2AE4}" type="slidenum">
              <a:rPr lang="en-IN" smtClean="0"/>
              <a:t>‹#›</a:t>
            </a:fld>
            <a:endParaRPr lang="en-IN"/>
          </a:p>
        </p:txBody>
      </p:sp>
    </p:spTree>
    <p:extLst>
      <p:ext uri="{BB962C8B-B14F-4D97-AF65-F5344CB8AC3E}">
        <p14:creationId xmlns:p14="http://schemas.microsoft.com/office/powerpoint/2010/main" val="3092611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8F524-3C6D-FEAB-E668-EE37BD778D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9EC46A6-49DB-E2FB-5B95-204F9D6ECA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4A13FA7-95CE-48A7-CDEA-EE7371A72A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3A8A5E-171D-CFCB-EA56-E75ADE4D510F}"/>
              </a:ext>
            </a:extLst>
          </p:cNvPr>
          <p:cNvSpPr>
            <a:spLocks noGrp="1"/>
          </p:cNvSpPr>
          <p:nvPr>
            <p:ph type="dt" sz="half" idx="10"/>
          </p:nvPr>
        </p:nvSpPr>
        <p:spPr/>
        <p:txBody>
          <a:bodyPr/>
          <a:lstStyle/>
          <a:p>
            <a:fld id="{7D1E92F1-D3A4-4F36-98BE-FAAD04372325}" type="datetime1">
              <a:rPr lang="en-IN" smtClean="0"/>
              <a:t>09-07-2024</a:t>
            </a:fld>
            <a:endParaRPr lang="en-IN"/>
          </a:p>
        </p:txBody>
      </p:sp>
      <p:sp>
        <p:nvSpPr>
          <p:cNvPr id="6" name="Footer Placeholder 5">
            <a:extLst>
              <a:ext uri="{FF2B5EF4-FFF2-40B4-BE49-F238E27FC236}">
                <a16:creationId xmlns:a16="http://schemas.microsoft.com/office/drawing/2014/main" id="{8E829557-B0C9-6BB5-E071-FE55EBDAC0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D53BD5-F011-C7F0-F99E-9EA3DB3DC0BB}"/>
              </a:ext>
            </a:extLst>
          </p:cNvPr>
          <p:cNvSpPr>
            <a:spLocks noGrp="1"/>
          </p:cNvSpPr>
          <p:nvPr>
            <p:ph type="sldNum" sz="quarter" idx="12"/>
          </p:nvPr>
        </p:nvSpPr>
        <p:spPr/>
        <p:txBody>
          <a:bodyPr/>
          <a:lstStyle/>
          <a:p>
            <a:fld id="{EEAB2301-98F8-4242-8D84-59260F7B2AE4}" type="slidenum">
              <a:rPr lang="en-IN" smtClean="0"/>
              <a:t>‹#›</a:t>
            </a:fld>
            <a:endParaRPr lang="en-IN"/>
          </a:p>
        </p:txBody>
      </p:sp>
    </p:spTree>
    <p:extLst>
      <p:ext uri="{BB962C8B-B14F-4D97-AF65-F5344CB8AC3E}">
        <p14:creationId xmlns:p14="http://schemas.microsoft.com/office/powerpoint/2010/main" val="205011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20BA6-FF69-D11B-E60D-6175050A2C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0C3CD8C-8B2A-6E34-DC93-5C1CF7106F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0ED3F7E-72D8-43E6-9EA9-55644260AD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194835-BC38-6357-5961-887874AE4DF4}"/>
              </a:ext>
            </a:extLst>
          </p:cNvPr>
          <p:cNvSpPr>
            <a:spLocks noGrp="1"/>
          </p:cNvSpPr>
          <p:nvPr>
            <p:ph type="dt" sz="half" idx="10"/>
          </p:nvPr>
        </p:nvSpPr>
        <p:spPr/>
        <p:txBody>
          <a:bodyPr/>
          <a:lstStyle/>
          <a:p>
            <a:fld id="{40A3CAC6-FE73-4753-AAB4-1AE3C0A05879}" type="datetime1">
              <a:rPr lang="en-IN" smtClean="0"/>
              <a:t>09-07-2024</a:t>
            </a:fld>
            <a:endParaRPr lang="en-IN"/>
          </a:p>
        </p:txBody>
      </p:sp>
      <p:sp>
        <p:nvSpPr>
          <p:cNvPr id="6" name="Footer Placeholder 5">
            <a:extLst>
              <a:ext uri="{FF2B5EF4-FFF2-40B4-BE49-F238E27FC236}">
                <a16:creationId xmlns:a16="http://schemas.microsoft.com/office/drawing/2014/main" id="{2AB7BCBD-2E14-1B99-8B11-5570A8835A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D60138-4606-D7F4-BBEF-B64F495E96E9}"/>
              </a:ext>
            </a:extLst>
          </p:cNvPr>
          <p:cNvSpPr>
            <a:spLocks noGrp="1"/>
          </p:cNvSpPr>
          <p:nvPr>
            <p:ph type="sldNum" sz="quarter" idx="12"/>
          </p:nvPr>
        </p:nvSpPr>
        <p:spPr/>
        <p:txBody>
          <a:bodyPr/>
          <a:lstStyle/>
          <a:p>
            <a:fld id="{EEAB2301-98F8-4242-8D84-59260F7B2AE4}" type="slidenum">
              <a:rPr lang="en-IN" smtClean="0"/>
              <a:t>‹#›</a:t>
            </a:fld>
            <a:endParaRPr lang="en-IN"/>
          </a:p>
        </p:txBody>
      </p:sp>
    </p:spTree>
    <p:extLst>
      <p:ext uri="{BB962C8B-B14F-4D97-AF65-F5344CB8AC3E}">
        <p14:creationId xmlns:p14="http://schemas.microsoft.com/office/powerpoint/2010/main" val="1764878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F61893-5903-72F2-648E-2AEE6A677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959285-AD0A-E284-F5CA-1132BAC7AC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D75550-5116-F809-4F19-16B2AF8509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21C94D-7365-4462-A4E2-3E9649E8FEA0}" type="datetime1">
              <a:rPr lang="en-IN" smtClean="0"/>
              <a:t>09-07-2024</a:t>
            </a:fld>
            <a:endParaRPr lang="en-IN"/>
          </a:p>
        </p:txBody>
      </p:sp>
      <p:sp>
        <p:nvSpPr>
          <p:cNvPr id="5" name="Footer Placeholder 4">
            <a:extLst>
              <a:ext uri="{FF2B5EF4-FFF2-40B4-BE49-F238E27FC236}">
                <a16:creationId xmlns:a16="http://schemas.microsoft.com/office/drawing/2014/main" id="{845BA442-67BC-E569-B3A8-37BC648AEC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B5445B4-8E5E-1009-17B8-9A0E08722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AB2301-98F8-4242-8D84-59260F7B2AE4}" type="slidenum">
              <a:rPr lang="en-IN" smtClean="0"/>
              <a:t>‹#›</a:t>
            </a:fld>
            <a:endParaRPr lang="en-IN"/>
          </a:p>
        </p:txBody>
      </p:sp>
    </p:spTree>
    <p:extLst>
      <p:ext uri="{BB962C8B-B14F-4D97-AF65-F5344CB8AC3E}">
        <p14:creationId xmlns:p14="http://schemas.microsoft.com/office/powerpoint/2010/main" val="1652246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image" Target="../media/image1.png"/><Relationship Id="rId7" Type="http://schemas.openxmlformats.org/officeDocument/2006/relationships/image" Target="../media/image2.gif"/><Relationship Id="rId2" Type="http://schemas.openxmlformats.org/officeDocument/2006/relationships/hyperlink" Target="reference%20link" TargetMode="External"/><Relationship Id="rId1" Type="http://schemas.openxmlformats.org/officeDocument/2006/relationships/slideLayout" Target="../slideLayouts/slideLayout1.xml"/><Relationship Id="rId6" Type="http://schemas.openxmlformats.org/officeDocument/2006/relationships/hyperlink" Target="https://github.com/raghavhsp/" TargetMode="External"/><Relationship Id="rId5" Type="http://schemas.openxmlformats.org/officeDocument/2006/relationships/hyperlink" Target="https://www.linkedin.com/in/raghavhsp/" TargetMode="External"/><Relationship Id="rId10" Type="http://schemas.openxmlformats.org/officeDocument/2006/relationships/image" Target="../media/image5.gif"/><Relationship Id="rId4" Type="http://schemas.openxmlformats.org/officeDocument/2006/relationships/hyperlink" Target="mailto:raghavhsp@gmail.com" TargetMode="External"/><Relationship Id="rId9" Type="http://schemas.openxmlformats.org/officeDocument/2006/relationships/image" Target="../media/image4.gif"/></Relationships>
</file>

<file path=ppt/slides/_rels/slide10.xml.rels><?xml version="1.0" encoding="UTF-8" standalone="yes"?>
<Relationships xmlns="http://schemas.openxmlformats.org/package/2006/relationships"><Relationship Id="rId8" Type="http://schemas.openxmlformats.org/officeDocument/2006/relationships/image" Target="../media/image5.gif"/><Relationship Id="rId3" Type="http://schemas.openxmlformats.org/officeDocument/2006/relationships/hyperlink" Target="https://www.linkedin.com/in/raghavhsp/" TargetMode="External"/><Relationship Id="rId7" Type="http://schemas.openxmlformats.org/officeDocument/2006/relationships/image" Target="../media/image4.gif"/><Relationship Id="rId2" Type="http://schemas.openxmlformats.org/officeDocument/2006/relationships/hyperlink" Target="mailto:raghavhsp@gmail.com" TargetMode="External"/><Relationship Id="rId1" Type="http://schemas.openxmlformats.org/officeDocument/2006/relationships/slideLayout" Target="../slideLayouts/slideLayout1.xml"/><Relationship Id="rId6" Type="http://schemas.openxmlformats.org/officeDocument/2006/relationships/image" Target="../media/image3.gif"/><Relationship Id="rId5" Type="http://schemas.openxmlformats.org/officeDocument/2006/relationships/image" Target="../media/image2.gif"/><Relationship Id="rId4" Type="http://schemas.openxmlformats.org/officeDocument/2006/relationships/hyperlink" Target="https://github.com/raghavhsp/" TargetMode="External"/><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hyperlink" Target="https://www.soapui.org/downloads/soapui/" TargetMode="External"/><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A4EA98-38A4-B247-C799-4115B768A2E1}"/>
              </a:ext>
            </a:extLst>
          </p:cNvPr>
          <p:cNvSpPr txBox="1"/>
          <p:nvPr/>
        </p:nvSpPr>
        <p:spPr>
          <a:xfrm>
            <a:off x="1078992" y="527674"/>
            <a:ext cx="9400032" cy="1477328"/>
          </a:xfrm>
          <a:prstGeom prst="rect">
            <a:avLst/>
          </a:prstGeom>
          <a:noFill/>
        </p:spPr>
        <p:txBody>
          <a:bodyPr wrap="square" rtlCol="0">
            <a:spAutoFit/>
          </a:bodyPr>
          <a:lstStyle/>
          <a:p>
            <a:r>
              <a:rPr lang="en-US" b="1" u="sng" dirty="0"/>
              <a:t>Introduction</a:t>
            </a:r>
            <a:r>
              <a:rPr lang="en-US" b="1" dirty="0"/>
              <a:t> : </a:t>
            </a:r>
            <a:r>
              <a:rPr lang="en-US" dirty="0"/>
              <a:t>This project aims to evaluate the Country Info SOAP (Simple Object Access Protocol) web service using the SOAP UI tool. The web service offers multiple operations to retrieve information about countries, including their name, capital city, languages, region, country code, currency code, phone code, and flag details. The service is accessible through the provided </a:t>
            </a:r>
            <a:r>
              <a:rPr lang="en-US" dirty="0">
                <a:hlinkClick r:id="rId2" action="ppaction://hlinkfile"/>
              </a:rPr>
              <a:t>reference link</a:t>
            </a:r>
            <a:r>
              <a:rPr lang="en-US" dirty="0"/>
              <a:t>. </a:t>
            </a:r>
            <a:endParaRPr lang="en-IN" dirty="0"/>
          </a:p>
        </p:txBody>
      </p:sp>
      <p:sp>
        <p:nvSpPr>
          <p:cNvPr id="5" name="TextBox 4">
            <a:extLst>
              <a:ext uri="{FF2B5EF4-FFF2-40B4-BE49-F238E27FC236}">
                <a16:creationId xmlns:a16="http://schemas.microsoft.com/office/drawing/2014/main" id="{C4F55A2C-F8B4-EF47-B01B-1902A0EBB158}"/>
              </a:ext>
            </a:extLst>
          </p:cNvPr>
          <p:cNvSpPr txBox="1"/>
          <p:nvPr/>
        </p:nvSpPr>
        <p:spPr>
          <a:xfrm>
            <a:off x="1078992" y="2174270"/>
            <a:ext cx="9472052" cy="1200329"/>
          </a:xfrm>
          <a:prstGeom prst="rect">
            <a:avLst/>
          </a:prstGeom>
          <a:noFill/>
        </p:spPr>
        <p:txBody>
          <a:bodyPr wrap="square" rtlCol="0">
            <a:spAutoFit/>
          </a:bodyPr>
          <a:lstStyle/>
          <a:p>
            <a:r>
              <a:rPr lang="en-US" b="1" u="sng" dirty="0"/>
              <a:t>Scope</a:t>
            </a:r>
            <a:r>
              <a:rPr lang="en-US" b="1" dirty="0"/>
              <a:t> : </a:t>
            </a:r>
            <a:r>
              <a:rPr lang="en-US" dirty="0"/>
              <a:t>The scope of this project involves testing the various operations supported by this web service and conducting a sanity test using multiple test cases. These test cases will demonstrate the use of various assertions and Groovy script validations, ensuring the API is robust and adheres to ACID properties (Atomicity, Consistency, Isolation, Durability).</a:t>
            </a:r>
            <a:endParaRPr lang="en-IN" dirty="0"/>
          </a:p>
        </p:txBody>
      </p:sp>
      <p:sp>
        <p:nvSpPr>
          <p:cNvPr id="6" name="TextBox 5">
            <a:extLst>
              <a:ext uri="{FF2B5EF4-FFF2-40B4-BE49-F238E27FC236}">
                <a16:creationId xmlns:a16="http://schemas.microsoft.com/office/drawing/2014/main" id="{B3330168-2812-22CD-FD11-D71D9B988C4D}"/>
              </a:ext>
            </a:extLst>
          </p:cNvPr>
          <p:cNvSpPr txBox="1"/>
          <p:nvPr/>
        </p:nvSpPr>
        <p:spPr>
          <a:xfrm>
            <a:off x="1078992" y="3751940"/>
            <a:ext cx="9472052" cy="369332"/>
          </a:xfrm>
          <a:prstGeom prst="rect">
            <a:avLst/>
          </a:prstGeom>
          <a:noFill/>
        </p:spPr>
        <p:txBody>
          <a:bodyPr wrap="square" rtlCol="0">
            <a:spAutoFit/>
          </a:bodyPr>
          <a:lstStyle/>
          <a:p>
            <a:r>
              <a:rPr lang="en-US" b="1" u="sng" dirty="0"/>
              <a:t>Prerequisite</a:t>
            </a:r>
            <a:r>
              <a:rPr lang="en-US" b="1" dirty="0"/>
              <a:t> :</a:t>
            </a:r>
            <a:r>
              <a:rPr lang="en-US" dirty="0"/>
              <a:t> SOAP UI tool installed in Windows or Mac system.</a:t>
            </a:r>
            <a:endParaRPr lang="en-IN" dirty="0"/>
          </a:p>
        </p:txBody>
      </p:sp>
      <p:pic>
        <p:nvPicPr>
          <p:cNvPr id="9" name="Picture 8">
            <a:extLst>
              <a:ext uri="{FF2B5EF4-FFF2-40B4-BE49-F238E27FC236}">
                <a16:creationId xmlns:a16="http://schemas.microsoft.com/office/drawing/2014/main" id="{FC190D54-D1BA-711E-09E6-76C5AF7B9D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4728" y="3543867"/>
            <a:ext cx="3494336" cy="1003159"/>
          </a:xfrm>
          <a:prstGeom prst="rect">
            <a:avLst/>
          </a:prstGeom>
          <a:ln>
            <a:noFill/>
          </a:ln>
          <a:effectLst>
            <a:outerShdw blurRad="190500" algn="tl" rotWithShape="0">
              <a:srgbClr val="000000">
                <a:alpha val="70000"/>
              </a:srgbClr>
            </a:outerShdw>
          </a:effectLst>
        </p:spPr>
      </p:pic>
      <p:graphicFrame>
        <p:nvGraphicFramePr>
          <p:cNvPr id="10" name="Table 9">
            <a:extLst>
              <a:ext uri="{FF2B5EF4-FFF2-40B4-BE49-F238E27FC236}">
                <a16:creationId xmlns:a16="http://schemas.microsoft.com/office/drawing/2014/main" id="{9EA5249A-7A2C-4261-56A2-29C5EEF97541}"/>
              </a:ext>
            </a:extLst>
          </p:cNvPr>
          <p:cNvGraphicFramePr>
            <a:graphicFrameLocks noGrp="1"/>
          </p:cNvGraphicFramePr>
          <p:nvPr>
            <p:extLst>
              <p:ext uri="{D42A27DB-BD31-4B8C-83A1-F6EECF244321}">
                <p14:modId xmlns:p14="http://schemas.microsoft.com/office/powerpoint/2010/main" val="3715253571"/>
              </p:ext>
            </p:extLst>
          </p:nvPr>
        </p:nvGraphicFramePr>
        <p:xfrm>
          <a:off x="6945746" y="4761275"/>
          <a:ext cx="4784436" cy="1783080"/>
        </p:xfrm>
        <a:graphic>
          <a:graphicData uri="http://schemas.openxmlformats.org/drawingml/2006/table">
            <a:tbl>
              <a:tblPr firstRow="1" bandRow="1">
                <a:tableStyleId>{284E427A-3D55-4303-BF80-6455036E1DE7}</a:tableStyleId>
              </a:tblPr>
              <a:tblGrid>
                <a:gridCol w="1112864">
                  <a:extLst>
                    <a:ext uri="{9D8B030D-6E8A-4147-A177-3AD203B41FA5}">
                      <a16:colId xmlns:a16="http://schemas.microsoft.com/office/drawing/2014/main" val="3288664879"/>
                    </a:ext>
                  </a:extLst>
                </a:gridCol>
                <a:gridCol w="3671572">
                  <a:extLst>
                    <a:ext uri="{9D8B030D-6E8A-4147-A177-3AD203B41FA5}">
                      <a16:colId xmlns:a16="http://schemas.microsoft.com/office/drawing/2014/main" val="2481685809"/>
                    </a:ext>
                  </a:extLst>
                </a:gridCol>
              </a:tblGrid>
              <a:tr h="286942">
                <a:tc>
                  <a:txBody>
                    <a:bodyPr/>
                    <a:lstStyle/>
                    <a:p>
                      <a:r>
                        <a:rPr lang="en-US" sz="1600" dirty="0"/>
                        <a:t>Created By</a:t>
                      </a:r>
                      <a:endParaRPr lang="en-IN" sz="1600" dirty="0"/>
                    </a:p>
                  </a:txBody>
                  <a:tcPr>
                    <a:solidFill>
                      <a:schemeClr val="accent1">
                        <a:lumMod val="50000"/>
                      </a:schemeClr>
                    </a:solidFill>
                  </a:tcPr>
                </a:tc>
                <a:tc>
                  <a:txBody>
                    <a:bodyPr/>
                    <a:lstStyle/>
                    <a:p>
                      <a:r>
                        <a:rPr lang="en-US" sz="1600" dirty="0"/>
                        <a:t>Raghav Agnihotri</a:t>
                      </a:r>
                      <a:endParaRPr lang="en-IN" sz="1600" dirty="0"/>
                    </a:p>
                  </a:txBody>
                  <a:tcPr>
                    <a:solidFill>
                      <a:schemeClr val="accent1">
                        <a:lumMod val="50000"/>
                      </a:schemeClr>
                    </a:solidFill>
                  </a:tcPr>
                </a:tc>
                <a:extLst>
                  <a:ext uri="{0D108BD9-81ED-4DB2-BD59-A6C34878D82A}">
                    <a16:rowId xmlns:a16="http://schemas.microsoft.com/office/drawing/2014/main" val="3781489660"/>
                  </a:ext>
                </a:extLst>
              </a:tr>
              <a:tr h="370840">
                <a:tc>
                  <a:txBody>
                    <a:bodyPr/>
                    <a:lstStyle/>
                    <a:p>
                      <a:endParaRPr lang="en-IN" sz="1600" dirty="0"/>
                    </a:p>
                  </a:txBody>
                  <a:tcPr>
                    <a:solidFill>
                      <a:schemeClr val="accent2">
                        <a:lumMod val="20000"/>
                        <a:lumOff val="80000"/>
                      </a:schemeClr>
                    </a:solidFill>
                  </a:tcPr>
                </a:tc>
                <a:tc>
                  <a:txBody>
                    <a:bodyPr/>
                    <a:lstStyle/>
                    <a:p>
                      <a:r>
                        <a:rPr lang="en-US" sz="1600" dirty="0">
                          <a:hlinkClick r:id="rId4"/>
                        </a:rPr>
                        <a:t>raghavhsp@gmail.com</a:t>
                      </a:r>
                      <a:endParaRPr lang="en-IN" sz="1600" dirty="0"/>
                    </a:p>
                  </a:txBody>
                  <a:tcPr>
                    <a:solidFill>
                      <a:schemeClr val="accent2">
                        <a:lumMod val="20000"/>
                        <a:lumOff val="80000"/>
                      </a:schemeClr>
                    </a:solidFill>
                  </a:tcPr>
                </a:tc>
                <a:extLst>
                  <a:ext uri="{0D108BD9-81ED-4DB2-BD59-A6C34878D82A}">
                    <a16:rowId xmlns:a16="http://schemas.microsoft.com/office/drawing/2014/main" val="2838516456"/>
                  </a:ext>
                </a:extLst>
              </a:tr>
              <a:tr h="0">
                <a:tc>
                  <a:txBody>
                    <a:bodyPr/>
                    <a:lstStyle/>
                    <a:p>
                      <a:endParaRPr lang="en-IN" sz="1600" dirty="0"/>
                    </a:p>
                  </a:txBody>
                  <a:tcPr>
                    <a:solidFill>
                      <a:schemeClr val="accent2">
                        <a:lumMod val="20000"/>
                        <a:lumOff val="80000"/>
                      </a:schemeClr>
                    </a:solidFill>
                  </a:tcPr>
                </a:tc>
                <a:tc>
                  <a:txBody>
                    <a:bodyPr/>
                    <a:lstStyle/>
                    <a:p>
                      <a:r>
                        <a:rPr lang="en-IN" sz="1600" dirty="0">
                          <a:hlinkClick r:id="rId5"/>
                        </a:rPr>
                        <a:t>https://www.linkedin.com/in/raghavhsp/</a:t>
                      </a:r>
                      <a:r>
                        <a:rPr lang="en-IN" sz="1600" dirty="0"/>
                        <a:t> </a:t>
                      </a:r>
                    </a:p>
                  </a:txBody>
                  <a:tcPr>
                    <a:solidFill>
                      <a:schemeClr val="accent2">
                        <a:lumMod val="20000"/>
                        <a:lumOff val="80000"/>
                      </a:schemeClr>
                    </a:solidFill>
                  </a:tcPr>
                </a:tc>
                <a:extLst>
                  <a:ext uri="{0D108BD9-81ED-4DB2-BD59-A6C34878D82A}">
                    <a16:rowId xmlns:a16="http://schemas.microsoft.com/office/drawing/2014/main" val="2468462321"/>
                  </a:ext>
                </a:extLst>
              </a:tr>
              <a:tr h="370840">
                <a:tc>
                  <a:txBody>
                    <a:bodyPr/>
                    <a:lstStyle/>
                    <a:p>
                      <a:endParaRPr lang="en-IN" sz="1600" dirty="0"/>
                    </a:p>
                  </a:txBody>
                  <a:tcPr>
                    <a:solidFill>
                      <a:schemeClr val="accent2">
                        <a:lumMod val="20000"/>
                        <a:lumOff val="80000"/>
                      </a:schemeClr>
                    </a:solidFill>
                  </a:tcPr>
                </a:tc>
                <a:tc>
                  <a:txBody>
                    <a:bodyPr/>
                    <a:lstStyle/>
                    <a:p>
                      <a:r>
                        <a:rPr lang="en-IN" sz="1600" dirty="0">
                          <a:hlinkClick r:id="rId6"/>
                        </a:rPr>
                        <a:t>https://github.com/raghavhsp/</a:t>
                      </a:r>
                      <a:r>
                        <a:rPr lang="en-IN" sz="1600" dirty="0"/>
                        <a:t> </a:t>
                      </a:r>
                    </a:p>
                  </a:txBody>
                  <a:tcPr>
                    <a:solidFill>
                      <a:schemeClr val="accent2">
                        <a:lumMod val="20000"/>
                        <a:lumOff val="80000"/>
                      </a:schemeClr>
                    </a:solidFill>
                  </a:tcPr>
                </a:tc>
                <a:extLst>
                  <a:ext uri="{0D108BD9-81ED-4DB2-BD59-A6C34878D82A}">
                    <a16:rowId xmlns:a16="http://schemas.microsoft.com/office/drawing/2014/main" val="3281582314"/>
                  </a:ext>
                </a:extLst>
              </a:tr>
              <a:tr h="370840">
                <a:tc>
                  <a:txBody>
                    <a:bodyPr/>
                    <a:lstStyle/>
                    <a:p>
                      <a:endParaRPr lang="en-IN" sz="1600" dirty="0"/>
                    </a:p>
                  </a:txBody>
                  <a:tcPr>
                    <a:solidFill>
                      <a:schemeClr val="accent2">
                        <a:lumMod val="20000"/>
                        <a:lumOff val="80000"/>
                      </a:schemeClr>
                    </a:solidFill>
                  </a:tcPr>
                </a:tc>
                <a:tc>
                  <a:txBody>
                    <a:bodyPr/>
                    <a:lstStyle/>
                    <a:p>
                      <a:r>
                        <a:rPr lang="en-US" sz="1600" dirty="0">
                          <a:solidFill>
                            <a:srgbClr val="116AC4"/>
                          </a:solidFill>
                        </a:rPr>
                        <a:t>+</a:t>
                      </a:r>
                      <a:r>
                        <a:rPr lang="en-US" sz="1600" kern="1200" dirty="0">
                          <a:solidFill>
                            <a:srgbClr val="116AC4"/>
                          </a:solidFill>
                          <a:latin typeface="+mn-lt"/>
                          <a:ea typeface="+mn-ea"/>
                          <a:cs typeface="+mn-cs"/>
                        </a:rPr>
                        <a:t>91-8800519888</a:t>
                      </a:r>
                      <a:endParaRPr lang="en-IN" sz="1600" kern="1200" dirty="0">
                        <a:solidFill>
                          <a:srgbClr val="116AC4"/>
                        </a:solidFill>
                        <a:latin typeface="+mn-lt"/>
                        <a:ea typeface="+mn-ea"/>
                        <a:cs typeface="+mn-cs"/>
                      </a:endParaRPr>
                    </a:p>
                  </a:txBody>
                  <a:tcPr>
                    <a:solidFill>
                      <a:schemeClr val="accent2">
                        <a:lumMod val="20000"/>
                        <a:lumOff val="80000"/>
                      </a:schemeClr>
                    </a:solidFill>
                  </a:tcPr>
                </a:tc>
                <a:extLst>
                  <a:ext uri="{0D108BD9-81ED-4DB2-BD59-A6C34878D82A}">
                    <a16:rowId xmlns:a16="http://schemas.microsoft.com/office/drawing/2014/main" val="1438160947"/>
                  </a:ext>
                </a:extLst>
              </a:tr>
            </a:tbl>
          </a:graphicData>
        </a:graphic>
      </p:graphicFrame>
      <p:pic>
        <p:nvPicPr>
          <p:cNvPr id="13" name="Picture 12">
            <a:extLst>
              <a:ext uri="{FF2B5EF4-FFF2-40B4-BE49-F238E27FC236}">
                <a16:creationId xmlns:a16="http://schemas.microsoft.com/office/drawing/2014/main" id="{6B7780BE-8DDE-B851-58A1-F43E18CAB2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83402" y="5489396"/>
            <a:ext cx="362398" cy="362398"/>
          </a:xfrm>
          <a:prstGeom prst="rect">
            <a:avLst/>
          </a:prstGeom>
        </p:spPr>
      </p:pic>
      <p:pic>
        <p:nvPicPr>
          <p:cNvPr id="17" name="Picture 16">
            <a:extLst>
              <a:ext uri="{FF2B5EF4-FFF2-40B4-BE49-F238E27FC236}">
                <a16:creationId xmlns:a16="http://schemas.microsoft.com/office/drawing/2014/main" id="{66ECA16D-F8D9-42BC-42CC-3E55B4A287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33240" y="5907003"/>
            <a:ext cx="277234" cy="271799"/>
          </a:xfrm>
          <a:prstGeom prst="rect">
            <a:avLst/>
          </a:prstGeom>
        </p:spPr>
      </p:pic>
      <p:pic>
        <p:nvPicPr>
          <p:cNvPr id="19" name="Picture 18">
            <a:extLst>
              <a:ext uri="{FF2B5EF4-FFF2-40B4-BE49-F238E27FC236}">
                <a16:creationId xmlns:a16="http://schemas.microsoft.com/office/drawing/2014/main" id="{69880906-445F-C47B-2038-7596A8D3212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48076" y="6217517"/>
            <a:ext cx="362398" cy="362398"/>
          </a:xfrm>
          <a:prstGeom prst="rect">
            <a:avLst/>
          </a:prstGeom>
        </p:spPr>
      </p:pic>
      <p:pic>
        <p:nvPicPr>
          <p:cNvPr id="21" name="Picture 20">
            <a:extLst>
              <a:ext uri="{FF2B5EF4-FFF2-40B4-BE49-F238E27FC236}">
                <a16:creationId xmlns:a16="http://schemas.microsoft.com/office/drawing/2014/main" id="{027564EC-7071-DE6C-E09C-375ACBB7378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33110" y="5041851"/>
            <a:ext cx="477494" cy="477494"/>
          </a:xfrm>
          <a:prstGeom prst="rect">
            <a:avLst/>
          </a:prstGeom>
        </p:spPr>
      </p:pic>
    </p:spTree>
    <p:extLst>
      <p:ext uri="{BB962C8B-B14F-4D97-AF65-F5344CB8AC3E}">
        <p14:creationId xmlns:p14="http://schemas.microsoft.com/office/powerpoint/2010/main" val="3799883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9EA5249A-7A2C-4261-56A2-29C5EEF97541}"/>
              </a:ext>
            </a:extLst>
          </p:cNvPr>
          <p:cNvGraphicFramePr>
            <a:graphicFrameLocks noGrp="1"/>
          </p:cNvGraphicFramePr>
          <p:nvPr>
            <p:extLst>
              <p:ext uri="{D42A27DB-BD31-4B8C-83A1-F6EECF244321}">
                <p14:modId xmlns:p14="http://schemas.microsoft.com/office/powerpoint/2010/main" val="1793115005"/>
              </p:ext>
            </p:extLst>
          </p:nvPr>
        </p:nvGraphicFramePr>
        <p:xfrm>
          <a:off x="3123554" y="1560875"/>
          <a:ext cx="4784436" cy="1783080"/>
        </p:xfrm>
        <a:graphic>
          <a:graphicData uri="http://schemas.openxmlformats.org/drawingml/2006/table">
            <a:tbl>
              <a:tblPr firstRow="1" bandRow="1">
                <a:tableStyleId>{284E427A-3D55-4303-BF80-6455036E1DE7}</a:tableStyleId>
              </a:tblPr>
              <a:tblGrid>
                <a:gridCol w="1112864">
                  <a:extLst>
                    <a:ext uri="{9D8B030D-6E8A-4147-A177-3AD203B41FA5}">
                      <a16:colId xmlns:a16="http://schemas.microsoft.com/office/drawing/2014/main" val="3288664879"/>
                    </a:ext>
                  </a:extLst>
                </a:gridCol>
                <a:gridCol w="3671572">
                  <a:extLst>
                    <a:ext uri="{9D8B030D-6E8A-4147-A177-3AD203B41FA5}">
                      <a16:colId xmlns:a16="http://schemas.microsoft.com/office/drawing/2014/main" val="2481685809"/>
                    </a:ext>
                  </a:extLst>
                </a:gridCol>
              </a:tblGrid>
              <a:tr h="286942">
                <a:tc>
                  <a:txBody>
                    <a:bodyPr/>
                    <a:lstStyle/>
                    <a:p>
                      <a:r>
                        <a:rPr lang="en-US" sz="1600" dirty="0"/>
                        <a:t>Created By</a:t>
                      </a:r>
                      <a:endParaRPr lang="en-IN" sz="1600" dirty="0"/>
                    </a:p>
                  </a:txBody>
                  <a:tcPr>
                    <a:solidFill>
                      <a:schemeClr val="accent1">
                        <a:lumMod val="50000"/>
                      </a:schemeClr>
                    </a:solidFill>
                  </a:tcPr>
                </a:tc>
                <a:tc>
                  <a:txBody>
                    <a:bodyPr/>
                    <a:lstStyle/>
                    <a:p>
                      <a:r>
                        <a:rPr lang="en-US" sz="1600" dirty="0"/>
                        <a:t>Raghav Agnihotri</a:t>
                      </a:r>
                      <a:endParaRPr lang="en-IN" sz="1600" dirty="0"/>
                    </a:p>
                  </a:txBody>
                  <a:tcPr>
                    <a:solidFill>
                      <a:schemeClr val="accent1">
                        <a:lumMod val="50000"/>
                      </a:schemeClr>
                    </a:solidFill>
                  </a:tcPr>
                </a:tc>
                <a:extLst>
                  <a:ext uri="{0D108BD9-81ED-4DB2-BD59-A6C34878D82A}">
                    <a16:rowId xmlns:a16="http://schemas.microsoft.com/office/drawing/2014/main" val="3781489660"/>
                  </a:ext>
                </a:extLst>
              </a:tr>
              <a:tr h="370840">
                <a:tc>
                  <a:txBody>
                    <a:bodyPr/>
                    <a:lstStyle/>
                    <a:p>
                      <a:endParaRPr lang="en-IN" sz="1600" dirty="0"/>
                    </a:p>
                  </a:txBody>
                  <a:tcPr>
                    <a:solidFill>
                      <a:schemeClr val="accent2">
                        <a:lumMod val="20000"/>
                        <a:lumOff val="80000"/>
                      </a:schemeClr>
                    </a:solidFill>
                  </a:tcPr>
                </a:tc>
                <a:tc>
                  <a:txBody>
                    <a:bodyPr/>
                    <a:lstStyle/>
                    <a:p>
                      <a:r>
                        <a:rPr lang="en-US" sz="1600" dirty="0">
                          <a:hlinkClick r:id="rId2"/>
                        </a:rPr>
                        <a:t>raghavhsp@gmail.com</a:t>
                      </a:r>
                      <a:endParaRPr lang="en-IN" sz="1600" dirty="0"/>
                    </a:p>
                  </a:txBody>
                  <a:tcPr>
                    <a:solidFill>
                      <a:schemeClr val="accent2">
                        <a:lumMod val="20000"/>
                        <a:lumOff val="80000"/>
                      </a:schemeClr>
                    </a:solidFill>
                  </a:tcPr>
                </a:tc>
                <a:extLst>
                  <a:ext uri="{0D108BD9-81ED-4DB2-BD59-A6C34878D82A}">
                    <a16:rowId xmlns:a16="http://schemas.microsoft.com/office/drawing/2014/main" val="2838516456"/>
                  </a:ext>
                </a:extLst>
              </a:tr>
              <a:tr h="0">
                <a:tc>
                  <a:txBody>
                    <a:bodyPr/>
                    <a:lstStyle/>
                    <a:p>
                      <a:endParaRPr lang="en-IN" sz="1600" dirty="0"/>
                    </a:p>
                  </a:txBody>
                  <a:tcPr>
                    <a:solidFill>
                      <a:schemeClr val="accent2">
                        <a:lumMod val="20000"/>
                        <a:lumOff val="80000"/>
                      </a:schemeClr>
                    </a:solidFill>
                  </a:tcPr>
                </a:tc>
                <a:tc>
                  <a:txBody>
                    <a:bodyPr/>
                    <a:lstStyle/>
                    <a:p>
                      <a:r>
                        <a:rPr lang="en-IN" sz="1600" dirty="0">
                          <a:hlinkClick r:id="rId3"/>
                        </a:rPr>
                        <a:t>https://www.linkedin.com/in/raghavhsp/</a:t>
                      </a:r>
                      <a:r>
                        <a:rPr lang="en-IN" sz="1600" dirty="0"/>
                        <a:t> </a:t>
                      </a:r>
                    </a:p>
                  </a:txBody>
                  <a:tcPr>
                    <a:solidFill>
                      <a:schemeClr val="accent2">
                        <a:lumMod val="20000"/>
                        <a:lumOff val="80000"/>
                      </a:schemeClr>
                    </a:solidFill>
                  </a:tcPr>
                </a:tc>
                <a:extLst>
                  <a:ext uri="{0D108BD9-81ED-4DB2-BD59-A6C34878D82A}">
                    <a16:rowId xmlns:a16="http://schemas.microsoft.com/office/drawing/2014/main" val="2468462321"/>
                  </a:ext>
                </a:extLst>
              </a:tr>
              <a:tr h="370840">
                <a:tc>
                  <a:txBody>
                    <a:bodyPr/>
                    <a:lstStyle/>
                    <a:p>
                      <a:endParaRPr lang="en-IN" sz="1600" dirty="0"/>
                    </a:p>
                  </a:txBody>
                  <a:tcPr>
                    <a:solidFill>
                      <a:schemeClr val="accent2">
                        <a:lumMod val="20000"/>
                        <a:lumOff val="80000"/>
                      </a:schemeClr>
                    </a:solidFill>
                  </a:tcPr>
                </a:tc>
                <a:tc>
                  <a:txBody>
                    <a:bodyPr/>
                    <a:lstStyle/>
                    <a:p>
                      <a:r>
                        <a:rPr lang="en-IN" sz="1600" dirty="0">
                          <a:hlinkClick r:id="rId4"/>
                        </a:rPr>
                        <a:t>https://github.com/raghavhsp/</a:t>
                      </a:r>
                      <a:r>
                        <a:rPr lang="en-IN" sz="1600" dirty="0"/>
                        <a:t> </a:t>
                      </a:r>
                    </a:p>
                  </a:txBody>
                  <a:tcPr>
                    <a:solidFill>
                      <a:schemeClr val="accent2">
                        <a:lumMod val="20000"/>
                        <a:lumOff val="80000"/>
                      </a:schemeClr>
                    </a:solidFill>
                  </a:tcPr>
                </a:tc>
                <a:extLst>
                  <a:ext uri="{0D108BD9-81ED-4DB2-BD59-A6C34878D82A}">
                    <a16:rowId xmlns:a16="http://schemas.microsoft.com/office/drawing/2014/main" val="3281582314"/>
                  </a:ext>
                </a:extLst>
              </a:tr>
              <a:tr h="370840">
                <a:tc>
                  <a:txBody>
                    <a:bodyPr/>
                    <a:lstStyle/>
                    <a:p>
                      <a:endParaRPr lang="en-IN" sz="1600" dirty="0"/>
                    </a:p>
                  </a:txBody>
                  <a:tcPr>
                    <a:solidFill>
                      <a:schemeClr val="accent2">
                        <a:lumMod val="20000"/>
                        <a:lumOff val="80000"/>
                      </a:schemeClr>
                    </a:solidFill>
                  </a:tcPr>
                </a:tc>
                <a:tc>
                  <a:txBody>
                    <a:bodyPr/>
                    <a:lstStyle/>
                    <a:p>
                      <a:r>
                        <a:rPr lang="en-US" sz="1600" dirty="0">
                          <a:solidFill>
                            <a:srgbClr val="116AC4"/>
                          </a:solidFill>
                        </a:rPr>
                        <a:t>+</a:t>
                      </a:r>
                      <a:r>
                        <a:rPr lang="en-US" sz="1600" kern="1200" dirty="0">
                          <a:solidFill>
                            <a:srgbClr val="116AC4"/>
                          </a:solidFill>
                          <a:latin typeface="+mn-lt"/>
                          <a:ea typeface="+mn-ea"/>
                          <a:cs typeface="+mn-cs"/>
                        </a:rPr>
                        <a:t>91-8800519888</a:t>
                      </a:r>
                      <a:endParaRPr lang="en-IN" sz="1600" kern="1200" dirty="0">
                        <a:solidFill>
                          <a:srgbClr val="116AC4"/>
                        </a:solidFill>
                        <a:latin typeface="+mn-lt"/>
                        <a:ea typeface="+mn-ea"/>
                        <a:cs typeface="+mn-cs"/>
                      </a:endParaRPr>
                    </a:p>
                  </a:txBody>
                  <a:tcPr>
                    <a:solidFill>
                      <a:schemeClr val="accent2">
                        <a:lumMod val="20000"/>
                        <a:lumOff val="80000"/>
                      </a:schemeClr>
                    </a:solidFill>
                  </a:tcPr>
                </a:tc>
                <a:extLst>
                  <a:ext uri="{0D108BD9-81ED-4DB2-BD59-A6C34878D82A}">
                    <a16:rowId xmlns:a16="http://schemas.microsoft.com/office/drawing/2014/main" val="1438160947"/>
                  </a:ext>
                </a:extLst>
              </a:tr>
            </a:tbl>
          </a:graphicData>
        </a:graphic>
      </p:graphicFrame>
      <p:pic>
        <p:nvPicPr>
          <p:cNvPr id="13" name="Picture 12">
            <a:extLst>
              <a:ext uri="{FF2B5EF4-FFF2-40B4-BE49-F238E27FC236}">
                <a16:creationId xmlns:a16="http://schemas.microsoft.com/office/drawing/2014/main" id="{6B7780BE-8DDE-B851-58A1-F43E18CAB2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77610" y="2271216"/>
            <a:ext cx="362398" cy="362398"/>
          </a:xfrm>
          <a:prstGeom prst="rect">
            <a:avLst/>
          </a:prstGeom>
        </p:spPr>
      </p:pic>
      <p:pic>
        <p:nvPicPr>
          <p:cNvPr id="17" name="Picture 16">
            <a:extLst>
              <a:ext uri="{FF2B5EF4-FFF2-40B4-BE49-F238E27FC236}">
                <a16:creationId xmlns:a16="http://schemas.microsoft.com/office/drawing/2014/main" id="{66ECA16D-F8D9-42BC-42CC-3E55B4A287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20192" y="2633614"/>
            <a:ext cx="277234" cy="271799"/>
          </a:xfrm>
          <a:prstGeom prst="rect">
            <a:avLst/>
          </a:prstGeom>
        </p:spPr>
      </p:pic>
      <p:pic>
        <p:nvPicPr>
          <p:cNvPr id="19" name="Picture 18">
            <a:extLst>
              <a:ext uri="{FF2B5EF4-FFF2-40B4-BE49-F238E27FC236}">
                <a16:creationId xmlns:a16="http://schemas.microsoft.com/office/drawing/2014/main" id="{69880906-445F-C47B-2038-7596A8D321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77610" y="2981557"/>
            <a:ext cx="362398" cy="362398"/>
          </a:xfrm>
          <a:prstGeom prst="rect">
            <a:avLst/>
          </a:prstGeom>
        </p:spPr>
      </p:pic>
      <p:pic>
        <p:nvPicPr>
          <p:cNvPr id="21" name="Picture 20">
            <a:extLst>
              <a:ext uri="{FF2B5EF4-FFF2-40B4-BE49-F238E27FC236}">
                <a16:creationId xmlns:a16="http://schemas.microsoft.com/office/drawing/2014/main" id="{027564EC-7071-DE6C-E09C-375ACBB7378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20062" y="1826824"/>
            <a:ext cx="477494" cy="477494"/>
          </a:xfrm>
          <a:prstGeom prst="rect">
            <a:avLst/>
          </a:prstGeom>
        </p:spPr>
      </p:pic>
      <p:sp>
        <p:nvSpPr>
          <p:cNvPr id="2" name="TextBox 1">
            <a:extLst>
              <a:ext uri="{FF2B5EF4-FFF2-40B4-BE49-F238E27FC236}">
                <a16:creationId xmlns:a16="http://schemas.microsoft.com/office/drawing/2014/main" id="{D8B569C2-70AC-99F8-BDE6-B7D1CFD62D14}"/>
              </a:ext>
            </a:extLst>
          </p:cNvPr>
          <p:cNvSpPr txBox="1"/>
          <p:nvPr/>
        </p:nvSpPr>
        <p:spPr>
          <a:xfrm>
            <a:off x="564205" y="259458"/>
            <a:ext cx="9089136" cy="369332"/>
          </a:xfrm>
          <a:prstGeom prst="rect">
            <a:avLst/>
          </a:prstGeom>
          <a:noFill/>
        </p:spPr>
        <p:txBody>
          <a:bodyPr wrap="square" rtlCol="0">
            <a:spAutoFit/>
          </a:bodyPr>
          <a:lstStyle/>
          <a:p>
            <a:r>
              <a:rPr lang="en-IN" b="1" u="sng" dirty="0">
                <a:solidFill>
                  <a:schemeClr val="accent2"/>
                </a:solidFill>
              </a:rPr>
              <a:t>Step 8</a:t>
            </a:r>
            <a:r>
              <a:rPr lang="en-IN" b="1" dirty="0">
                <a:solidFill>
                  <a:schemeClr val="accent2"/>
                </a:solidFill>
              </a:rPr>
              <a:t>: </a:t>
            </a:r>
            <a:r>
              <a:rPr lang="en-IN" dirty="0">
                <a:solidFill>
                  <a:schemeClr val="accent1">
                    <a:lumMod val="50000"/>
                  </a:schemeClr>
                </a:solidFill>
              </a:rPr>
              <a:t>Reach me out for more details if needed.</a:t>
            </a:r>
          </a:p>
        </p:txBody>
      </p:sp>
      <p:pic>
        <p:nvPicPr>
          <p:cNvPr id="7" name="Picture 6">
            <a:extLst>
              <a:ext uri="{FF2B5EF4-FFF2-40B4-BE49-F238E27FC236}">
                <a16:creationId xmlns:a16="http://schemas.microsoft.com/office/drawing/2014/main" id="{D9FFEC17-C33F-F42D-4A8F-0CCD33084DD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27183" y="2395354"/>
            <a:ext cx="4664817" cy="4664817"/>
          </a:xfrm>
          <a:prstGeom prst="rect">
            <a:avLst/>
          </a:prstGeom>
        </p:spPr>
      </p:pic>
    </p:spTree>
    <p:extLst>
      <p:ext uri="{BB962C8B-B14F-4D97-AF65-F5344CB8AC3E}">
        <p14:creationId xmlns:p14="http://schemas.microsoft.com/office/powerpoint/2010/main" val="37714168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2F19B1-4A79-67A9-6CA5-A154458801B7}"/>
              </a:ext>
            </a:extLst>
          </p:cNvPr>
          <p:cNvPicPr>
            <a:picLocks noChangeAspect="1"/>
          </p:cNvPicPr>
          <p:nvPr/>
        </p:nvPicPr>
        <p:blipFill>
          <a:blip r:embed="rId2"/>
          <a:stretch>
            <a:fillRect/>
          </a:stretch>
        </p:blipFill>
        <p:spPr>
          <a:xfrm>
            <a:off x="163715" y="5688898"/>
            <a:ext cx="1933650" cy="746170"/>
          </a:xfrm>
          <a:prstGeom prst="rect">
            <a:avLst/>
          </a:prstGeom>
        </p:spPr>
      </p:pic>
      <p:pic>
        <p:nvPicPr>
          <p:cNvPr id="6" name="Picture 5">
            <a:extLst>
              <a:ext uri="{FF2B5EF4-FFF2-40B4-BE49-F238E27FC236}">
                <a16:creationId xmlns:a16="http://schemas.microsoft.com/office/drawing/2014/main" id="{8940CF7D-578A-A862-C9F7-0CAFE1C8F297}"/>
              </a:ext>
            </a:extLst>
          </p:cNvPr>
          <p:cNvPicPr>
            <a:picLocks noChangeAspect="1"/>
          </p:cNvPicPr>
          <p:nvPr/>
        </p:nvPicPr>
        <p:blipFill>
          <a:blip r:embed="rId3"/>
          <a:stretch>
            <a:fillRect/>
          </a:stretch>
        </p:blipFill>
        <p:spPr>
          <a:xfrm>
            <a:off x="2201461" y="5674427"/>
            <a:ext cx="1631119" cy="739204"/>
          </a:xfrm>
          <a:prstGeom prst="rect">
            <a:avLst/>
          </a:prstGeom>
        </p:spPr>
      </p:pic>
      <p:pic>
        <p:nvPicPr>
          <p:cNvPr id="8" name="Picture 7">
            <a:extLst>
              <a:ext uri="{FF2B5EF4-FFF2-40B4-BE49-F238E27FC236}">
                <a16:creationId xmlns:a16="http://schemas.microsoft.com/office/drawing/2014/main" id="{FD4F72D4-F8E0-FFDF-2DCA-6CB03A4DF0A5}"/>
              </a:ext>
            </a:extLst>
          </p:cNvPr>
          <p:cNvPicPr>
            <a:picLocks noChangeAspect="1"/>
          </p:cNvPicPr>
          <p:nvPr/>
        </p:nvPicPr>
        <p:blipFill>
          <a:blip r:embed="rId4"/>
          <a:stretch>
            <a:fillRect/>
          </a:stretch>
        </p:blipFill>
        <p:spPr>
          <a:xfrm>
            <a:off x="2742314" y="5667461"/>
            <a:ext cx="1034606" cy="746170"/>
          </a:xfrm>
          <a:prstGeom prst="rect">
            <a:avLst/>
          </a:prstGeom>
        </p:spPr>
      </p:pic>
      <p:pic>
        <p:nvPicPr>
          <p:cNvPr id="12" name="Picture 11">
            <a:extLst>
              <a:ext uri="{FF2B5EF4-FFF2-40B4-BE49-F238E27FC236}">
                <a16:creationId xmlns:a16="http://schemas.microsoft.com/office/drawing/2014/main" id="{FE1EA33D-006B-E898-2B2D-A0E36236D830}"/>
              </a:ext>
            </a:extLst>
          </p:cNvPr>
          <p:cNvPicPr>
            <a:picLocks noChangeAspect="1"/>
          </p:cNvPicPr>
          <p:nvPr/>
        </p:nvPicPr>
        <p:blipFill>
          <a:blip r:embed="rId5"/>
          <a:stretch>
            <a:fillRect/>
          </a:stretch>
        </p:blipFill>
        <p:spPr>
          <a:xfrm>
            <a:off x="4025298" y="5688897"/>
            <a:ext cx="735859" cy="724734"/>
          </a:xfrm>
          <a:prstGeom prst="rect">
            <a:avLst/>
          </a:prstGeom>
        </p:spPr>
      </p:pic>
      <p:pic>
        <p:nvPicPr>
          <p:cNvPr id="14" name="Picture 13">
            <a:extLst>
              <a:ext uri="{FF2B5EF4-FFF2-40B4-BE49-F238E27FC236}">
                <a16:creationId xmlns:a16="http://schemas.microsoft.com/office/drawing/2014/main" id="{389F6CEB-251B-F211-B68B-D4ADBB7B0C87}"/>
              </a:ext>
            </a:extLst>
          </p:cNvPr>
          <p:cNvPicPr>
            <a:picLocks noChangeAspect="1"/>
          </p:cNvPicPr>
          <p:nvPr/>
        </p:nvPicPr>
        <p:blipFill>
          <a:blip r:embed="rId6"/>
          <a:stretch>
            <a:fillRect/>
          </a:stretch>
        </p:blipFill>
        <p:spPr>
          <a:xfrm>
            <a:off x="5027303" y="5667461"/>
            <a:ext cx="1267580" cy="746170"/>
          </a:xfrm>
          <a:prstGeom prst="rect">
            <a:avLst/>
          </a:prstGeom>
        </p:spPr>
      </p:pic>
      <p:pic>
        <p:nvPicPr>
          <p:cNvPr id="16" name="Picture 15">
            <a:extLst>
              <a:ext uri="{FF2B5EF4-FFF2-40B4-BE49-F238E27FC236}">
                <a16:creationId xmlns:a16="http://schemas.microsoft.com/office/drawing/2014/main" id="{2878CDC1-0006-D462-16F3-9B86641E01F8}"/>
              </a:ext>
            </a:extLst>
          </p:cNvPr>
          <p:cNvPicPr>
            <a:picLocks noChangeAspect="1"/>
          </p:cNvPicPr>
          <p:nvPr/>
        </p:nvPicPr>
        <p:blipFill>
          <a:blip r:embed="rId7"/>
          <a:stretch>
            <a:fillRect/>
          </a:stretch>
        </p:blipFill>
        <p:spPr>
          <a:xfrm>
            <a:off x="6504631" y="5656988"/>
            <a:ext cx="1301499" cy="746170"/>
          </a:xfrm>
          <a:prstGeom prst="rect">
            <a:avLst/>
          </a:prstGeom>
        </p:spPr>
      </p:pic>
      <p:pic>
        <p:nvPicPr>
          <p:cNvPr id="20" name="Picture 19">
            <a:extLst>
              <a:ext uri="{FF2B5EF4-FFF2-40B4-BE49-F238E27FC236}">
                <a16:creationId xmlns:a16="http://schemas.microsoft.com/office/drawing/2014/main" id="{AA378320-A933-A1D6-5745-12D39ECD76E5}"/>
              </a:ext>
            </a:extLst>
          </p:cNvPr>
          <p:cNvPicPr>
            <a:picLocks noChangeAspect="1"/>
          </p:cNvPicPr>
          <p:nvPr/>
        </p:nvPicPr>
        <p:blipFill>
          <a:blip r:embed="rId8"/>
          <a:stretch>
            <a:fillRect/>
          </a:stretch>
        </p:blipFill>
        <p:spPr>
          <a:xfrm>
            <a:off x="9537190" y="5667706"/>
            <a:ext cx="1308252" cy="746170"/>
          </a:xfrm>
          <a:prstGeom prst="rect">
            <a:avLst/>
          </a:prstGeom>
        </p:spPr>
      </p:pic>
      <p:pic>
        <p:nvPicPr>
          <p:cNvPr id="18" name="Picture 17">
            <a:extLst>
              <a:ext uri="{FF2B5EF4-FFF2-40B4-BE49-F238E27FC236}">
                <a16:creationId xmlns:a16="http://schemas.microsoft.com/office/drawing/2014/main" id="{F82CE1AF-7D8B-B6DC-0469-65315556948D}"/>
              </a:ext>
            </a:extLst>
          </p:cNvPr>
          <p:cNvPicPr>
            <a:picLocks noChangeAspect="1"/>
          </p:cNvPicPr>
          <p:nvPr/>
        </p:nvPicPr>
        <p:blipFill>
          <a:blip r:embed="rId9"/>
          <a:stretch>
            <a:fillRect/>
          </a:stretch>
        </p:blipFill>
        <p:spPr>
          <a:xfrm>
            <a:off x="7996612" y="5656988"/>
            <a:ext cx="1308252" cy="746170"/>
          </a:xfrm>
          <a:prstGeom prst="rect">
            <a:avLst/>
          </a:prstGeom>
        </p:spPr>
      </p:pic>
      <p:pic>
        <p:nvPicPr>
          <p:cNvPr id="22" name="Picture 21">
            <a:extLst>
              <a:ext uri="{FF2B5EF4-FFF2-40B4-BE49-F238E27FC236}">
                <a16:creationId xmlns:a16="http://schemas.microsoft.com/office/drawing/2014/main" id="{C50E5380-94CC-5F72-5418-BE349ABC092B}"/>
              </a:ext>
            </a:extLst>
          </p:cNvPr>
          <p:cNvPicPr>
            <a:picLocks noChangeAspect="1"/>
          </p:cNvPicPr>
          <p:nvPr/>
        </p:nvPicPr>
        <p:blipFill>
          <a:blip r:embed="rId10"/>
          <a:stretch>
            <a:fillRect/>
          </a:stretch>
        </p:blipFill>
        <p:spPr>
          <a:xfrm>
            <a:off x="11005091" y="5656988"/>
            <a:ext cx="906064" cy="746170"/>
          </a:xfrm>
          <a:prstGeom prst="rect">
            <a:avLst/>
          </a:prstGeom>
        </p:spPr>
      </p:pic>
      <p:sp>
        <p:nvSpPr>
          <p:cNvPr id="2" name="TextBox 1">
            <a:extLst>
              <a:ext uri="{FF2B5EF4-FFF2-40B4-BE49-F238E27FC236}">
                <a16:creationId xmlns:a16="http://schemas.microsoft.com/office/drawing/2014/main" id="{DEEE4637-77E5-0BC2-BE65-2C3ADDF02DAC}"/>
              </a:ext>
            </a:extLst>
          </p:cNvPr>
          <p:cNvSpPr txBox="1"/>
          <p:nvPr/>
        </p:nvSpPr>
        <p:spPr>
          <a:xfrm>
            <a:off x="609924" y="259458"/>
            <a:ext cx="10609763" cy="369332"/>
          </a:xfrm>
          <a:prstGeom prst="rect">
            <a:avLst/>
          </a:prstGeom>
          <a:noFill/>
        </p:spPr>
        <p:txBody>
          <a:bodyPr wrap="square" rtlCol="0">
            <a:spAutoFit/>
          </a:bodyPr>
          <a:lstStyle/>
          <a:p>
            <a:r>
              <a:rPr lang="en-IN" dirty="0">
                <a:solidFill>
                  <a:schemeClr val="accent1">
                    <a:lumMod val="50000"/>
                  </a:schemeClr>
                </a:solidFill>
              </a:rPr>
              <a:t>Step by step guide to setup and use this project.</a:t>
            </a:r>
          </a:p>
        </p:txBody>
      </p:sp>
    </p:spTree>
    <p:extLst>
      <p:ext uri="{BB962C8B-B14F-4D97-AF65-F5344CB8AC3E}">
        <p14:creationId xmlns:p14="http://schemas.microsoft.com/office/powerpoint/2010/main" val="10236086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2F19B1-4A79-67A9-6CA5-A154458801B7}"/>
              </a:ext>
            </a:extLst>
          </p:cNvPr>
          <p:cNvPicPr>
            <a:picLocks noChangeAspect="1"/>
          </p:cNvPicPr>
          <p:nvPr/>
        </p:nvPicPr>
        <p:blipFill>
          <a:blip r:embed="rId2"/>
          <a:stretch>
            <a:fillRect/>
          </a:stretch>
        </p:blipFill>
        <p:spPr>
          <a:xfrm>
            <a:off x="173794" y="758952"/>
            <a:ext cx="11841421" cy="4569448"/>
          </a:xfrm>
          <a:prstGeom prst="rect">
            <a:avLst/>
          </a:prstGeom>
        </p:spPr>
      </p:pic>
      <p:pic>
        <p:nvPicPr>
          <p:cNvPr id="6" name="Picture 5">
            <a:extLst>
              <a:ext uri="{FF2B5EF4-FFF2-40B4-BE49-F238E27FC236}">
                <a16:creationId xmlns:a16="http://schemas.microsoft.com/office/drawing/2014/main" id="{8940CF7D-578A-A862-C9F7-0CAFE1C8F297}"/>
              </a:ext>
            </a:extLst>
          </p:cNvPr>
          <p:cNvPicPr>
            <a:picLocks noChangeAspect="1"/>
          </p:cNvPicPr>
          <p:nvPr/>
        </p:nvPicPr>
        <p:blipFill>
          <a:blip r:embed="rId3"/>
          <a:stretch>
            <a:fillRect/>
          </a:stretch>
        </p:blipFill>
        <p:spPr>
          <a:xfrm>
            <a:off x="2201461" y="5674427"/>
            <a:ext cx="1631119" cy="739204"/>
          </a:xfrm>
          <a:prstGeom prst="rect">
            <a:avLst/>
          </a:prstGeom>
        </p:spPr>
      </p:pic>
      <p:pic>
        <p:nvPicPr>
          <p:cNvPr id="8" name="Picture 7">
            <a:extLst>
              <a:ext uri="{FF2B5EF4-FFF2-40B4-BE49-F238E27FC236}">
                <a16:creationId xmlns:a16="http://schemas.microsoft.com/office/drawing/2014/main" id="{FD4F72D4-F8E0-FFDF-2DCA-6CB03A4DF0A5}"/>
              </a:ext>
            </a:extLst>
          </p:cNvPr>
          <p:cNvPicPr>
            <a:picLocks noChangeAspect="1"/>
          </p:cNvPicPr>
          <p:nvPr/>
        </p:nvPicPr>
        <p:blipFill>
          <a:blip r:embed="rId4"/>
          <a:stretch>
            <a:fillRect/>
          </a:stretch>
        </p:blipFill>
        <p:spPr>
          <a:xfrm>
            <a:off x="2742314" y="5667461"/>
            <a:ext cx="1034606" cy="746170"/>
          </a:xfrm>
          <a:prstGeom prst="rect">
            <a:avLst/>
          </a:prstGeom>
        </p:spPr>
      </p:pic>
      <p:pic>
        <p:nvPicPr>
          <p:cNvPr id="12" name="Picture 11">
            <a:extLst>
              <a:ext uri="{FF2B5EF4-FFF2-40B4-BE49-F238E27FC236}">
                <a16:creationId xmlns:a16="http://schemas.microsoft.com/office/drawing/2014/main" id="{FE1EA33D-006B-E898-2B2D-A0E36236D830}"/>
              </a:ext>
            </a:extLst>
          </p:cNvPr>
          <p:cNvPicPr>
            <a:picLocks noChangeAspect="1"/>
          </p:cNvPicPr>
          <p:nvPr/>
        </p:nvPicPr>
        <p:blipFill>
          <a:blip r:embed="rId5"/>
          <a:stretch>
            <a:fillRect/>
          </a:stretch>
        </p:blipFill>
        <p:spPr>
          <a:xfrm>
            <a:off x="4025298" y="5688897"/>
            <a:ext cx="735859" cy="724734"/>
          </a:xfrm>
          <a:prstGeom prst="rect">
            <a:avLst/>
          </a:prstGeom>
        </p:spPr>
      </p:pic>
      <p:pic>
        <p:nvPicPr>
          <p:cNvPr id="14" name="Picture 13">
            <a:extLst>
              <a:ext uri="{FF2B5EF4-FFF2-40B4-BE49-F238E27FC236}">
                <a16:creationId xmlns:a16="http://schemas.microsoft.com/office/drawing/2014/main" id="{389F6CEB-251B-F211-B68B-D4ADBB7B0C87}"/>
              </a:ext>
            </a:extLst>
          </p:cNvPr>
          <p:cNvPicPr>
            <a:picLocks noChangeAspect="1"/>
          </p:cNvPicPr>
          <p:nvPr/>
        </p:nvPicPr>
        <p:blipFill>
          <a:blip r:embed="rId6"/>
          <a:stretch>
            <a:fillRect/>
          </a:stretch>
        </p:blipFill>
        <p:spPr>
          <a:xfrm>
            <a:off x="5027303" y="5667461"/>
            <a:ext cx="1267580" cy="746170"/>
          </a:xfrm>
          <a:prstGeom prst="rect">
            <a:avLst/>
          </a:prstGeom>
        </p:spPr>
      </p:pic>
      <p:pic>
        <p:nvPicPr>
          <p:cNvPr id="16" name="Picture 15">
            <a:extLst>
              <a:ext uri="{FF2B5EF4-FFF2-40B4-BE49-F238E27FC236}">
                <a16:creationId xmlns:a16="http://schemas.microsoft.com/office/drawing/2014/main" id="{2878CDC1-0006-D462-16F3-9B86641E01F8}"/>
              </a:ext>
            </a:extLst>
          </p:cNvPr>
          <p:cNvPicPr>
            <a:picLocks noChangeAspect="1"/>
          </p:cNvPicPr>
          <p:nvPr/>
        </p:nvPicPr>
        <p:blipFill>
          <a:blip r:embed="rId7"/>
          <a:stretch>
            <a:fillRect/>
          </a:stretch>
        </p:blipFill>
        <p:spPr>
          <a:xfrm>
            <a:off x="6504631" y="5656988"/>
            <a:ext cx="1301499" cy="746170"/>
          </a:xfrm>
          <a:prstGeom prst="rect">
            <a:avLst/>
          </a:prstGeom>
        </p:spPr>
      </p:pic>
      <p:pic>
        <p:nvPicPr>
          <p:cNvPr id="20" name="Picture 19">
            <a:extLst>
              <a:ext uri="{FF2B5EF4-FFF2-40B4-BE49-F238E27FC236}">
                <a16:creationId xmlns:a16="http://schemas.microsoft.com/office/drawing/2014/main" id="{AA378320-A933-A1D6-5745-12D39ECD76E5}"/>
              </a:ext>
            </a:extLst>
          </p:cNvPr>
          <p:cNvPicPr>
            <a:picLocks noChangeAspect="1"/>
          </p:cNvPicPr>
          <p:nvPr/>
        </p:nvPicPr>
        <p:blipFill>
          <a:blip r:embed="rId8"/>
          <a:stretch>
            <a:fillRect/>
          </a:stretch>
        </p:blipFill>
        <p:spPr>
          <a:xfrm>
            <a:off x="9537190" y="5667706"/>
            <a:ext cx="1308252" cy="746170"/>
          </a:xfrm>
          <a:prstGeom prst="rect">
            <a:avLst/>
          </a:prstGeom>
        </p:spPr>
      </p:pic>
      <p:pic>
        <p:nvPicPr>
          <p:cNvPr id="18" name="Picture 17">
            <a:extLst>
              <a:ext uri="{FF2B5EF4-FFF2-40B4-BE49-F238E27FC236}">
                <a16:creationId xmlns:a16="http://schemas.microsoft.com/office/drawing/2014/main" id="{F82CE1AF-7D8B-B6DC-0469-65315556948D}"/>
              </a:ext>
            </a:extLst>
          </p:cNvPr>
          <p:cNvPicPr>
            <a:picLocks noChangeAspect="1"/>
          </p:cNvPicPr>
          <p:nvPr/>
        </p:nvPicPr>
        <p:blipFill>
          <a:blip r:embed="rId9"/>
          <a:stretch>
            <a:fillRect/>
          </a:stretch>
        </p:blipFill>
        <p:spPr>
          <a:xfrm>
            <a:off x="7996612" y="5656988"/>
            <a:ext cx="1308252" cy="746170"/>
          </a:xfrm>
          <a:prstGeom prst="rect">
            <a:avLst/>
          </a:prstGeom>
        </p:spPr>
      </p:pic>
      <p:pic>
        <p:nvPicPr>
          <p:cNvPr id="22" name="Picture 21">
            <a:extLst>
              <a:ext uri="{FF2B5EF4-FFF2-40B4-BE49-F238E27FC236}">
                <a16:creationId xmlns:a16="http://schemas.microsoft.com/office/drawing/2014/main" id="{C50E5380-94CC-5F72-5418-BE349ABC092B}"/>
              </a:ext>
            </a:extLst>
          </p:cNvPr>
          <p:cNvPicPr>
            <a:picLocks noChangeAspect="1"/>
          </p:cNvPicPr>
          <p:nvPr/>
        </p:nvPicPr>
        <p:blipFill>
          <a:blip r:embed="rId10"/>
          <a:stretch>
            <a:fillRect/>
          </a:stretch>
        </p:blipFill>
        <p:spPr>
          <a:xfrm>
            <a:off x="11005091" y="5656988"/>
            <a:ext cx="906064" cy="746170"/>
          </a:xfrm>
          <a:prstGeom prst="rect">
            <a:avLst/>
          </a:prstGeom>
        </p:spPr>
      </p:pic>
      <p:sp>
        <p:nvSpPr>
          <p:cNvPr id="23" name="TextBox 22">
            <a:extLst>
              <a:ext uri="{FF2B5EF4-FFF2-40B4-BE49-F238E27FC236}">
                <a16:creationId xmlns:a16="http://schemas.microsoft.com/office/drawing/2014/main" id="{A94CB012-9896-018C-6A39-87B05A8828BD}"/>
              </a:ext>
            </a:extLst>
          </p:cNvPr>
          <p:cNvSpPr txBox="1"/>
          <p:nvPr/>
        </p:nvSpPr>
        <p:spPr>
          <a:xfrm>
            <a:off x="564205" y="259458"/>
            <a:ext cx="9089136" cy="369332"/>
          </a:xfrm>
          <a:prstGeom prst="rect">
            <a:avLst/>
          </a:prstGeom>
          <a:noFill/>
        </p:spPr>
        <p:txBody>
          <a:bodyPr wrap="square" rtlCol="0">
            <a:spAutoFit/>
          </a:bodyPr>
          <a:lstStyle/>
          <a:p>
            <a:r>
              <a:rPr lang="en-IN" b="1" u="sng" dirty="0">
                <a:solidFill>
                  <a:schemeClr val="accent2"/>
                </a:solidFill>
              </a:rPr>
              <a:t>Step 1</a:t>
            </a:r>
            <a:r>
              <a:rPr lang="en-IN" b="1" dirty="0">
                <a:solidFill>
                  <a:schemeClr val="accent2"/>
                </a:solidFill>
              </a:rPr>
              <a:t>: </a:t>
            </a:r>
            <a:r>
              <a:rPr lang="en-IN" dirty="0">
                <a:solidFill>
                  <a:schemeClr val="accent1">
                    <a:lumMod val="50000"/>
                  </a:schemeClr>
                </a:solidFill>
              </a:rPr>
              <a:t>Download the project WSDL file from </a:t>
            </a:r>
            <a:r>
              <a:rPr lang="en-IN" dirty="0" err="1">
                <a:solidFill>
                  <a:schemeClr val="accent1">
                    <a:lumMod val="50000"/>
                  </a:schemeClr>
                </a:solidFill>
              </a:rPr>
              <a:t>github</a:t>
            </a:r>
            <a:r>
              <a:rPr lang="en-IN" dirty="0">
                <a:solidFill>
                  <a:schemeClr val="accent1">
                    <a:lumMod val="50000"/>
                  </a:schemeClr>
                </a:solidFill>
              </a:rPr>
              <a:t>.</a:t>
            </a:r>
          </a:p>
        </p:txBody>
      </p:sp>
    </p:spTree>
    <p:extLst>
      <p:ext uri="{BB962C8B-B14F-4D97-AF65-F5344CB8AC3E}">
        <p14:creationId xmlns:p14="http://schemas.microsoft.com/office/powerpoint/2010/main" val="7312375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2F19B1-4A79-67A9-6CA5-A154458801B7}"/>
              </a:ext>
            </a:extLst>
          </p:cNvPr>
          <p:cNvPicPr>
            <a:picLocks noChangeAspect="1"/>
          </p:cNvPicPr>
          <p:nvPr/>
        </p:nvPicPr>
        <p:blipFill>
          <a:blip r:embed="rId2"/>
          <a:stretch>
            <a:fillRect/>
          </a:stretch>
        </p:blipFill>
        <p:spPr>
          <a:xfrm>
            <a:off x="155507" y="5678424"/>
            <a:ext cx="1878100" cy="724734"/>
          </a:xfrm>
          <a:prstGeom prst="rect">
            <a:avLst/>
          </a:prstGeom>
        </p:spPr>
      </p:pic>
      <p:pic>
        <p:nvPicPr>
          <p:cNvPr id="6" name="Picture 5">
            <a:extLst>
              <a:ext uri="{FF2B5EF4-FFF2-40B4-BE49-F238E27FC236}">
                <a16:creationId xmlns:a16="http://schemas.microsoft.com/office/drawing/2014/main" id="{8940CF7D-578A-A862-C9F7-0CAFE1C8F297}"/>
              </a:ext>
            </a:extLst>
          </p:cNvPr>
          <p:cNvPicPr>
            <a:picLocks noChangeAspect="1"/>
          </p:cNvPicPr>
          <p:nvPr/>
        </p:nvPicPr>
        <p:blipFill>
          <a:blip r:embed="rId3"/>
          <a:stretch>
            <a:fillRect/>
          </a:stretch>
        </p:blipFill>
        <p:spPr>
          <a:xfrm>
            <a:off x="564205" y="1102426"/>
            <a:ext cx="6467531" cy="2931009"/>
          </a:xfrm>
          <a:prstGeom prst="rect">
            <a:avLst/>
          </a:prstGeom>
        </p:spPr>
      </p:pic>
      <p:pic>
        <p:nvPicPr>
          <p:cNvPr id="8" name="Picture 7">
            <a:extLst>
              <a:ext uri="{FF2B5EF4-FFF2-40B4-BE49-F238E27FC236}">
                <a16:creationId xmlns:a16="http://schemas.microsoft.com/office/drawing/2014/main" id="{FD4F72D4-F8E0-FFDF-2DCA-6CB03A4DF0A5}"/>
              </a:ext>
            </a:extLst>
          </p:cNvPr>
          <p:cNvPicPr>
            <a:picLocks noChangeAspect="1"/>
          </p:cNvPicPr>
          <p:nvPr/>
        </p:nvPicPr>
        <p:blipFill>
          <a:blip r:embed="rId4"/>
          <a:stretch>
            <a:fillRect/>
          </a:stretch>
        </p:blipFill>
        <p:spPr>
          <a:xfrm>
            <a:off x="7370050" y="1102426"/>
            <a:ext cx="4088073" cy="2948366"/>
          </a:xfrm>
          <a:prstGeom prst="rect">
            <a:avLst/>
          </a:prstGeom>
        </p:spPr>
      </p:pic>
      <p:pic>
        <p:nvPicPr>
          <p:cNvPr id="12" name="Picture 11">
            <a:extLst>
              <a:ext uri="{FF2B5EF4-FFF2-40B4-BE49-F238E27FC236}">
                <a16:creationId xmlns:a16="http://schemas.microsoft.com/office/drawing/2014/main" id="{FE1EA33D-006B-E898-2B2D-A0E36236D830}"/>
              </a:ext>
            </a:extLst>
          </p:cNvPr>
          <p:cNvPicPr>
            <a:picLocks noChangeAspect="1"/>
          </p:cNvPicPr>
          <p:nvPr/>
        </p:nvPicPr>
        <p:blipFill>
          <a:blip r:embed="rId5"/>
          <a:stretch>
            <a:fillRect/>
          </a:stretch>
        </p:blipFill>
        <p:spPr>
          <a:xfrm>
            <a:off x="4025298" y="5688897"/>
            <a:ext cx="735859" cy="724734"/>
          </a:xfrm>
          <a:prstGeom prst="rect">
            <a:avLst/>
          </a:prstGeom>
        </p:spPr>
      </p:pic>
      <p:pic>
        <p:nvPicPr>
          <p:cNvPr id="14" name="Picture 13">
            <a:extLst>
              <a:ext uri="{FF2B5EF4-FFF2-40B4-BE49-F238E27FC236}">
                <a16:creationId xmlns:a16="http://schemas.microsoft.com/office/drawing/2014/main" id="{389F6CEB-251B-F211-B68B-D4ADBB7B0C87}"/>
              </a:ext>
            </a:extLst>
          </p:cNvPr>
          <p:cNvPicPr>
            <a:picLocks noChangeAspect="1"/>
          </p:cNvPicPr>
          <p:nvPr/>
        </p:nvPicPr>
        <p:blipFill>
          <a:blip r:embed="rId6"/>
          <a:stretch>
            <a:fillRect/>
          </a:stretch>
        </p:blipFill>
        <p:spPr>
          <a:xfrm>
            <a:off x="5027303" y="5667461"/>
            <a:ext cx="1267580" cy="746170"/>
          </a:xfrm>
          <a:prstGeom prst="rect">
            <a:avLst/>
          </a:prstGeom>
        </p:spPr>
      </p:pic>
      <p:pic>
        <p:nvPicPr>
          <p:cNvPr id="16" name="Picture 15">
            <a:extLst>
              <a:ext uri="{FF2B5EF4-FFF2-40B4-BE49-F238E27FC236}">
                <a16:creationId xmlns:a16="http://schemas.microsoft.com/office/drawing/2014/main" id="{2878CDC1-0006-D462-16F3-9B86641E01F8}"/>
              </a:ext>
            </a:extLst>
          </p:cNvPr>
          <p:cNvPicPr>
            <a:picLocks noChangeAspect="1"/>
          </p:cNvPicPr>
          <p:nvPr/>
        </p:nvPicPr>
        <p:blipFill>
          <a:blip r:embed="rId7"/>
          <a:stretch>
            <a:fillRect/>
          </a:stretch>
        </p:blipFill>
        <p:spPr>
          <a:xfrm>
            <a:off x="6504631" y="5656988"/>
            <a:ext cx="1301499" cy="746170"/>
          </a:xfrm>
          <a:prstGeom prst="rect">
            <a:avLst/>
          </a:prstGeom>
        </p:spPr>
      </p:pic>
      <p:pic>
        <p:nvPicPr>
          <p:cNvPr id="20" name="Picture 19">
            <a:extLst>
              <a:ext uri="{FF2B5EF4-FFF2-40B4-BE49-F238E27FC236}">
                <a16:creationId xmlns:a16="http://schemas.microsoft.com/office/drawing/2014/main" id="{AA378320-A933-A1D6-5745-12D39ECD76E5}"/>
              </a:ext>
            </a:extLst>
          </p:cNvPr>
          <p:cNvPicPr>
            <a:picLocks noChangeAspect="1"/>
          </p:cNvPicPr>
          <p:nvPr/>
        </p:nvPicPr>
        <p:blipFill>
          <a:blip r:embed="rId8"/>
          <a:stretch>
            <a:fillRect/>
          </a:stretch>
        </p:blipFill>
        <p:spPr>
          <a:xfrm>
            <a:off x="9537190" y="5667706"/>
            <a:ext cx="1308252" cy="746170"/>
          </a:xfrm>
          <a:prstGeom prst="rect">
            <a:avLst/>
          </a:prstGeom>
        </p:spPr>
      </p:pic>
      <p:pic>
        <p:nvPicPr>
          <p:cNvPr id="18" name="Picture 17">
            <a:extLst>
              <a:ext uri="{FF2B5EF4-FFF2-40B4-BE49-F238E27FC236}">
                <a16:creationId xmlns:a16="http://schemas.microsoft.com/office/drawing/2014/main" id="{F82CE1AF-7D8B-B6DC-0469-65315556948D}"/>
              </a:ext>
            </a:extLst>
          </p:cNvPr>
          <p:cNvPicPr>
            <a:picLocks noChangeAspect="1"/>
          </p:cNvPicPr>
          <p:nvPr/>
        </p:nvPicPr>
        <p:blipFill>
          <a:blip r:embed="rId9"/>
          <a:stretch>
            <a:fillRect/>
          </a:stretch>
        </p:blipFill>
        <p:spPr>
          <a:xfrm>
            <a:off x="7996612" y="5656988"/>
            <a:ext cx="1308252" cy="746170"/>
          </a:xfrm>
          <a:prstGeom prst="rect">
            <a:avLst/>
          </a:prstGeom>
        </p:spPr>
      </p:pic>
      <p:pic>
        <p:nvPicPr>
          <p:cNvPr id="22" name="Picture 21">
            <a:extLst>
              <a:ext uri="{FF2B5EF4-FFF2-40B4-BE49-F238E27FC236}">
                <a16:creationId xmlns:a16="http://schemas.microsoft.com/office/drawing/2014/main" id="{C50E5380-94CC-5F72-5418-BE349ABC092B}"/>
              </a:ext>
            </a:extLst>
          </p:cNvPr>
          <p:cNvPicPr>
            <a:picLocks noChangeAspect="1"/>
          </p:cNvPicPr>
          <p:nvPr/>
        </p:nvPicPr>
        <p:blipFill>
          <a:blip r:embed="rId10"/>
          <a:stretch>
            <a:fillRect/>
          </a:stretch>
        </p:blipFill>
        <p:spPr>
          <a:xfrm>
            <a:off x="11005091" y="5656988"/>
            <a:ext cx="906064" cy="746170"/>
          </a:xfrm>
          <a:prstGeom prst="rect">
            <a:avLst/>
          </a:prstGeom>
        </p:spPr>
      </p:pic>
      <p:sp>
        <p:nvSpPr>
          <p:cNvPr id="23" name="TextBox 22">
            <a:extLst>
              <a:ext uri="{FF2B5EF4-FFF2-40B4-BE49-F238E27FC236}">
                <a16:creationId xmlns:a16="http://schemas.microsoft.com/office/drawing/2014/main" id="{A94CB012-9896-018C-6A39-87B05A8828BD}"/>
              </a:ext>
            </a:extLst>
          </p:cNvPr>
          <p:cNvSpPr txBox="1"/>
          <p:nvPr/>
        </p:nvSpPr>
        <p:spPr>
          <a:xfrm>
            <a:off x="564205" y="259458"/>
            <a:ext cx="9089136" cy="646331"/>
          </a:xfrm>
          <a:prstGeom prst="rect">
            <a:avLst/>
          </a:prstGeom>
          <a:noFill/>
        </p:spPr>
        <p:txBody>
          <a:bodyPr wrap="square" rtlCol="0">
            <a:spAutoFit/>
          </a:bodyPr>
          <a:lstStyle/>
          <a:p>
            <a:r>
              <a:rPr lang="en-IN" b="1" u="sng" dirty="0">
                <a:solidFill>
                  <a:schemeClr val="accent2"/>
                </a:solidFill>
              </a:rPr>
              <a:t>Step 2</a:t>
            </a:r>
            <a:r>
              <a:rPr lang="en-IN" b="1" dirty="0">
                <a:solidFill>
                  <a:schemeClr val="accent2"/>
                </a:solidFill>
              </a:rPr>
              <a:t>: </a:t>
            </a:r>
            <a:r>
              <a:rPr lang="en-IN" dirty="0">
                <a:solidFill>
                  <a:schemeClr val="accent1">
                    <a:lumMod val="50000"/>
                  </a:schemeClr>
                </a:solidFill>
              </a:rPr>
              <a:t>Download and install the </a:t>
            </a:r>
            <a:r>
              <a:rPr lang="en-IN" dirty="0">
                <a:solidFill>
                  <a:schemeClr val="accent1">
                    <a:lumMod val="50000"/>
                  </a:schemeClr>
                </a:solidFill>
                <a:hlinkClick r:id="rId11"/>
              </a:rPr>
              <a:t>SoapUI</a:t>
            </a:r>
            <a:r>
              <a:rPr lang="en-IN" dirty="0">
                <a:solidFill>
                  <a:schemeClr val="accent1">
                    <a:lumMod val="50000"/>
                  </a:schemeClr>
                </a:solidFill>
              </a:rPr>
              <a:t> tool (open source) and import the downloaded WSDL into SoapUI after installation.</a:t>
            </a:r>
          </a:p>
        </p:txBody>
      </p:sp>
    </p:spTree>
    <p:extLst>
      <p:ext uri="{BB962C8B-B14F-4D97-AF65-F5344CB8AC3E}">
        <p14:creationId xmlns:p14="http://schemas.microsoft.com/office/powerpoint/2010/main" val="4695881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2F19B1-4A79-67A9-6CA5-A154458801B7}"/>
              </a:ext>
            </a:extLst>
          </p:cNvPr>
          <p:cNvPicPr>
            <a:picLocks noChangeAspect="1"/>
          </p:cNvPicPr>
          <p:nvPr/>
        </p:nvPicPr>
        <p:blipFill>
          <a:blip r:embed="rId2"/>
          <a:stretch>
            <a:fillRect/>
          </a:stretch>
        </p:blipFill>
        <p:spPr>
          <a:xfrm>
            <a:off x="155507" y="5678424"/>
            <a:ext cx="1878100" cy="724734"/>
          </a:xfrm>
          <a:prstGeom prst="rect">
            <a:avLst/>
          </a:prstGeom>
        </p:spPr>
      </p:pic>
      <p:pic>
        <p:nvPicPr>
          <p:cNvPr id="6" name="Picture 5">
            <a:extLst>
              <a:ext uri="{FF2B5EF4-FFF2-40B4-BE49-F238E27FC236}">
                <a16:creationId xmlns:a16="http://schemas.microsoft.com/office/drawing/2014/main" id="{8940CF7D-578A-A862-C9F7-0CAFE1C8F297}"/>
              </a:ext>
            </a:extLst>
          </p:cNvPr>
          <p:cNvPicPr>
            <a:picLocks noChangeAspect="1"/>
          </p:cNvPicPr>
          <p:nvPr/>
        </p:nvPicPr>
        <p:blipFill>
          <a:blip r:embed="rId3"/>
          <a:stretch>
            <a:fillRect/>
          </a:stretch>
        </p:blipFill>
        <p:spPr>
          <a:xfrm>
            <a:off x="2201461" y="5674427"/>
            <a:ext cx="1631119" cy="739204"/>
          </a:xfrm>
          <a:prstGeom prst="rect">
            <a:avLst/>
          </a:prstGeom>
        </p:spPr>
      </p:pic>
      <p:pic>
        <p:nvPicPr>
          <p:cNvPr id="8" name="Picture 7">
            <a:extLst>
              <a:ext uri="{FF2B5EF4-FFF2-40B4-BE49-F238E27FC236}">
                <a16:creationId xmlns:a16="http://schemas.microsoft.com/office/drawing/2014/main" id="{FD4F72D4-F8E0-FFDF-2DCA-6CB03A4DF0A5}"/>
              </a:ext>
            </a:extLst>
          </p:cNvPr>
          <p:cNvPicPr>
            <a:picLocks noChangeAspect="1"/>
          </p:cNvPicPr>
          <p:nvPr/>
        </p:nvPicPr>
        <p:blipFill>
          <a:blip r:embed="rId4"/>
          <a:stretch>
            <a:fillRect/>
          </a:stretch>
        </p:blipFill>
        <p:spPr>
          <a:xfrm>
            <a:off x="2742314" y="5667461"/>
            <a:ext cx="1034606" cy="746170"/>
          </a:xfrm>
          <a:prstGeom prst="rect">
            <a:avLst/>
          </a:prstGeom>
        </p:spPr>
      </p:pic>
      <p:pic>
        <p:nvPicPr>
          <p:cNvPr id="12" name="Picture 11">
            <a:extLst>
              <a:ext uri="{FF2B5EF4-FFF2-40B4-BE49-F238E27FC236}">
                <a16:creationId xmlns:a16="http://schemas.microsoft.com/office/drawing/2014/main" id="{FE1EA33D-006B-E898-2B2D-A0E36236D830}"/>
              </a:ext>
            </a:extLst>
          </p:cNvPr>
          <p:cNvPicPr>
            <a:picLocks noChangeAspect="1"/>
          </p:cNvPicPr>
          <p:nvPr/>
        </p:nvPicPr>
        <p:blipFill>
          <a:blip r:embed="rId5"/>
          <a:stretch>
            <a:fillRect/>
          </a:stretch>
        </p:blipFill>
        <p:spPr>
          <a:xfrm>
            <a:off x="4021070" y="1182788"/>
            <a:ext cx="4149859" cy="4087120"/>
          </a:xfrm>
          <a:prstGeom prst="rect">
            <a:avLst/>
          </a:prstGeom>
        </p:spPr>
      </p:pic>
      <p:pic>
        <p:nvPicPr>
          <p:cNvPr id="14" name="Picture 13">
            <a:extLst>
              <a:ext uri="{FF2B5EF4-FFF2-40B4-BE49-F238E27FC236}">
                <a16:creationId xmlns:a16="http://schemas.microsoft.com/office/drawing/2014/main" id="{389F6CEB-251B-F211-B68B-D4ADBB7B0C87}"/>
              </a:ext>
            </a:extLst>
          </p:cNvPr>
          <p:cNvPicPr>
            <a:picLocks noChangeAspect="1"/>
          </p:cNvPicPr>
          <p:nvPr/>
        </p:nvPicPr>
        <p:blipFill>
          <a:blip r:embed="rId6"/>
          <a:stretch>
            <a:fillRect/>
          </a:stretch>
        </p:blipFill>
        <p:spPr>
          <a:xfrm>
            <a:off x="5027303" y="5667461"/>
            <a:ext cx="1267580" cy="746170"/>
          </a:xfrm>
          <a:prstGeom prst="rect">
            <a:avLst/>
          </a:prstGeom>
        </p:spPr>
      </p:pic>
      <p:pic>
        <p:nvPicPr>
          <p:cNvPr id="16" name="Picture 15">
            <a:extLst>
              <a:ext uri="{FF2B5EF4-FFF2-40B4-BE49-F238E27FC236}">
                <a16:creationId xmlns:a16="http://schemas.microsoft.com/office/drawing/2014/main" id="{2878CDC1-0006-D462-16F3-9B86641E01F8}"/>
              </a:ext>
            </a:extLst>
          </p:cNvPr>
          <p:cNvPicPr>
            <a:picLocks noChangeAspect="1"/>
          </p:cNvPicPr>
          <p:nvPr/>
        </p:nvPicPr>
        <p:blipFill>
          <a:blip r:embed="rId7"/>
          <a:stretch>
            <a:fillRect/>
          </a:stretch>
        </p:blipFill>
        <p:spPr>
          <a:xfrm>
            <a:off x="6504631" y="5656988"/>
            <a:ext cx="1301499" cy="746170"/>
          </a:xfrm>
          <a:prstGeom prst="rect">
            <a:avLst/>
          </a:prstGeom>
        </p:spPr>
      </p:pic>
      <p:pic>
        <p:nvPicPr>
          <p:cNvPr id="20" name="Picture 19">
            <a:extLst>
              <a:ext uri="{FF2B5EF4-FFF2-40B4-BE49-F238E27FC236}">
                <a16:creationId xmlns:a16="http://schemas.microsoft.com/office/drawing/2014/main" id="{AA378320-A933-A1D6-5745-12D39ECD76E5}"/>
              </a:ext>
            </a:extLst>
          </p:cNvPr>
          <p:cNvPicPr>
            <a:picLocks noChangeAspect="1"/>
          </p:cNvPicPr>
          <p:nvPr/>
        </p:nvPicPr>
        <p:blipFill>
          <a:blip r:embed="rId8"/>
          <a:stretch>
            <a:fillRect/>
          </a:stretch>
        </p:blipFill>
        <p:spPr>
          <a:xfrm>
            <a:off x="9537190" y="5667706"/>
            <a:ext cx="1308252" cy="746170"/>
          </a:xfrm>
          <a:prstGeom prst="rect">
            <a:avLst/>
          </a:prstGeom>
        </p:spPr>
      </p:pic>
      <p:pic>
        <p:nvPicPr>
          <p:cNvPr id="18" name="Picture 17">
            <a:extLst>
              <a:ext uri="{FF2B5EF4-FFF2-40B4-BE49-F238E27FC236}">
                <a16:creationId xmlns:a16="http://schemas.microsoft.com/office/drawing/2014/main" id="{F82CE1AF-7D8B-B6DC-0469-65315556948D}"/>
              </a:ext>
            </a:extLst>
          </p:cNvPr>
          <p:cNvPicPr>
            <a:picLocks noChangeAspect="1"/>
          </p:cNvPicPr>
          <p:nvPr/>
        </p:nvPicPr>
        <p:blipFill>
          <a:blip r:embed="rId9"/>
          <a:stretch>
            <a:fillRect/>
          </a:stretch>
        </p:blipFill>
        <p:spPr>
          <a:xfrm>
            <a:off x="7996612" y="5656988"/>
            <a:ext cx="1308252" cy="746170"/>
          </a:xfrm>
          <a:prstGeom prst="rect">
            <a:avLst/>
          </a:prstGeom>
        </p:spPr>
      </p:pic>
      <p:pic>
        <p:nvPicPr>
          <p:cNvPr id="22" name="Picture 21">
            <a:extLst>
              <a:ext uri="{FF2B5EF4-FFF2-40B4-BE49-F238E27FC236}">
                <a16:creationId xmlns:a16="http://schemas.microsoft.com/office/drawing/2014/main" id="{C50E5380-94CC-5F72-5418-BE349ABC092B}"/>
              </a:ext>
            </a:extLst>
          </p:cNvPr>
          <p:cNvPicPr>
            <a:picLocks noChangeAspect="1"/>
          </p:cNvPicPr>
          <p:nvPr/>
        </p:nvPicPr>
        <p:blipFill>
          <a:blip r:embed="rId10"/>
          <a:stretch>
            <a:fillRect/>
          </a:stretch>
        </p:blipFill>
        <p:spPr>
          <a:xfrm>
            <a:off x="11005091" y="5656988"/>
            <a:ext cx="906064" cy="746170"/>
          </a:xfrm>
          <a:prstGeom prst="rect">
            <a:avLst/>
          </a:prstGeom>
        </p:spPr>
      </p:pic>
      <p:sp>
        <p:nvSpPr>
          <p:cNvPr id="23" name="TextBox 22">
            <a:extLst>
              <a:ext uri="{FF2B5EF4-FFF2-40B4-BE49-F238E27FC236}">
                <a16:creationId xmlns:a16="http://schemas.microsoft.com/office/drawing/2014/main" id="{A94CB012-9896-018C-6A39-87B05A8828BD}"/>
              </a:ext>
            </a:extLst>
          </p:cNvPr>
          <p:cNvSpPr txBox="1"/>
          <p:nvPr/>
        </p:nvSpPr>
        <p:spPr>
          <a:xfrm>
            <a:off x="564204" y="259458"/>
            <a:ext cx="10609763" cy="923330"/>
          </a:xfrm>
          <a:prstGeom prst="rect">
            <a:avLst/>
          </a:prstGeom>
          <a:noFill/>
        </p:spPr>
        <p:txBody>
          <a:bodyPr wrap="square" rtlCol="0">
            <a:spAutoFit/>
          </a:bodyPr>
          <a:lstStyle/>
          <a:p>
            <a:r>
              <a:rPr lang="en-IN" b="1" u="sng" dirty="0">
                <a:solidFill>
                  <a:schemeClr val="accent2"/>
                </a:solidFill>
              </a:rPr>
              <a:t>Step 3</a:t>
            </a:r>
            <a:r>
              <a:rPr lang="en-IN" b="1" dirty="0">
                <a:solidFill>
                  <a:schemeClr val="accent2"/>
                </a:solidFill>
              </a:rPr>
              <a:t>: </a:t>
            </a:r>
            <a:r>
              <a:rPr lang="en-IN" dirty="0">
                <a:solidFill>
                  <a:schemeClr val="accent1">
                    <a:lumMod val="50000"/>
                  </a:schemeClr>
                </a:solidFill>
              </a:rPr>
              <a:t>After importing the downloaded WSDL file a SOAP project should be created in Soap Ui with all the operation of Country Info API and the associated test suite for sanity testing of features of this SOAP webservice. Double click on the test suite indicated to open test suite and see the details of test cases in the test suite.</a:t>
            </a:r>
          </a:p>
        </p:txBody>
      </p:sp>
    </p:spTree>
    <p:extLst>
      <p:ext uri="{BB962C8B-B14F-4D97-AF65-F5344CB8AC3E}">
        <p14:creationId xmlns:p14="http://schemas.microsoft.com/office/powerpoint/2010/main" val="24047013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2F19B1-4A79-67A9-6CA5-A154458801B7}"/>
              </a:ext>
            </a:extLst>
          </p:cNvPr>
          <p:cNvPicPr>
            <a:picLocks noChangeAspect="1"/>
          </p:cNvPicPr>
          <p:nvPr/>
        </p:nvPicPr>
        <p:blipFill>
          <a:blip r:embed="rId2"/>
          <a:stretch>
            <a:fillRect/>
          </a:stretch>
        </p:blipFill>
        <p:spPr>
          <a:xfrm>
            <a:off x="155507" y="5678424"/>
            <a:ext cx="1878100" cy="724734"/>
          </a:xfrm>
          <a:prstGeom prst="rect">
            <a:avLst/>
          </a:prstGeom>
        </p:spPr>
      </p:pic>
      <p:pic>
        <p:nvPicPr>
          <p:cNvPr id="6" name="Picture 5">
            <a:extLst>
              <a:ext uri="{FF2B5EF4-FFF2-40B4-BE49-F238E27FC236}">
                <a16:creationId xmlns:a16="http://schemas.microsoft.com/office/drawing/2014/main" id="{8940CF7D-578A-A862-C9F7-0CAFE1C8F297}"/>
              </a:ext>
            </a:extLst>
          </p:cNvPr>
          <p:cNvPicPr>
            <a:picLocks noChangeAspect="1"/>
          </p:cNvPicPr>
          <p:nvPr/>
        </p:nvPicPr>
        <p:blipFill>
          <a:blip r:embed="rId3"/>
          <a:stretch>
            <a:fillRect/>
          </a:stretch>
        </p:blipFill>
        <p:spPr>
          <a:xfrm>
            <a:off x="2201461" y="5674427"/>
            <a:ext cx="1631119" cy="739204"/>
          </a:xfrm>
          <a:prstGeom prst="rect">
            <a:avLst/>
          </a:prstGeom>
        </p:spPr>
      </p:pic>
      <p:pic>
        <p:nvPicPr>
          <p:cNvPr id="8" name="Picture 7">
            <a:extLst>
              <a:ext uri="{FF2B5EF4-FFF2-40B4-BE49-F238E27FC236}">
                <a16:creationId xmlns:a16="http://schemas.microsoft.com/office/drawing/2014/main" id="{FD4F72D4-F8E0-FFDF-2DCA-6CB03A4DF0A5}"/>
              </a:ext>
            </a:extLst>
          </p:cNvPr>
          <p:cNvPicPr>
            <a:picLocks noChangeAspect="1"/>
          </p:cNvPicPr>
          <p:nvPr/>
        </p:nvPicPr>
        <p:blipFill>
          <a:blip r:embed="rId4"/>
          <a:stretch>
            <a:fillRect/>
          </a:stretch>
        </p:blipFill>
        <p:spPr>
          <a:xfrm>
            <a:off x="2742314" y="5667461"/>
            <a:ext cx="1034606" cy="746170"/>
          </a:xfrm>
          <a:prstGeom prst="rect">
            <a:avLst/>
          </a:prstGeom>
        </p:spPr>
      </p:pic>
      <p:pic>
        <p:nvPicPr>
          <p:cNvPr id="12" name="Picture 11">
            <a:extLst>
              <a:ext uri="{FF2B5EF4-FFF2-40B4-BE49-F238E27FC236}">
                <a16:creationId xmlns:a16="http://schemas.microsoft.com/office/drawing/2014/main" id="{FE1EA33D-006B-E898-2B2D-A0E36236D830}"/>
              </a:ext>
            </a:extLst>
          </p:cNvPr>
          <p:cNvPicPr>
            <a:picLocks noChangeAspect="1"/>
          </p:cNvPicPr>
          <p:nvPr/>
        </p:nvPicPr>
        <p:blipFill>
          <a:blip r:embed="rId5"/>
          <a:stretch>
            <a:fillRect/>
          </a:stretch>
        </p:blipFill>
        <p:spPr>
          <a:xfrm>
            <a:off x="4025298" y="5688897"/>
            <a:ext cx="735859" cy="724734"/>
          </a:xfrm>
          <a:prstGeom prst="rect">
            <a:avLst/>
          </a:prstGeom>
        </p:spPr>
      </p:pic>
      <p:pic>
        <p:nvPicPr>
          <p:cNvPr id="14" name="Picture 13">
            <a:extLst>
              <a:ext uri="{FF2B5EF4-FFF2-40B4-BE49-F238E27FC236}">
                <a16:creationId xmlns:a16="http://schemas.microsoft.com/office/drawing/2014/main" id="{389F6CEB-251B-F211-B68B-D4ADBB7B0C87}"/>
              </a:ext>
            </a:extLst>
          </p:cNvPr>
          <p:cNvPicPr>
            <a:picLocks noChangeAspect="1"/>
          </p:cNvPicPr>
          <p:nvPr/>
        </p:nvPicPr>
        <p:blipFill>
          <a:blip r:embed="rId6"/>
          <a:stretch>
            <a:fillRect/>
          </a:stretch>
        </p:blipFill>
        <p:spPr>
          <a:xfrm>
            <a:off x="1560899" y="711412"/>
            <a:ext cx="8092441" cy="4763673"/>
          </a:xfrm>
          <a:prstGeom prst="rect">
            <a:avLst/>
          </a:prstGeom>
        </p:spPr>
      </p:pic>
      <p:pic>
        <p:nvPicPr>
          <p:cNvPr id="16" name="Picture 15">
            <a:extLst>
              <a:ext uri="{FF2B5EF4-FFF2-40B4-BE49-F238E27FC236}">
                <a16:creationId xmlns:a16="http://schemas.microsoft.com/office/drawing/2014/main" id="{2878CDC1-0006-D462-16F3-9B86641E01F8}"/>
              </a:ext>
            </a:extLst>
          </p:cNvPr>
          <p:cNvPicPr>
            <a:picLocks noChangeAspect="1"/>
          </p:cNvPicPr>
          <p:nvPr/>
        </p:nvPicPr>
        <p:blipFill>
          <a:blip r:embed="rId7"/>
          <a:stretch>
            <a:fillRect/>
          </a:stretch>
        </p:blipFill>
        <p:spPr>
          <a:xfrm>
            <a:off x="6504631" y="5656988"/>
            <a:ext cx="1301499" cy="746170"/>
          </a:xfrm>
          <a:prstGeom prst="rect">
            <a:avLst/>
          </a:prstGeom>
        </p:spPr>
      </p:pic>
      <p:pic>
        <p:nvPicPr>
          <p:cNvPr id="20" name="Picture 19">
            <a:extLst>
              <a:ext uri="{FF2B5EF4-FFF2-40B4-BE49-F238E27FC236}">
                <a16:creationId xmlns:a16="http://schemas.microsoft.com/office/drawing/2014/main" id="{AA378320-A933-A1D6-5745-12D39ECD76E5}"/>
              </a:ext>
            </a:extLst>
          </p:cNvPr>
          <p:cNvPicPr>
            <a:picLocks noChangeAspect="1"/>
          </p:cNvPicPr>
          <p:nvPr/>
        </p:nvPicPr>
        <p:blipFill>
          <a:blip r:embed="rId8"/>
          <a:stretch>
            <a:fillRect/>
          </a:stretch>
        </p:blipFill>
        <p:spPr>
          <a:xfrm>
            <a:off x="9537190" y="5667706"/>
            <a:ext cx="1308252" cy="746170"/>
          </a:xfrm>
          <a:prstGeom prst="rect">
            <a:avLst/>
          </a:prstGeom>
        </p:spPr>
      </p:pic>
      <p:pic>
        <p:nvPicPr>
          <p:cNvPr id="18" name="Picture 17">
            <a:extLst>
              <a:ext uri="{FF2B5EF4-FFF2-40B4-BE49-F238E27FC236}">
                <a16:creationId xmlns:a16="http://schemas.microsoft.com/office/drawing/2014/main" id="{F82CE1AF-7D8B-B6DC-0469-65315556948D}"/>
              </a:ext>
            </a:extLst>
          </p:cNvPr>
          <p:cNvPicPr>
            <a:picLocks noChangeAspect="1"/>
          </p:cNvPicPr>
          <p:nvPr/>
        </p:nvPicPr>
        <p:blipFill>
          <a:blip r:embed="rId9"/>
          <a:stretch>
            <a:fillRect/>
          </a:stretch>
        </p:blipFill>
        <p:spPr>
          <a:xfrm>
            <a:off x="7996612" y="5656988"/>
            <a:ext cx="1308252" cy="746170"/>
          </a:xfrm>
          <a:prstGeom prst="rect">
            <a:avLst/>
          </a:prstGeom>
        </p:spPr>
      </p:pic>
      <p:pic>
        <p:nvPicPr>
          <p:cNvPr id="22" name="Picture 21">
            <a:extLst>
              <a:ext uri="{FF2B5EF4-FFF2-40B4-BE49-F238E27FC236}">
                <a16:creationId xmlns:a16="http://schemas.microsoft.com/office/drawing/2014/main" id="{C50E5380-94CC-5F72-5418-BE349ABC092B}"/>
              </a:ext>
            </a:extLst>
          </p:cNvPr>
          <p:cNvPicPr>
            <a:picLocks noChangeAspect="1"/>
          </p:cNvPicPr>
          <p:nvPr/>
        </p:nvPicPr>
        <p:blipFill>
          <a:blip r:embed="rId10"/>
          <a:stretch>
            <a:fillRect/>
          </a:stretch>
        </p:blipFill>
        <p:spPr>
          <a:xfrm>
            <a:off x="11005091" y="5656988"/>
            <a:ext cx="906064" cy="746170"/>
          </a:xfrm>
          <a:prstGeom prst="rect">
            <a:avLst/>
          </a:prstGeom>
        </p:spPr>
      </p:pic>
      <p:sp>
        <p:nvSpPr>
          <p:cNvPr id="23" name="TextBox 22">
            <a:extLst>
              <a:ext uri="{FF2B5EF4-FFF2-40B4-BE49-F238E27FC236}">
                <a16:creationId xmlns:a16="http://schemas.microsoft.com/office/drawing/2014/main" id="{A94CB012-9896-018C-6A39-87B05A8828BD}"/>
              </a:ext>
            </a:extLst>
          </p:cNvPr>
          <p:cNvSpPr txBox="1"/>
          <p:nvPr/>
        </p:nvSpPr>
        <p:spPr>
          <a:xfrm>
            <a:off x="564204" y="259458"/>
            <a:ext cx="10198283" cy="369332"/>
          </a:xfrm>
          <a:prstGeom prst="rect">
            <a:avLst/>
          </a:prstGeom>
          <a:noFill/>
        </p:spPr>
        <p:txBody>
          <a:bodyPr wrap="square" rtlCol="0">
            <a:spAutoFit/>
          </a:bodyPr>
          <a:lstStyle/>
          <a:p>
            <a:r>
              <a:rPr lang="en-IN" b="1" u="sng" dirty="0">
                <a:solidFill>
                  <a:schemeClr val="accent2"/>
                </a:solidFill>
              </a:rPr>
              <a:t>Step 4</a:t>
            </a:r>
            <a:r>
              <a:rPr lang="en-IN" b="1" dirty="0">
                <a:solidFill>
                  <a:schemeClr val="accent2"/>
                </a:solidFill>
              </a:rPr>
              <a:t>: </a:t>
            </a:r>
            <a:r>
              <a:rPr lang="en-IN" dirty="0">
                <a:solidFill>
                  <a:schemeClr val="accent1">
                    <a:lumMod val="50000"/>
                  </a:schemeClr>
                </a:solidFill>
              </a:rPr>
              <a:t>In test suite window click  on Run icon to run all the tests cases present in test suite.</a:t>
            </a:r>
          </a:p>
        </p:txBody>
      </p:sp>
    </p:spTree>
    <p:extLst>
      <p:ext uri="{BB962C8B-B14F-4D97-AF65-F5344CB8AC3E}">
        <p14:creationId xmlns:p14="http://schemas.microsoft.com/office/powerpoint/2010/main" val="16669593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2F19B1-4A79-67A9-6CA5-A154458801B7}"/>
              </a:ext>
            </a:extLst>
          </p:cNvPr>
          <p:cNvPicPr>
            <a:picLocks noChangeAspect="1"/>
          </p:cNvPicPr>
          <p:nvPr/>
        </p:nvPicPr>
        <p:blipFill>
          <a:blip r:embed="rId2"/>
          <a:stretch>
            <a:fillRect/>
          </a:stretch>
        </p:blipFill>
        <p:spPr>
          <a:xfrm>
            <a:off x="155507" y="5678424"/>
            <a:ext cx="1878100" cy="724734"/>
          </a:xfrm>
          <a:prstGeom prst="rect">
            <a:avLst/>
          </a:prstGeom>
        </p:spPr>
      </p:pic>
      <p:pic>
        <p:nvPicPr>
          <p:cNvPr id="6" name="Picture 5">
            <a:extLst>
              <a:ext uri="{FF2B5EF4-FFF2-40B4-BE49-F238E27FC236}">
                <a16:creationId xmlns:a16="http://schemas.microsoft.com/office/drawing/2014/main" id="{8940CF7D-578A-A862-C9F7-0CAFE1C8F297}"/>
              </a:ext>
            </a:extLst>
          </p:cNvPr>
          <p:cNvPicPr>
            <a:picLocks noChangeAspect="1"/>
          </p:cNvPicPr>
          <p:nvPr/>
        </p:nvPicPr>
        <p:blipFill>
          <a:blip r:embed="rId3"/>
          <a:stretch>
            <a:fillRect/>
          </a:stretch>
        </p:blipFill>
        <p:spPr>
          <a:xfrm>
            <a:off x="2201461" y="5674427"/>
            <a:ext cx="1631119" cy="739204"/>
          </a:xfrm>
          <a:prstGeom prst="rect">
            <a:avLst/>
          </a:prstGeom>
        </p:spPr>
      </p:pic>
      <p:pic>
        <p:nvPicPr>
          <p:cNvPr id="8" name="Picture 7">
            <a:extLst>
              <a:ext uri="{FF2B5EF4-FFF2-40B4-BE49-F238E27FC236}">
                <a16:creationId xmlns:a16="http://schemas.microsoft.com/office/drawing/2014/main" id="{FD4F72D4-F8E0-FFDF-2DCA-6CB03A4DF0A5}"/>
              </a:ext>
            </a:extLst>
          </p:cNvPr>
          <p:cNvPicPr>
            <a:picLocks noChangeAspect="1"/>
          </p:cNvPicPr>
          <p:nvPr/>
        </p:nvPicPr>
        <p:blipFill>
          <a:blip r:embed="rId4"/>
          <a:stretch>
            <a:fillRect/>
          </a:stretch>
        </p:blipFill>
        <p:spPr>
          <a:xfrm>
            <a:off x="2742314" y="5667461"/>
            <a:ext cx="1034606" cy="746170"/>
          </a:xfrm>
          <a:prstGeom prst="rect">
            <a:avLst/>
          </a:prstGeom>
        </p:spPr>
      </p:pic>
      <p:pic>
        <p:nvPicPr>
          <p:cNvPr id="12" name="Picture 11">
            <a:extLst>
              <a:ext uri="{FF2B5EF4-FFF2-40B4-BE49-F238E27FC236}">
                <a16:creationId xmlns:a16="http://schemas.microsoft.com/office/drawing/2014/main" id="{FE1EA33D-006B-E898-2B2D-A0E36236D830}"/>
              </a:ext>
            </a:extLst>
          </p:cNvPr>
          <p:cNvPicPr>
            <a:picLocks noChangeAspect="1"/>
          </p:cNvPicPr>
          <p:nvPr/>
        </p:nvPicPr>
        <p:blipFill>
          <a:blip r:embed="rId5"/>
          <a:stretch>
            <a:fillRect/>
          </a:stretch>
        </p:blipFill>
        <p:spPr>
          <a:xfrm>
            <a:off x="4025298" y="5688897"/>
            <a:ext cx="735859" cy="724734"/>
          </a:xfrm>
          <a:prstGeom prst="rect">
            <a:avLst/>
          </a:prstGeom>
        </p:spPr>
      </p:pic>
      <p:pic>
        <p:nvPicPr>
          <p:cNvPr id="14" name="Picture 13">
            <a:extLst>
              <a:ext uri="{FF2B5EF4-FFF2-40B4-BE49-F238E27FC236}">
                <a16:creationId xmlns:a16="http://schemas.microsoft.com/office/drawing/2014/main" id="{389F6CEB-251B-F211-B68B-D4ADBB7B0C87}"/>
              </a:ext>
            </a:extLst>
          </p:cNvPr>
          <p:cNvPicPr>
            <a:picLocks noChangeAspect="1"/>
          </p:cNvPicPr>
          <p:nvPr/>
        </p:nvPicPr>
        <p:blipFill>
          <a:blip r:embed="rId6"/>
          <a:stretch>
            <a:fillRect/>
          </a:stretch>
        </p:blipFill>
        <p:spPr>
          <a:xfrm>
            <a:off x="5027303" y="5667461"/>
            <a:ext cx="1267580" cy="746170"/>
          </a:xfrm>
          <a:prstGeom prst="rect">
            <a:avLst/>
          </a:prstGeom>
        </p:spPr>
      </p:pic>
      <p:pic>
        <p:nvPicPr>
          <p:cNvPr id="16" name="Picture 15">
            <a:extLst>
              <a:ext uri="{FF2B5EF4-FFF2-40B4-BE49-F238E27FC236}">
                <a16:creationId xmlns:a16="http://schemas.microsoft.com/office/drawing/2014/main" id="{2878CDC1-0006-D462-16F3-9B86641E01F8}"/>
              </a:ext>
            </a:extLst>
          </p:cNvPr>
          <p:cNvPicPr>
            <a:picLocks noChangeAspect="1"/>
          </p:cNvPicPr>
          <p:nvPr/>
        </p:nvPicPr>
        <p:blipFill>
          <a:blip r:embed="rId7"/>
          <a:stretch>
            <a:fillRect/>
          </a:stretch>
        </p:blipFill>
        <p:spPr>
          <a:xfrm>
            <a:off x="1809622" y="628790"/>
            <a:ext cx="8572756" cy="4914897"/>
          </a:xfrm>
          <a:prstGeom prst="rect">
            <a:avLst/>
          </a:prstGeom>
        </p:spPr>
      </p:pic>
      <p:pic>
        <p:nvPicPr>
          <p:cNvPr id="20" name="Picture 19">
            <a:extLst>
              <a:ext uri="{FF2B5EF4-FFF2-40B4-BE49-F238E27FC236}">
                <a16:creationId xmlns:a16="http://schemas.microsoft.com/office/drawing/2014/main" id="{AA378320-A933-A1D6-5745-12D39ECD76E5}"/>
              </a:ext>
            </a:extLst>
          </p:cNvPr>
          <p:cNvPicPr>
            <a:picLocks noChangeAspect="1"/>
          </p:cNvPicPr>
          <p:nvPr/>
        </p:nvPicPr>
        <p:blipFill>
          <a:blip r:embed="rId8"/>
          <a:stretch>
            <a:fillRect/>
          </a:stretch>
        </p:blipFill>
        <p:spPr>
          <a:xfrm>
            <a:off x="9537190" y="5667706"/>
            <a:ext cx="1308252" cy="746170"/>
          </a:xfrm>
          <a:prstGeom prst="rect">
            <a:avLst/>
          </a:prstGeom>
        </p:spPr>
      </p:pic>
      <p:pic>
        <p:nvPicPr>
          <p:cNvPr id="18" name="Picture 17">
            <a:extLst>
              <a:ext uri="{FF2B5EF4-FFF2-40B4-BE49-F238E27FC236}">
                <a16:creationId xmlns:a16="http://schemas.microsoft.com/office/drawing/2014/main" id="{F82CE1AF-7D8B-B6DC-0469-65315556948D}"/>
              </a:ext>
            </a:extLst>
          </p:cNvPr>
          <p:cNvPicPr>
            <a:picLocks noChangeAspect="1"/>
          </p:cNvPicPr>
          <p:nvPr/>
        </p:nvPicPr>
        <p:blipFill>
          <a:blip r:embed="rId9"/>
          <a:stretch>
            <a:fillRect/>
          </a:stretch>
        </p:blipFill>
        <p:spPr>
          <a:xfrm>
            <a:off x="7996612" y="5656988"/>
            <a:ext cx="1308252" cy="746170"/>
          </a:xfrm>
          <a:prstGeom prst="rect">
            <a:avLst/>
          </a:prstGeom>
        </p:spPr>
      </p:pic>
      <p:pic>
        <p:nvPicPr>
          <p:cNvPr id="22" name="Picture 21">
            <a:extLst>
              <a:ext uri="{FF2B5EF4-FFF2-40B4-BE49-F238E27FC236}">
                <a16:creationId xmlns:a16="http://schemas.microsoft.com/office/drawing/2014/main" id="{C50E5380-94CC-5F72-5418-BE349ABC092B}"/>
              </a:ext>
            </a:extLst>
          </p:cNvPr>
          <p:cNvPicPr>
            <a:picLocks noChangeAspect="1"/>
          </p:cNvPicPr>
          <p:nvPr/>
        </p:nvPicPr>
        <p:blipFill>
          <a:blip r:embed="rId10"/>
          <a:stretch>
            <a:fillRect/>
          </a:stretch>
        </p:blipFill>
        <p:spPr>
          <a:xfrm>
            <a:off x="11005091" y="5656988"/>
            <a:ext cx="906064" cy="746170"/>
          </a:xfrm>
          <a:prstGeom prst="rect">
            <a:avLst/>
          </a:prstGeom>
        </p:spPr>
      </p:pic>
      <p:sp>
        <p:nvSpPr>
          <p:cNvPr id="23" name="TextBox 22">
            <a:extLst>
              <a:ext uri="{FF2B5EF4-FFF2-40B4-BE49-F238E27FC236}">
                <a16:creationId xmlns:a16="http://schemas.microsoft.com/office/drawing/2014/main" id="{A94CB012-9896-018C-6A39-87B05A8828BD}"/>
              </a:ext>
            </a:extLst>
          </p:cNvPr>
          <p:cNvSpPr txBox="1"/>
          <p:nvPr/>
        </p:nvSpPr>
        <p:spPr>
          <a:xfrm>
            <a:off x="564205" y="259458"/>
            <a:ext cx="9089136" cy="369332"/>
          </a:xfrm>
          <a:prstGeom prst="rect">
            <a:avLst/>
          </a:prstGeom>
          <a:noFill/>
        </p:spPr>
        <p:txBody>
          <a:bodyPr wrap="square" rtlCol="0">
            <a:spAutoFit/>
          </a:bodyPr>
          <a:lstStyle/>
          <a:p>
            <a:r>
              <a:rPr lang="en-IN" b="1" u="sng" dirty="0">
                <a:solidFill>
                  <a:schemeClr val="accent2"/>
                </a:solidFill>
              </a:rPr>
              <a:t>Step 5</a:t>
            </a:r>
            <a:r>
              <a:rPr lang="en-IN" b="1" dirty="0">
                <a:solidFill>
                  <a:schemeClr val="accent2"/>
                </a:solidFill>
              </a:rPr>
              <a:t>: </a:t>
            </a:r>
            <a:r>
              <a:rPr lang="en-IN" dirty="0">
                <a:solidFill>
                  <a:schemeClr val="accent1">
                    <a:lumMod val="50000"/>
                  </a:schemeClr>
                </a:solidFill>
              </a:rPr>
              <a:t>Validate the results in SoapUI after completion of test execution as shown below.</a:t>
            </a:r>
          </a:p>
        </p:txBody>
      </p:sp>
    </p:spTree>
    <p:extLst>
      <p:ext uri="{BB962C8B-B14F-4D97-AF65-F5344CB8AC3E}">
        <p14:creationId xmlns:p14="http://schemas.microsoft.com/office/powerpoint/2010/main" val="24291715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2F19B1-4A79-67A9-6CA5-A154458801B7}"/>
              </a:ext>
            </a:extLst>
          </p:cNvPr>
          <p:cNvPicPr>
            <a:picLocks noChangeAspect="1"/>
          </p:cNvPicPr>
          <p:nvPr/>
        </p:nvPicPr>
        <p:blipFill>
          <a:blip r:embed="rId2"/>
          <a:stretch>
            <a:fillRect/>
          </a:stretch>
        </p:blipFill>
        <p:spPr>
          <a:xfrm>
            <a:off x="155507" y="5678424"/>
            <a:ext cx="1878100" cy="724734"/>
          </a:xfrm>
          <a:prstGeom prst="rect">
            <a:avLst/>
          </a:prstGeom>
        </p:spPr>
      </p:pic>
      <p:pic>
        <p:nvPicPr>
          <p:cNvPr id="6" name="Picture 5">
            <a:extLst>
              <a:ext uri="{FF2B5EF4-FFF2-40B4-BE49-F238E27FC236}">
                <a16:creationId xmlns:a16="http://schemas.microsoft.com/office/drawing/2014/main" id="{8940CF7D-578A-A862-C9F7-0CAFE1C8F297}"/>
              </a:ext>
            </a:extLst>
          </p:cNvPr>
          <p:cNvPicPr>
            <a:picLocks noChangeAspect="1"/>
          </p:cNvPicPr>
          <p:nvPr/>
        </p:nvPicPr>
        <p:blipFill>
          <a:blip r:embed="rId3"/>
          <a:stretch>
            <a:fillRect/>
          </a:stretch>
        </p:blipFill>
        <p:spPr>
          <a:xfrm>
            <a:off x="2201461" y="5674427"/>
            <a:ext cx="1631119" cy="739204"/>
          </a:xfrm>
          <a:prstGeom prst="rect">
            <a:avLst/>
          </a:prstGeom>
        </p:spPr>
      </p:pic>
      <p:pic>
        <p:nvPicPr>
          <p:cNvPr id="8" name="Picture 7">
            <a:extLst>
              <a:ext uri="{FF2B5EF4-FFF2-40B4-BE49-F238E27FC236}">
                <a16:creationId xmlns:a16="http://schemas.microsoft.com/office/drawing/2014/main" id="{FD4F72D4-F8E0-FFDF-2DCA-6CB03A4DF0A5}"/>
              </a:ext>
            </a:extLst>
          </p:cNvPr>
          <p:cNvPicPr>
            <a:picLocks noChangeAspect="1"/>
          </p:cNvPicPr>
          <p:nvPr/>
        </p:nvPicPr>
        <p:blipFill>
          <a:blip r:embed="rId4"/>
          <a:stretch>
            <a:fillRect/>
          </a:stretch>
        </p:blipFill>
        <p:spPr>
          <a:xfrm>
            <a:off x="2742314" y="5667461"/>
            <a:ext cx="1034606" cy="746170"/>
          </a:xfrm>
          <a:prstGeom prst="rect">
            <a:avLst/>
          </a:prstGeom>
        </p:spPr>
      </p:pic>
      <p:pic>
        <p:nvPicPr>
          <p:cNvPr id="12" name="Picture 11">
            <a:extLst>
              <a:ext uri="{FF2B5EF4-FFF2-40B4-BE49-F238E27FC236}">
                <a16:creationId xmlns:a16="http://schemas.microsoft.com/office/drawing/2014/main" id="{FE1EA33D-006B-E898-2B2D-A0E36236D830}"/>
              </a:ext>
            </a:extLst>
          </p:cNvPr>
          <p:cNvPicPr>
            <a:picLocks noChangeAspect="1"/>
          </p:cNvPicPr>
          <p:nvPr/>
        </p:nvPicPr>
        <p:blipFill>
          <a:blip r:embed="rId5"/>
          <a:stretch>
            <a:fillRect/>
          </a:stretch>
        </p:blipFill>
        <p:spPr>
          <a:xfrm>
            <a:off x="4025298" y="5688897"/>
            <a:ext cx="735859" cy="724734"/>
          </a:xfrm>
          <a:prstGeom prst="rect">
            <a:avLst/>
          </a:prstGeom>
        </p:spPr>
      </p:pic>
      <p:pic>
        <p:nvPicPr>
          <p:cNvPr id="14" name="Picture 13">
            <a:extLst>
              <a:ext uri="{FF2B5EF4-FFF2-40B4-BE49-F238E27FC236}">
                <a16:creationId xmlns:a16="http://schemas.microsoft.com/office/drawing/2014/main" id="{389F6CEB-251B-F211-B68B-D4ADBB7B0C87}"/>
              </a:ext>
            </a:extLst>
          </p:cNvPr>
          <p:cNvPicPr>
            <a:picLocks noChangeAspect="1"/>
          </p:cNvPicPr>
          <p:nvPr/>
        </p:nvPicPr>
        <p:blipFill>
          <a:blip r:embed="rId6"/>
          <a:stretch>
            <a:fillRect/>
          </a:stretch>
        </p:blipFill>
        <p:spPr>
          <a:xfrm>
            <a:off x="5027303" y="5667461"/>
            <a:ext cx="1267580" cy="746170"/>
          </a:xfrm>
          <a:prstGeom prst="rect">
            <a:avLst/>
          </a:prstGeom>
        </p:spPr>
      </p:pic>
      <p:pic>
        <p:nvPicPr>
          <p:cNvPr id="16" name="Picture 15">
            <a:extLst>
              <a:ext uri="{FF2B5EF4-FFF2-40B4-BE49-F238E27FC236}">
                <a16:creationId xmlns:a16="http://schemas.microsoft.com/office/drawing/2014/main" id="{2878CDC1-0006-D462-16F3-9B86641E01F8}"/>
              </a:ext>
            </a:extLst>
          </p:cNvPr>
          <p:cNvPicPr>
            <a:picLocks noChangeAspect="1"/>
          </p:cNvPicPr>
          <p:nvPr/>
        </p:nvPicPr>
        <p:blipFill>
          <a:blip r:embed="rId7"/>
          <a:stretch>
            <a:fillRect/>
          </a:stretch>
        </p:blipFill>
        <p:spPr>
          <a:xfrm>
            <a:off x="6504631" y="5656988"/>
            <a:ext cx="1301499" cy="746170"/>
          </a:xfrm>
          <a:prstGeom prst="rect">
            <a:avLst/>
          </a:prstGeom>
        </p:spPr>
      </p:pic>
      <p:pic>
        <p:nvPicPr>
          <p:cNvPr id="20" name="Picture 19">
            <a:extLst>
              <a:ext uri="{FF2B5EF4-FFF2-40B4-BE49-F238E27FC236}">
                <a16:creationId xmlns:a16="http://schemas.microsoft.com/office/drawing/2014/main" id="{AA378320-A933-A1D6-5745-12D39ECD76E5}"/>
              </a:ext>
            </a:extLst>
          </p:cNvPr>
          <p:cNvPicPr>
            <a:picLocks noChangeAspect="1"/>
          </p:cNvPicPr>
          <p:nvPr/>
        </p:nvPicPr>
        <p:blipFill>
          <a:blip r:embed="rId8"/>
          <a:stretch>
            <a:fillRect/>
          </a:stretch>
        </p:blipFill>
        <p:spPr>
          <a:xfrm>
            <a:off x="6260774" y="902338"/>
            <a:ext cx="5731896" cy="3269224"/>
          </a:xfrm>
          <a:prstGeom prst="rect">
            <a:avLst/>
          </a:prstGeom>
        </p:spPr>
      </p:pic>
      <p:pic>
        <p:nvPicPr>
          <p:cNvPr id="18" name="Picture 17">
            <a:extLst>
              <a:ext uri="{FF2B5EF4-FFF2-40B4-BE49-F238E27FC236}">
                <a16:creationId xmlns:a16="http://schemas.microsoft.com/office/drawing/2014/main" id="{F82CE1AF-7D8B-B6DC-0469-65315556948D}"/>
              </a:ext>
            </a:extLst>
          </p:cNvPr>
          <p:cNvPicPr>
            <a:picLocks noChangeAspect="1"/>
          </p:cNvPicPr>
          <p:nvPr/>
        </p:nvPicPr>
        <p:blipFill>
          <a:blip r:embed="rId9"/>
          <a:stretch>
            <a:fillRect/>
          </a:stretch>
        </p:blipFill>
        <p:spPr>
          <a:xfrm>
            <a:off x="414583" y="902338"/>
            <a:ext cx="5725240" cy="3265428"/>
          </a:xfrm>
          <a:prstGeom prst="rect">
            <a:avLst/>
          </a:prstGeom>
        </p:spPr>
      </p:pic>
      <p:pic>
        <p:nvPicPr>
          <p:cNvPr id="22" name="Picture 21">
            <a:extLst>
              <a:ext uri="{FF2B5EF4-FFF2-40B4-BE49-F238E27FC236}">
                <a16:creationId xmlns:a16="http://schemas.microsoft.com/office/drawing/2014/main" id="{C50E5380-94CC-5F72-5418-BE349ABC092B}"/>
              </a:ext>
            </a:extLst>
          </p:cNvPr>
          <p:cNvPicPr>
            <a:picLocks noChangeAspect="1"/>
          </p:cNvPicPr>
          <p:nvPr/>
        </p:nvPicPr>
        <p:blipFill>
          <a:blip r:embed="rId10"/>
          <a:stretch>
            <a:fillRect/>
          </a:stretch>
        </p:blipFill>
        <p:spPr>
          <a:xfrm>
            <a:off x="11005091" y="5656988"/>
            <a:ext cx="906064" cy="746170"/>
          </a:xfrm>
          <a:prstGeom prst="rect">
            <a:avLst/>
          </a:prstGeom>
        </p:spPr>
      </p:pic>
      <p:sp>
        <p:nvSpPr>
          <p:cNvPr id="23" name="TextBox 22">
            <a:extLst>
              <a:ext uri="{FF2B5EF4-FFF2-40B4-BE49-F238E27FC236}">
                <a16:creationId xmlns:a16="http://schemas.microsoft.com/office/drawing/2014/main" id="{A94CB012-9896-018C-6A39-87B05A8828BD}"/>
              </a:ext>
            </a:extLst>
          </p:cNvPr>
          <p:cNvSpPr txBox="1"/>
          <p:nvPr/>
        </p:nvSpPr>
        <p:spPr>
          <a:xfrm>
            <a:off x="482734" y="259703"/>
            <a:ext cx="10663801" cy="369332"/>
          </a:xfrm>
          <a:prstGeom prst="rect">
            <a:avLst/>
          </a:prstGeom>
          <a:noFill/>
        </p:spPr>
        <p:txBody>
          <a:bodyPr wrap="square" rtlCol="0">
            <a:spAutoFit/>
          </a:bodyPr>
          <a:lstStyle/>
          <a:p>
            <a:r>
              <a:rPr lang="en-IN" b="1" u="sng" dirty="0">
                <a:solidFill>
                  <a:schemeClr val="accent2"/>
                </a:solidFill>
              </a:rPr>
              <a:t>Step 6</a:t>
            </a:r>
            <a:r>
              <a:rPr lang="en-IN" b="1" dirty="0">
                <a:solidFill>
                  <a:schemeClr val="accent2"/>
                </a:solidFill>
              </a:rPr>
              <a:t>: </a:t>
            </a:r>
            <a:r>
              <a:rPr lang="en-IN" dirty="0">
                <a:solidFill>
                  <a:schemeClr val="accent1">
                    <a:lumMod val="50000"/>
                  </a:schemeClr>
                </a:solidFill>
              </a:rPr>
              <a:t>For result posting a CSV result file will be created in a new folder in the root directory of the WSDL file.</a:t>
            </a:r>
          </a:p>
        </p:txBody>
      </p:sp>
    </p:spTree>
    <p:extLst>
      <p:ext uri="{BB962C8B-B14F-4D97-AF65-F5344CB8AC3E}">
        <p14:creationId xmlns:p14="http://schemas.microsoft.com/office/powerpoint/2010/main" val="18607819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2F19B1-4A79-67A9-6CA5-A154458801B7}"/>
              </a:ext>
            </a:extLst>
          </p:cNvPr>
          <p:cNvPicPr>
            <a:picLocks noChangeAspect="1"/>
          </p:cNvPicPr>
          <p:nvPr/>
        </p:nvPicPr>
        <p:blipFill>
          <a:blip r:embed="rId2"/>
          <a:stretch>
            <a:fillRect/>
          </a:stretch>
        </p:blipFill>
        <p:spPr>
          <a:xfrm>
            <a:off x="155507" y="5678424"/>
            <a:ext cx="1878100" cy="724734"/>
          </a:xfrm>
          <a:prstGeom prst="rect">
            <a:avLst/>
          </a:prstGeom>
        </p:spPr>
      </p:pic>
      <p:pic>
        <p:nvPicPr>
          <p:cNvPr id="6" name="Picture 5">
            <a:extLst>
              <a:ext uri="{FF2B5EF4-FFF2-40B4-BE49-F238E27FC236}">
                <a16:creationId xmlns:a16="http://schemas.microsoft.com/office/drawing/2014/main" id="{8940CF7D-578A-A862-C9F7-0CAFE1C8F297}"/>
              </a:ext>
            </a:extLst>
          </p:cNvPr>
          <p:cNvPicPr>
            <a:picLocks noChangeAspect="1"/>
          </p:cNvPicPr>
          <p:nvPr/>
        </p:nvPicPr>
        <p:blipFill>
          <a:blip r:embed="rId3"/>
          <a:stretch>
            <a:fillRect/>
          </a:stretch>
        </p:blipFill>
        <p:spPr>
          <a:xfrm>
            <a:off x="2201461" y="5674427"/>
            <a:ext cx="1631119" cy="739204"/>
          </a:xfrm>
          <a:prstGeom prst="rect">
            <a:avLst/>
          </a:prstGeom>
        </p:spPr>
      </p:pic>
      <p:pic>
        <p:nvPicPr>
          <p:cNvPr id="8" name="Picture 7">
            <a:extLst>
              <a:ext uri="{FF2B5EF4-FFF2-40B4-BE49-F238E27FC236}">
                <a16:creationId xmlns:a16="http://schemas.microsoft.com/office/drawing/2014/main" id="{FD4F72D4-F8E0-FFDF-2DCA-6CB03A4DF0A5}"/>
              </a:ext>
            </a:extLst>
          </p:cNvPr>
          <p:cNvPicPr>
            <a:picLocks noChangeAspect="1"/>
          </p:cNvPicPr>
          <p:nvPr/>
        </p:nvPicPr>
        <p:blipFill>
          <a:blip r:embed="rId4"/>
          <a:stretch>
            <a:fillRect/>
          </a:stretch>
        </p:blipFill>
        <p:spPr>
          <a:xfrm>
            <a:off x="2742314" y="5667461"/>
            <a:ext cx="1034606" cy="746170"/>
          </a:xfrm>
          <a:prstGeom prst="rect">
            <a:avLst/>
          </a:prstGeom>
        </p:spPr>
      </p:pic>
      <p:pic>
        <p:nvPicPr>
          <p:cNvPr id="12" name="Picture 11">
            <a:extLst>
              <a:ext uri="{FF2B5EF4-FFF2-40B4-BE49-F238E27FC236}">
                <a16:creationId xmlns:a16="http://schemas.microsoft.com/office/drawing/2014/main" id="{FE1EA33D-006B-E898-2B2D-A0E36236D830}"/>
              </a:ext>
            </a:extLst>
          </p:cNvPr>
          <p:cNvPicPr>
            <a:picLocks noChangeAspect="1"/>
          </p:cNvPicPr>
          <p:nvPr/>
        </p:nvPicPr>
        <p:blipFill>
          <a:blip r:embed="rId5"/>
          <a:stretch>
            <a:fillRect/>
          </a:stretch>
        </p:blipFill>
        <p:spPr>
          <a:xfrm>
            <a:off x="4025298" y="5688897"/>
            <a:ext cx="735859" cy="724734"/>
          </a:xfrm>
          <a:prstGeom prst="rect">
            <a:avLst/>
          </a:prstGeom>
        </p:spPr>
      </p:pic>
      <p:pic>
        <p:nvPicPr>
          <p:cNvPr id="14" name="Picture 13">
            <a:extLst>
              <a:ext uri="{FF2B5EF4-FFF2-40B4-BE49-F238E27FC236}">
                <a16:creationId xmlns:a16="http://schemas.microsoft.com/office/drawing/2014/main" id="{389F6CEB-251B-F211-B68B-D4ADBB7B0C87}"/>
              </a:ext>
            </a:extLst>
          </p:cNvPr>
          <p:cNvPicPr>
            <a:picLocks noChangeAspect="1"/>
          </p:cNvPicPr>
          <p:nvPr/>
        </p:nvPicPr>
        <p:blipFill>
          <a:blip r:embed="rId6"/>
          <a:stretch>
            <a:fillRect/>
          </a:stretch>
        </p:blipFill>
        <p:spPr>
          <a:xfrm>
            <a:off x="5027303" y="5667461"/>
            <a:ext cx="1267580" cy="746170"/>
          </a:xfrm>
          <a:prstGeom prst="rect">
            <a:avLst/>
          </a:prstGeom>
        </p:spPr>
      </p:pic>
      <p:pic>
        <p:nvPicPr>
          <p:cNvPr id="16" name="Picture 15">
            <a:extLst>
              <a:ext uri="{FF2B5EF4-FFF2-40B4-BE49-F238E27FC236}">
                <a16:creationId xmlns:a16="http://schemas.microsoft.com/office/drawing/2014/main" id="{2878CDC1-0006-D462-16F3-9B86641E01F8}"/>
              </a:ext>
            </a:extLst>
          </p:cNvPr>
          <p:cNvPicPr>
            <a:picLocks noChangeAspect="1"/>
          </p:cNvPicPr>
          <p:nvPr/>
        </p:nvPicPr>
        <p:blipFill>
          <a:blip r:embed="rId7"/>
          <a:stretch>
            <a:fillRect/>
          </a:stretch>
        </p:blipFill>
        <p:spPr>
          <a:xfrm>
            <a:off x="6504631" y="5656988"/>
            <a:ext cx="1301499" cy="746170"/>
          </a:xfrm>
          <a:prstGeom prst="rect">
            <a:avLst/>
          </a:prstGeom>
        </p:spPr>
      </p:pic>
      <p:pic>
        <p:nvPicPr>
          <p:cNvPr id="20" name="Picture 19">
            <a:extLst>
              <a:ext uri="{FF2B5EF4-FFF2-40B4-BE49-F238E27FC236}">
                <a16:creationId xmlns:a16="http://schemas.microsoft.com/office/drawing/2014/main" id="{AA378320-A933-A1D6-5745-12D39ECD76E5}"/>
              </a:ext>
            </a:extLst>
          </p:cNvPr>
          <p:cNvPicPr>
            <a:picLocks noChangeAspect="1"/>
          </p:cNvPicPr>
          <p:nvPr/>
        </p:nvPicPr>
        <p:blipFill>
          <a:blip r:embed="rId8"/>
          <a:stretch>
            <a:fillRect/>
          </a:stretch>
        </p:blipFill>
        <p:spPr>
          <a:xfrm>
            <a:off x="9537190" y="5667706"/>
            <a:ext cx="1308252" cy="746170"/>
          </a:xfrm>
          <a:prstGeom prst="rect">
            <a:avLst/>
          </a:prstGeom>
        </p:spPr>
      </p:pic>
      <p:pic>
        <p:nvPicPr>
          <p:cNvPr id="18" name="Picture 17">
            <a:extLst>
              <a:ext uri="{FF2B5EF4-FFF2-40B4-BE49-F238E27FC236}">
                <a16:creationId xmlns:a16="http://schemas.microsoft.com/office/drawing/2014/main" id="{F82CE1AF-7D8B-B6DC-0469-65315556948D}"/>
              </a:ext>
            </a:extLst>
          </p:cNvPr>
          <p:cNvPicPr>
            <a:picLocks noChangeAspect="1"/>
          </p:cNvPicPr>
          <p:nvPr/>
        </p:nvPicPr>
        <p:blipFill>
          <a:blip r:embed="rId9"/>
          <a:stretch>
            <a:fillRect/>
          </a:stretch>
        </p:blipFill>
        <p:spPr>
          <a:xfrm>
            <a:off x="7996612" y="5656988"/>
            <a:ext cx="1308252" cy="746170"/>
          </a:xfrm>
          <a:prstGeom prst="rect">
            <a:avLst/>
          </a:prstGeom>
        </p:spPr>
      </p:pic>
      <p:pic>
        <p:nvPicPr>
          <p:cNvPr id="22" name="Picture 21">
            <a:extLst>
              <a:ext uri="{FF2B5EF4-FFF2-40B4-BE49-F238E27FC236}">
                <a16:creationId xmlns:a16="http://schemas.microsoft.com/office/drawing/2014/main" id="{C50E5380-94CC-5F72-5418-BE349ABC092B}"/>
              </a:ext>
            </a:extLst>
          </p:cNvPr>
          <p:cNvPicPr>
            <a:picLocks noChangeAspect="1"/>
          </p:cNvPicPr>
          <p:nvPr/>
        </p:nvPicPr>
        <p:blipFill>
          <a:blip r:embed="rId10"/>
          <a:stretch>
            <a:fillRect/>
          </a:stretch>
        </p:blipFill>
        <p:spPr>
          <a:xfrm>
            <a:off x="2712015" y="700940"/>
            <a:ext cx="5682979" cy="4680098"/>
          </a:xfrm>
          <a:prstGeom prst="rect">
            <a:avLst/>
          </a:prstGeom>
        </p:spPr>
      </p:pic>
      <p:sp>
        <p:nvSpPr>
          <p:cNvPr id="23" name="TextBox 22">
            <a:extLst>
              <a:ext uri="{FF2B5EF4-FFF2-40B4-BE49-F238E27FC236}">
                <a16:creationId xmlns:a16="http://schemas.microsoft.com/office/drawing/2014/main" id="{A94CB012-9896-018C-6A39-87B05A8828BD}"/>
              </a:ext>
            </a:extLst>
          </p:cNvPr>
          <p:cNvSpPr txBox="1"/>
          <p:nvPr/>
        </p:nvSpPr>
        <p:spPr>
          <a:xfrm>
            <a:off x="564205" y="259458"/>
            <a:ext cx="9089136" cy="369332"/>
          </a:xfrm>
          <a:prstGeom prst="rect">
            <a:avLst/>
          </a:prstGeom>
          <a:noFill/>
        </p:spPr>
        <p:txBody>
          <a:bodyPr wrap="square" rtlCol="0">
            <a:spAutoFit/>
          </a:bodyPr>
          <a:lstStyle/>
          <a:p>
            <a:r>
              <a:rPr lang="en-IN" b="1" u="sng" dirty="0">
                <a:solidFill>
                  <a:schemeClr val="accent2"/>
                </a:solidFill>
              </a:rPr>
              <a:t>Step 7</a:t>
            </a:r>
            <a:r>
              <a:rPr lang="en-IN" b="1" dirty="0">
                <a:solidFill>
                  <a:schemeClr val="accent2"/>
                </a:solidFill>
              </a:rPr>
              <a:t>: </a:t>
            </a:r>
            <a:r>
              <a:rPr lang="en-IN" dirty="0">
                <a:solidFill>
                  <a:schemeClr val="accent1">
                    <a:lumMod val="50000"/>
                  </a:schemeClr>
                </a:solidFill>
              </a:rPr>
              <a:t>Open the CSV file to check details of test execution.</a:t>
            </a:r>
          </a:p>
        </p:txBody>
      </p:sp>
    </p:spTree>
    <p:extLst>
      <p:ext uri="{BB962C8B-B14F-4D97-AF65-F5344CB8AC3E}">
        <p14:creationId xmlns:p14="http://schemas.microsoft.com/office/powerpoint/2010/main" val="20791519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406</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Raghav Agnihotri</dc:creator>
  <cp:lastModifiedBy>Raghav Agnihotri</cp:lastModifiedBy>
  <cp:revision>2</cp:revision>
  <dcterms:created xsi:type="dcterms:W3CDTF">2024-07-07T17:19:18Z</dcterms:created>
  <dcterms:modified xsi:type="dcterms:W3CDTF">2024-07-09T17:16:42Z</dcterms:modified>
</cp:coreProperties>
</file>