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0FF2-B775-A499-8EA9-3B3E32E7D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3B10B-401C-A78B-E01A-6CDD8F13E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E6FB3-85E3-7FC9-5D39-E694F78D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CC67-CE46-4A2A-928A-DBC4F7B47C66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AAE8-F278-8193-6098-F6D8B3A7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C3788-3ACD-05A7-1931-F1655DF3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25A3-2FAE-4716-9E12-24324F9B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91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52E1-41FA-8189-310A-C1D4F733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C78F1-A96A-3E19-667C-705F32068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49267-CA6A-2BB5-A3B7-326F9520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CC67-CE46-4A2A-928A-DBC4F7B47C66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9C15-EF56-B126-AB09-F7D9B08F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8DF91-CDC9-FB48-C9FE-A2321B4F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25A3-2FAE-4716-9E12-24324F9B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88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D82CA-ED65-1C91-F061-38708844C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5D1D5-42FD-F295-582B-2C7731759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AC602-A618-58E0-D5AC-41F2DA0E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CC67-CE46-4A2A-928A-DBC4F7B47C66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63D4A-72DB-CDC8-A936-BEC6C0C6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3D7F7-B091-AF25-84A2-84E48A8A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25A3-2FAE-4716-9E12-24324F9B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23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79C3-6A5F-1170-AE2B-B179E39D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96361-DF24-BC88-FCC8-2657DB1A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BDB5-E210-6482-F6B2-D713512F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CC67-CE46-4A2A-928A-DBC4F7B47C66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9C4CB-DFE4-10D2-6BCF-1D97136D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4ACA-C306-5E53-89C5-D5FF0E8F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25A3-2FAE-4716-9E12-24324F9B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50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DB81-C84B-7821-C73C-8969550F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BEB0-28A8-EC76-68DF-AB648A7B0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61A54-08DC-70C0-1AD0-73EFAD11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CC67-CE46-4A2A-928A-DBC4F7B47C66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A9D09-B9D4-87DC-EC90-B0B0110C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7180E-3199-0C44-519F-79BE99A0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25A3-2FAE-4716-9E12-24324F9B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2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1184-19B9-74CF-ED5C-F0623147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DC523-C064-CA3C-DAB7-7EB763529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E6496-9F58-F5C4-4325-EA075D46A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EEB25-D131-6B80-897D-FD29D8A7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CC67-CE46-4A2A-928A-DBC4F7B47C66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668CE-9B79-0240-1569-4B9B367B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4023D-49C1-1543-4F6A-42BC703E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25A3-2FAE-4716-9E12-24324F9B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64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F86A-AD0B-1886-6B2B-2B5BD983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B62BB-048B-9D78-31FC-93FA3DB1E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E0DC1-AE43-CD50-B500-22A80BE13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F72C0-4CB7-549F-1B15-3D17947FB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D61421-38ED-AD44-91AF-7F94FF5D4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6971D-EDE3-28DE-E919-E4103DA8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CC67-CE46-4A2A-928A-DBC4F7B47C66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9D13-32D4-3BF6-BFF4-BB9AA105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D1322-DE03-54B1-FF24-BD028C03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25A3-2FAE-4716-9E12-24324F9B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3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0441-1A6E-738B-C9E9-24894123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8BA53-3DFE-1596-8F07-862811C5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CC67-CE46-4A2A-928A-DBC4F7B47C66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1E3A3-253C-211F-AB2D-BDB2CB66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45AE0-0F38-5A49-1EDE-B4CD78FC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25A3-2FAE-4716-9E12-24324F9B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99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ADE36-F74F-174E-4E30-7F8AF3E1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CC67-CE46-4A2A-928A-DBC4F7B47C66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73C34-9474-E3E1-36AF-AF7311BC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B844E-B8CE-17FF-1B14-2D54BEEC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25A3-2FAE-4716-9E12-24324F9B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71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C5A9-FB37-2E57-94B0-95A8E7C6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9C4C6-0F6F-96AC-B058-1A295866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7A3AD-47DB-76CD-D584-69D8D2E00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7E8D9-8FBA-FE88-DE79-DD10C31A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CC67-CE46-4A2A-928A-DBC4F7B47C66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9F3D9-328E-7012-7AF6-AD267D6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B6FB1-04FF-706E-4FBE-F6AFB65B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25A3-2FAE-4716-9E12-24324F9B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80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5C0A-5C15-CD41-70AC-79580084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4AED8-5B0C-00B1-55FB-4D68804F7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62301-BD80-5CD4-A01F-293C7CB1F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DF921-0E16-DEE7-2583-AF77C060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CC67-CE46-4A2A-928A-DBC4F7B47C66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1717C-B7F0-BDF8-EB24-99368E18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8FBCA-B4B7-14AC-F586-FD400F4D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25A3-2FAE-4716-9E12-24324F9B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1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CAD1F-7520-DE20-8396-1A8A4F0B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0CBEB-A653-11C0-E2F0-E0E52E313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4E02C-29CE-F3EE-281B-E847AEE43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ECC67-CE46-4A2A-928A-DBC4F7B47C66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30794-2F03-7D24-7D7A-572F1A982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4CBBF-BE3A-13E5-1DD0-E5EB09191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C25A3-2FAE-4716-9E12-24324F9B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63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5815-65D3-DEB4-126C-732DAAF77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highlight>
                  <a:srgbClr val="FFFF00"/>
                </a:highlight>
              </a:rPr>
              <a:t>Sample TEXT</a:t>
            </a:r>
            <a:r>
              <a:rPr lang="en-IN" dirty="0"/>
              <a:t>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4D75E-9729-6F4C-085B-CDCD64064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Sample TEXT		</a:t>
            </a:r>
          </a:p>
        </p:txBody>
      </p:sp>
    </p:spTree>
    <p:extLst>
      <p:ext uri="{BB962C8B-B14F-4D97-AF65-F5344CB8AC3E}">
        <p14:creationId xmlns:p14="http://schemas.microsoft.com/office/powerpoint/2010/main" val="179631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 TEXT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Raghav Agnihotri</dc:creator>
  <cp:lastModifiedBy>Raghav Agnihotri</cp:lastModifiedBy>
  <cp:revision>2</cp:revision>
  <dcterms:created xsi:type="dcterms:W3CDTF">2024-09-07T18:09:45Z</dcterms:created>
  <dcterms:modified xsi:type="dcterms:W3CDTF">2024-09-07T18:10:02Z</dcterms:modified>
</cp:coreProperties>
</file>