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KPI Analysis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on September 25,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Findings:</a:t>
            </a:r>
          </a:p>
          <a:p>
            <a:pPr lvl="1"/>
            <a:r>
              <a:t>The dataset provides a comprehensive view with 99441 data points across 5 variables.</a:t>
            </a:r>
          </a:p>
          <a:p>
            <a:pPr lvl="1"/>
            <a:r>
              <a:t>The distribution chart reveals the frequency patterns and potential outliers in the data.</a:t>
            </a:r>
          </a:p>
          <a:p>
            <a:pPr lvl="1"/>
            <a:r>
              <a:t>The categorical analysis shows how performance varies across different segments.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dataset provides a comprehensive view with 99441 data points across 5 variables.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customer_zip_code_prefix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distribution chart reveals the frequency patterns and potential outliers in the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customer_zip_code_prefix by customer_id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categorical analysis shows how performance varies across different segments.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