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KPI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Source: Kaggle: julialy900/marketing-campaign-analysis</a:t>
            </a:r>
          </a:p>
          <a:p>
            <a:r>
              <a:t>Generated: September 25,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Overview: 1,116 rows, 8 columns</a:t>
            </a:r>
          </a:p>
          <a:p>
            <a:pPr/>
            <a:r>
              <a:t>• Data quality: Good (0.0% missing values) • High variability detected in: CTR, Clicks • Action_Type: ...</a:t>
            </a:r>
          </a:p>
          <a:p>
            <a:pPr/>
            <a:r>
              <a:t>• Data quality: Good (0.0% missing values) • High variability detected in: CTR, Clicks • Action_Type: ...</a:t>
            </a:r>
          </a:p>
          <a:p>
            <a:pPr/>
            <a:r>
              <a:t>• Data quality: Good (0.0% missing values) • High variability detected in: CTR, Clicks • Action_Type: ...</a:t>
            </a:r>
          </a:p>
          <a:p>
            <a:pPr/>
            <a:r>
              <a:t>• Data quality: Good (0.0% missing values) • High variability detected in: CTR, Clicks • Action_Type: 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 b="1"/>
            </a:pPr>
            <a:r>
              <a:t>Impressions Trend Over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Chart: Impressions Trend Over Time</a:t>
            </a:r>
          </a:p>
          <a:p/>
          <a:p>
            <a:r>
              <a:t>Note: Chart image could not be embedded.</a:t>
            </a:r>
          </a:p>
          <a:p>
            <a:r>
              <a:t>Error: </a:t>
            </a:r>
          </a:p>
          <a:p>
            <a:r>
              <a:t>Image export using the "kaleido" engine requires the Kaleido package,</a:t>
            </a:r>
          </a:p>
          <a:p>
            <a:r>
              <a:t>which can be installed using pip:</a:t>
            </a:r>
          </a:p>
          <a:p/>
          <a:p>
            <a:r>
              <a:t>    $ pip install --upgrade kaleido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 b="1"/>
            </a:pPr>
            <a:r>
              <a:t>CTR Trend Over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Chart: CTR Trend Over Time</a:t>
            </a:r>
          </a:p>
          <a:p/>
          <a:p>
            <a:r>
              <a:t>Note: Chart image could not be embedded.</a:t>
            </a:r>
          </a:p>
          <a:p>
            <a:r>
              <a:t>Error: </a:t>
            </a:r>
          </a:p>
          <a:p>
            <a:r>
              <a:t>Image export using the "kaleido" engine requires the Kaleido package,</a:t>
            </a:r>
          </a:p>
          <a:p>
            <a:r>
              <a:t>which can be installed using pip:</a:t>
            </a:r>
          </a:p>
          <a:p/>
          <a:p>
            <a:r>
              <a:t>    $ pip install --upgrade kaleido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 b="1"/>
            </a:pPr>
            <a:r>
              <a:t>Clicks Trend Over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Chart: Clicks Trend Over Time</a:t>
            </a:r>
          </a:p>
          <a:p/>
          <a:p>
            <a:r>
              <a:t>Note: Chart image could not be embedded.</a:t>
            </a:r>
          </a:p>
          <a:p>
            <a:r>
              <a:t>Error: </a:t>
            </a:r>
          </a:p>
          <a:p>
            <a:r>
              <a:t>Image export using the "kaleido" engine requires the Kaleido package,</a:t>
            </a:r>
          </a:p>
          <a:p>
            <a:r>
              <a:t>which can be installed using pip:</a:t>
            </a:r>
          </a:p>
          <a:p/>
          <a:p>
            <a:r>
              <a:t>    $ pip install --upgrade kaleido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 b="1"/>
            </a:pPr>
            <a:r>
              <a:t>Impressions by Action_Type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Chart: Impressions by Action_Type</a:t>
            </a:r>
          </a:p>
          <a:p/>
          <a:p>
            <a:r>
              <a:t>Note: Chart image could not be embedded.</a:t>
            </a:r>
          </a:p>
          <a:p>
            <a:r>
              <a:t>Error: </a:t>
            </a:r>
          </a:p>
          <a:p>
            <a:r>
              <a:t>Image export using the "kaleido" engine requires the Kaleido package,</a:t>
            </a:r>
          </a:p>
          <a:p>
            <a:r>
              <a:t>which can be installed using pip:</a:t>
            </a:r>
          </a:p>
          <a:p/>
          <a:p>
            <a:r>
              <a:t>    $ pip install --upgrade kaleido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 b="1"/>
            </a:pPr>
            <a:r>
              <a:t>CTR by Action_Type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Chart: CTR by Action_Type</a:t>
            </a:r>
          </a:p>
          <a:p/>
          <a:p>
            <a:r>
              <a:t>Note: Chart image could not be embedded.</a:t>
            </a:r>
          </a:p>
          <a:p>
            <a:r>
              <a:t>Error: </a:t>
            </a:r>
          </a:p>
          <a:p>
            <a:r>
              <a:t>Image export using the "kaleido" engine requires the Kaleido package,</a:t>
            </a:r>
          </a:p>
          <a:p>
            <a:r>
              <a:t>which can be installed using pip:</a:t>
            </a:r>
          </a:p>
          <a:p/>
          <a:p>
            <a:r>
              <a:t>    $ pip install --upgrade kaleido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160" b="1"/>
            </a:pPr>
            <a:r>
              <a:t>Clicks by Action_Type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Chart: Clicks by Action_Type</a:t>
            </a:r>
          </a:p>
          <a:p/>
          <a:p>
            <a:r>
              <a:t>Note: Chart image could not be embedded.</a:t>
            </a:r>
          </a:p>
          <a:p>
            <a:r>
              <a:t>Error: </a:t>
            </a:r>
          </a:p>
          <a:p>
            <a:r>
              <a:t>Image export using the "kaleido" engine requires the Kaleido package,</a:t>
            </a:r>
          </a:p>
          <a:p>
            <a:r>
              <a:t>which can be installed using pip:</a:t>
            </a:r>
          </a:p>
          <a:p/>
          <a:p>
            <a:r>
              <a:t>    $ pip install --upgrade kaleido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