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KPI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Source: Kaggle: julialy900/marketing-campaign-analysis</a:t>
            </a:r>
          </a:p>
          <a:p>
            <a:r>
              <a:t>Generated: September 25,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Overview: 1,116 rows, 8 columns</a:t>
            </a:r>
          </a:p>
          <a:p>
            <a:pPr/>
            <a:r>
              <a:t>• Data quality: Good (0.0% missing values) • High variability detected in: CTR, Clicks • Action_Type: ...</a:t>
            </a:r>
          </a:p>
          <a:p>
            <a:pPr/>
            <a:r>
              <a:t>• Data quality: Good (0.0% missing values) • High variability detected in: CTR, Clicks • Action_Type: ...</a:t>
            </a:r>
          </a:p>
          <a:p>
            <a:pPr/>
            <a:r>
              <a:t>• Data quality: Good (0.0% missing values) • High variability detected in: CTR, Clicks • Action_Type: ...</a:t>
            </a:r>
          </a:p>
          <a:p>
            <a:pPr/>
            <a:r>
              <a:t>• Data quality: Good (0.0% missing values) • High variability detected in: CTR, Clicks • Action_Type: 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Impressions Trend Over Time</a:t>
            </a:r>
          </a:p>
        </p:txBody>
      </p:sp>
      <p:pic>
        <p:nvPicPr>
          <p:cNvPr id="4" name="Picture 3" descr="tmpfjlqcb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Data quality: Good (0.0% missing values) • High variability detected in: CTR, Clicks • Action_Type: Dominated by 'Instagram Post' category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CTR Trend Over Time</a:t>
            </a:r>
          </a:p>
        </p:txBody>
      </p:sp>
      <p:pic>
        <p:nvPicPr>
          <p:cNvPr id="4" name="Picture 3" descr="tmpibp7f8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Data quality: Good (0.0% missing values) • High variability detected in: CTR, Clicks • Action_Type: Dominated by 'Instagram Post'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Clicks Trend Over Time</a:t>
            </a:r>
          </a:p>
        </p:txBody>
      </p:sp>
      <p:pic>
        <p:nvPicPr>
          <p:cNvPr id="4" name="Picture 3" descr="tmplylywna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Data quality: Good (0.0% missing values) • High variability detected in: CTR, Clicks • Action_Type: Dominated by 'Instagram Post'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Impressions by Action_Type</a:t>
            </a:r>
          </a:p>
        </p:txBody>
      </p:sp>
      <p:pic>
        <p:nvPicPr>
          <p:cNvPr id="4" name="Picture 3" descr="tmpsghvvo6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Data quality: Good (0.0% missing values) • High variability detected in: CTR, Clicks • Action_Type: Dominated by 'Instagram Post'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CTR by Action_Type</a:t>
            </a:r>
          </a:p>
        </p:txBody>
      </p:sp>
      <p:pic>
        <p:nvPicPr>
          <p:cNvPr id="4" name="Picture 3" descr="tmp4ro29qw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Data quality: Good (0.0% missing values) • High variability detected in: CTR, Clicks • Action_Type: Dominated by 'Instagram Post' 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Clicks by Action_Type</a:t>
            </a:r>
          </a:p>
        </p:txBody>
      </p:sp>
      <p:pic>
        <p:nvPicPr>
          <p:cNvPr id="4" name="Picture 3" descr="tmp9rl6an6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Data quality: Good (0.0% missing values) • High variability detected in: CTR, Clicks • Action_Type: Dominated by 'Instagram Post' category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