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Source: Kaggle: julialy900/marketing-campaign-analysis</a:t>
            </a:r>
          </a:p>
          <a:p>
            <a:r>
              <a:t>Generated: September 25,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Language</a:t>
            </a:r>
          </a:p>
        </p:txBody>
      </p:sp>
      <p:pic>
        <p:nvPicPr>
          <p:cNvPr id="4" name="Picture 3" descr="tmpe7cnxau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Language</a:t>
            </a:r>
          </a:p>
        </p:txBody>
      </p:sp>
      <p:pic>
        <p:nvPicPr>
          <p:cNvPr id="4" name="Picture 3" descr="tmph04ukvm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Content_Category</a:t>
            </a:r>
          </a:p>
        </p:txBody>
      </p:sp>
      <p:pic>
        <p:nvPicPr>
          <p:cNvPr id="4" name="Picture 3" descr="tmpab2r8fi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Content_Category</a:t>
            </a:r>
          </a:p>
        </p:txBody>
      </p:sp>
      <p:pic>
        <p:nvPicPr>
          <p:cNvPr id="4" name="Picture 3" descr="tmpxtqtbbh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Content_Category</a:t>
            </a:r>
          </a:p>
        </p:txBody>
      </p:sp>
      <p:pic>
        <p:nvPicPr>
          <p:cNvPr id="4" name="Picture 3" descr="tmpm7zpiqq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Day_of_Week</a:t>
            </a:r>
          </a:p>
        </p:txBody>
      </p:sp>
      <p:pic>
        <p:nvPicPr>
          <p:cNvPr id="4" name="Picture 3" descr="tmpr4jccjr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Day_of_Week</a:t>
            </a:r>
          </a:p>
        </p:txBody>
      </p:sp>
      <p:pic>
        <p:nvPicPr>
          <p:cNvPr id="4" name="Picture 3" descr="tmpoh7ibg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Day_of_Week</a:t>
            </a:r>
          </a:p>
        </p:txBody>
      </p:sp>
      <p:pic>
        <p:nvPicPr>
          <p:cNvPr id="4" name="Picture 3" descr="tmp28pocwx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Correlation Analysis</a:t>
            </a:r>
          </a:p>
        </p:txBody>
      </p:sp>
      <p:pic>
        <p:nvPicPr>
          <p:cNvPr id="4" name="Picture 3" descr="tmp6j3nhjy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Key finding: Impressions and CTR show a strongly positive relationship. This suggests these metrics move together and could be leveraged for predictive planning. These findings warrant further investigation to identify specific action items and optimization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 1,116 rows, 8 columns</a:t>
            </a:r>
          </a:p>
          <a:p>
            <a:pPr/>
            <a:r>
              <a:t>• Impressions remains relatively stable over time, suggesting consistent performance without major vol...</a:t>
            </a:r>
          </a:p>
          <a:p>
            <a:pPr/>
            <a:r>
              <a:t>• Impressions remains relatively stable over time, suggesting consistent performance without major vol...</a:t>
            </a:r>
          </a:p>
          <a:p>
            <a:pPr/>
            <a:r>
              <a:t>• Impressions remains relatively stable over time, suggesting consistent performance without major vol...</a:t>
            </a:r>
          </a:p>
          <a:p>
            <a:pPr/>
            <a:r>
              <a:t>• 2024-09-15 leads in Impressions performance, outperforming 2023-12-25 by 7658%. This suggests succes...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Impressions Trend Over Time</a:t>
            </a:r>
          </a:p>
          <a:p/>
          <a:p>
            <a:r>
              <a:t>Note: Chart image could not be embedded.</a:t>
            </a:r>
          </a:p>
          <a:p>
            <a:r>
              <a:t>Error: Error 525: Failed to execute 'getPointAtLength' on 'SVGGeometryElement': The element's path is empty.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CTR Trend Over Time</a:t>
            </a:r>
          </a:p>
          <a:p/>
          <a:p>
            <a:r>
              <a:t>Note: Chart image could not be embedded.</a:t>
            </a:r>
          </a:p>
          <a:p>
            <a:r>
              <a:t>Error: Error 525: Failed to execute 'getPointAtLength' on 'SVGGeometryElement': The element's path is empty.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Clicks Trend Over Time</a:t>
            </a:r>
          </a:p>
          <a:p/>
          <a:p>
            <a:r>
              <a:t>Note: Chart image could not be embedded.</a:t>
            </a:r>
          </a:p>
          <a:p>
            <a:r>
              <a:t>Error: Error 525: Failed to execute 'getPointAtLength' on 'SVGGeometryElement': The element's path is empty.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Action_Type</a:t>
            </a:r>
          </a:p>
        </p:txBody>
      </p:sp>
      <p:pic>
        <p:nvPicPr>
          <p:cNvPr id="4" name="Picture 3" descr="tmpue3rvcv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Action_Type</a:t>
            </a:r>
          </a:p>
        </p:txBody>
      </p:sp>
      <p:pic>
        <p:nvPicPr>
          <p:cNvPr id="4" name="Picture 3" descr="tmp719uu2v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Action_Type</a:t>
            </a:r>
          </a:p>
        </p:txBody>
      </p:sp>
      <p:pic>
        <p:nvPicPr>
          <p:cNvPr id="4" name="Picture 3" descr="tmpkec8blw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Language</a:t>
            </a:r>
          </a:p>
        </p:txBody>
      </p:sp>
      <p:pic>
        <p:nvPicPr>
          <p:cNvPr id="4" name="Picture 3" descr="tmphlxi8_6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6400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Insight: 2024-09-15 leads in Impressions performance, outperforming 2023-12-25 by 7658%. This suggests successful strategies in 2024-09-15 that could be replicated elsewhere. There's significant variation in Impressions across different Date categories, indicating potential optimization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