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KPI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Source: Kaggle: julialy900/marketing-campaign-analysis</a:t>
            </a:r>
          </a:p>
          <a:p>
            <a:r>
              <a:t>Generated: September 26, 2025</a:t>
            </a:r>
          </a:p>
          <a:p>
            <a:r>
              <a:t>Professional Data Insights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Overview: 10,000 rows, 10 columns</a:t>
            </a:r>
          </a:p>
          <a:p>
            <a:pPr/>
            <a:r>
              <a:t>• What stands out to me is your daily time spent on site has been pretty steady over time. Sometimes boring is good - it m...</a:t>
            </a:r>
          </a:p>
          <a:p>
            <a:pPr/>
            <a:r>
              <a:t>• I found something worth mentioning: your daily time spent on site has been pretty steady over time. Sometimes boring is ...</a:t>
            </a:r>
          </a:p>
          <a:p>
            <a:pPr/>
            <a:r>
              <a:t>• Here's what caught my eye: your different metrics seem to dance to their own beat - they're not strongly connected to ea...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520" b="1"/>
            </a:pPr>
            <a:r>
              <a:t>How Daily Time Spent On Site Changed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How Daily Time Spent On Site Changed Over Time</a:t>
            </a:r>
          </a:p>
          <a:p/>
          <a:p>
            <a:r>
              <a:t>Chart visualization not available in PowerPoint.</a:t>
            </a:r>
          </a:p>
          <a:p>
            <a:r>
              <a:t>View interactive version in the dashboard.</a:t>
            </a:r>
          </a:p>
          <a:p/>
          <a:p>
            <a:r>
              <a:t>Technical note: Error 525: Failed to execute 'getPointAtLength' on 'SVGGeometryElement': The element's path is empty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520" b="1"/>
            </a:pPr>
            <a:r>
              <a:t>Your Age Journey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Your Age Journey</a:t>
            </a:r>
          </a:p>
          <a:p/>
          <a:p>
            <a:r>
              <a:t>Chart visualization not available in PowerPoint.</a:t>
            </a:r>
          </a:p>
          <a:p>
            <a:r>
              <a:t>View interactive version in the dashboard.</a:t>
            </a:r>
          </a:p>
          <a:p/>
          <a:p>
            <a:r>
              <a:t>Technical note: Error 525: Failed to execute 'getPointAtLength' on 'SVGGeometryElement': The element's path is empty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520" b="1"/>
            </a:pPr>
            <a:r>
              <a:t>How Your Key Metrics Connect to Each Other</a:t>
            </a:r>
          </a:p>
        </p:txBody>
      </p:sp>
      <p:pic>
        <p:nvPicPr>
          <p:cNvPr id="4" name="Picture 3" descr="tmp3lwtabc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768096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" y="6400800"/>
            <a:ext cx="7680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96"/>
            </a:pPr>
            <a:r>
              <a:t>💡 Key Insight: Here's what caught my eye: your different metrics seem to dance to their own beat - they're not strongly connected to each other. That means each one is probably measuring something unique and valuable. This gives you a good foundation, but I'd be curious to see what you discover when you dig deeper into specific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