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E81B5-4912-40E6-8E20-F800B660B5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57A9E2-933D-47EA-A01F-4FA17F30DDCD}">
      <dgm:prSet/>
      <dgm:spPr/>
      <dgm:t>
        <a:bodyPr/>
        <a:lstStyle/>
        <a:p>
          <a:r>
            <a:rPr lang="en-US"/>
            <a:t>AccuLedger is a user-friendly web-based accounting system.</a:t>
          </a:r>
        </a:p>
      </dgm:t>
    </dgm:pt>
    <dgm:pt modelId="{5BB22E51-E0F8-4662-936E-17194B156922}" type="parTrans" cxnId="{332864A4-A097-4FB0-8B2D-24102F16BE6F}">
      <dgm:prSet/>
      <dgm:spPr/>
      <dgm:t>
        <a:bodyPr/>
        <a:lstStyle/>
        <a:p>
          <a:endParaRPr lang="en-US"/>
        </a:p>
      </dgm:t>
    </dgm:pt>
    <dgm:pt modelId="{C8C72FAB-98E1-4162-91F1-E4947BF0A3CD}" type="sibTrans" cxnId="{332864A4-A097-4FB0-8B2D-24102F16BE6F}">
      <dgm:prSet/>
      <dgm:spPr/>
      <dgm:t>
        <a:bodyPr/>
        <a:lstStyle/>
        <a:p>
          <a:endParaRPr lang="en-US"/>
        </a:p>
      </dgm:t>
    </dgm:pt>
    <dgm:pt modelId="{96CC8644-BFFA-489F-9521-E9A9B13494C3}">
      <dgm:prSet/>
      <dgm:spPr/>
      <dgm:t>
        <a:bodyPr/>
        <a:lstStyle/>
        <a:p>
          <a:r>
            <a:rPr lang="en-US"/>
            <a:t>Designed for small businesses, students, and professionals.</a:t>
          </a:r>
        </a:p>
      </dgm:t>
    </dgm:pt>
    <dgm:pt modelId="{65C4F281-7378-423E-B6C6-021D6CDB50C8}" type="parTrans" cxnId="{3DD2EDB0-5951-4E33-BC89-3985931C99EB}">
      <dgm:prSet/>
      <dgm:spPr/>
      <dgm:t>
        <a:bodyPr/>
        <a:lstStyle/>
        <a:p>
          <a:endParaRPr lang="en-US"/>
        </a:p>
      </dgm:t>
    </dgm:pt>
    <dgm:pt modelId="{78451E74-A535-4A83-892C-D0CDE9EC8DEF}" type="sibTrans" cxnId="{3DD2EDB0-5951-4E33-BC89-3985931C99EB}">
      <dgm:prSet/>
      <dgm:spPr/>
      <dgm:t>
        <a:bodyPr/>
        <a:lstStyle/>
        <a:p>
          <a:endParaRPr lang="en-US"/>
        </a:p>
      </dgm:t>
    </dgm:pt>
    <dgm:pt modelId="{DA63BCB4-D9EF-44EE-B989-5C9341505778}">
      <dgm:prSet/>
      <dgm:spPr/>
      <dgm:t>
        <a:bodyPr/>
        <a:lstStyle/>
        <a:p>
          <a:r>
            <a:rPr lang="en-US"/>
            <a:t>Simplifies tasks like income/expense tracking, invoicing, and reporting.</a:t>
          </a:r>
        </a:p>
      </dgm:t>
    </dgm:pt>
    <dgm:pt modelId="{98604535-CC1B-4587-969D-4C1E74B61AD1}" type="parTrans" cxnId="{D9A07F47-CE0B-4F6A-B9F1-D4FC056E9909}">
      <dgm:prSet/>
      <dgm:spPr/>
      <dgm:t>
        <a:bodyPr/>
        <a:lstStyle/>
        <a:p>
          <a:endParaRPr lang="en-US"/>
        </a:p>
      </dgm:t>
    </dgm:pt>
    <dgm:pt modelId="{18855B83-24C0-4602-9DDA-19128A5426FE}" type="sibTrans" cxnId="{D9A07F47-CE0B-4F6A-B9F1-D4FC056E9909}">
      <dgm:prSet/>
      <dgm:spPr/>
      <dgm:t>
        <a:bodyPr/>
        <a:lstStyle/>
        <a:p>
          <a:endParaRPr lang="en-US"/>
        </a:p>
      </dgm:t>
    </dgm:pt>
    <dgm:pt modelId="{5DB8C9CE-27AD-4441-AFBE-246DF19EC767}" type="pres">
      <dgm:prSet presAssocID="{26EE81B5-4912-40E6-8E20-F800B660B50C}" presName="root" presStyleCnt="0">
        <dgm:presLayoutVars>
          <dgm:dir/>
          <dgm:resizeHandles val="exact"/>
        </dgm:presLayoutVars>
      </dgm:prSet>
      <dgm:spPr/>
    </dgm:pt>
    <dgm:pt modelId="{89F0BE99-F130-4E84-8539-EBFBE0737580}" type="pres">
      <dgm:prSet presAssocID="{8257A9E2-933D-47EA-A01F-4FA17F30DDCD}" presName="compNode" presStyleCnt="0"/>
      <dgm:spPr/>
    </dgm:pt>
    <dgm:pt modelId="{1EFDF972-582A-4526-9C93-0511EB0986D3}" type="pres">
      <dgm:prSet presAssocID="{8257A9E2-933D-47EA-A01F-4FA17F30DDCD}" presName="bgRect" presStyleLbl="bgShp" presStyleIdx="0" presStyleCnt="3"/>
      <dgm:spPr/>
    </dgm:pt>
    <dgm:pt modelId="{7B5A0EA9-448C-44A7-80A6-08077DB62835}" type="pres">
      <dgm:prSet presAssocID="{8257A9E2-933D-47EA-A01F-4FA17F30DD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093FBF0-16D2-437D-82E1-E3DBC1654A68}" type="pres">
      <dgm:prSet presAssocID="{8257A9E2-933D-47EA-A01F-4FA17F30DDCD}" presName="spaceRect" presStyleCnt="0"/>
      <dgm:spPr/>
    </dgm:pt>
    <dgm:pt modelId="{B189AC92-B4D6-42AA-8EBF-5AE3A2E43167}" type="pres">
      <dgm:prSet presAssocID="{8257A9E2-933D-47EA-A01F-4FA17F30DDCD}" presName="parTx" presStyleLbl="revTx" presStyleIdx="0" presStyleCnt="3">
        <dgm:presLayoutVars>
          <dgm:chMax val="0"/>
          <dgm:chPref val="0"/>
        </dgm:presLayoutVars>
      </dgm:prSet>
      <dgm:spPr/>
    </dgm:pt>
    <dgm:pt modelId="{9B393FA5-C70A-43F2-B5C3-CDCB8B3250B1}" type="pres">
      <dgm:prSet presAssocID="{C8C72FAB-98E1-4162-91F1-E4947BF0A3CD}" presName="sibTrans" presStyleCnt="0"/>
      <dgm:spPr/>
    </dgm:pt>
    <dgm:pt modelId="{DCB45C62-5D70-45BF-AA96-BC813C4C2E89}" type="pres">
      <dgm:prSet presAssocID="{96CC8644-BFFA-489F-9521-E9A9B13494C3}" presName="compNode" presStyleCnt="0"/>
      <dgm:spPr/>
    </dgm:pt>
    <dgm:pt modelId="{8BEED993-9D79-444F-988A-7C25AB954997}" type="pres">
      <dgm:prSet presAssocID="{96CC8644-BFFA-489F-9521-E9A9B13494C3}" presName="bgRect" presStyleLbl="bgShp" presStyleIdx="1" presStyleCnt="3"/>
      <dgm:spPr/>
    </dgm:pt>
    <dgm:pt modelId="{68A28E6A-3293-4F81-A819-EE29E578177E}" type="pres">
      <dgm:prSet presAssocID="{96CC8644-BFFA-489F-9521-E9A9B13494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49D602E-F651-4CF9-A05F-38F9D5D4D46F}" type="pres">
      <dgm:prSet presAssocID="{96CC8644-BFFA-489F-9521-E9A9B13494C3}" presName="spaceRect" presStyleCnt="0"/>
      <dgm:spPr/>
    </dgm:pt>
    <dgm:pt modelId="{A0194751-0191-4B7E-94A0-3BA08AE6B3F2}" type="pres">
      <dgm:prSet presAssocID="{96CC8644-BFFA-489F-9521-E9A9B13494C3}" presName="parTx" presStyleLbl="revTx" presStyleIdx="1" presStyleCnt="3">
        <dgm:presLayoutVars>
          <dgm:chMax val="0"/>
          <dgm:chPref val="0"/>
        </dgm:presLayoutVars>
      </dgm:prSet>
      <dgm:spPr/>
    </dgm:pt>
    <dgm:pt modelId="{5238987A-401B-4F5B-925A-10AD278DC44A}" type="pres">
      <dgm:prSet presAssocID="{78451E74-A535-4A83-892C-D0CDE9EC8DEF}" presName="sibTrans" presStyleCnt="0"/>
      <dgm:spPr/>
    </dgm:pt>
    <dgm:pt modelId="{8BC719F6-E672-4F4F-AFAB-97F759B112E0}" type="pres">
      <dgm:prSet presAssocID="{DA63BCB4-D9EF-44EE-B989-5C9341505778}" presName="compNode" presStyleCnt="0"/>
      <dgm:spPr/>
    </dgm:pt>
    <dgm:pt modelId="{590BFE4B-BDF2-4E47-BDE9-4BA763793F33}" type="pres">
      <dgm:prSet presAssocID="{DA63BCB4-D9EF-44EE-B989-5C9341505778}" presName="bgRect" presStyleLbl="bgShp" presStyleIdx="2" presStyleCnt="3"/>
      <dgm:spPr/>
    </dgm:pt>
    <dgm:pt modelId="{AD65720A-8969-4CA4-9491-9CCEA007D984}" type="pres">
      <dgm:prSet presAssocID="{DA63BCB4-D9EF-44EE-B989-5C93415057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34508680-7D67-4B50-815B-E3FD650F95BC}" type="pres">
      <dgm:prSet presAssocID="{DA63BCB4-D9EF-44EE-B989-5C9341505778}" presName="spaceRect" presStyleCnt="0"/>
      <dgm:spPr/>
    </dgm:pt>
    <dgm:pt modelId="{46424AFD-2CDC-46D3-BCD0-06BF32854CD5}" type="pres">
      <dgm:prSet presAssocID="{DA63BCB4-D9EF-44EE-B989-5C93415057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31B119-D72E-42DC-946E-7AB1D171AB84}" type="presOf" srcId="{8257A9E2-933D-47EA-A01F-4FA17F30DDCD}" destId="{B189AC92-B4D6-42AA-8EBF-5AE3A2E43167}" srcOrd="0" destOrd="0" presId="urn:microsoft.com/office/officeart/2018/2/layout/IconVerticalSolidList"/>
    <dgm:cxn modelId="{9BD38A22-281F-42C1-8C66-570F211D51BF}" type="presOf" srcId="{26EE81B5-4912-40E6-8E20-F800B660B50C}" destId="{5DB8C9CE-27AD-4441-AFBE-246DF19EC767}" srcOrd="0" destOrd="0" presId="urn:microsoft.com/office/officeart/2018/2/layout/IconVerticalSolidList"/>
    <dgm:cxn modelId="{D9A07F47-CE0B-4F6A-B9F1-D4FC056E9909}" srcId="{26EE81B5-4912-40E6-8E20-F800B660B50C}" destId="{DA63BCB4-D9EF-44EE-B989-5C9341505778}" srcOrd="2" destOrd="0" parTransId="{98604535-CC1B-4587-969D-4C1E74B61AD1}" sibTransId="{18855B83-24C0-4602-9DDA-19128A5426FE}"/>
    <dgm:cxn modelId="{1C15E98F-1AC0-4968-9545-A55AEF2AF354}" type="presOf" srcId="{96CC8644-BFFA-489F-9521-E9A9B13494C3}" destId="{A0194751-0191-4B7E-94A0-3BA08AE6B3F2}" srcOrd="0" destOrd="0" presId="urn:microsoft.com/office/officeart/2018/2/layout/IconVerticalSolidList"/>
    <dgm:cxn modelId="{332864A4-A097-4FB0-8B2D-24102F16BE6F}" srcId="{26EE81B5-4912-40E6-8E20-F800B660B50C}" destId="{8257A9E2-933D-47EA-A01F-4FA17F30DDCD}" srcOrd="0" destOrd="0" parTransId="{5BB22E51-E0F8-4662-936E-17194B156922}" sibTransId="{C8C72FAB-98E1-4162-91F1-E4947BF0A3CD}"/>
    <dgm:cxn modelId="{3DD2EDB0-5951-4E33-BC89-3985931C99EB}" srcId="{26EE81B5-4912-40E6-8E20-F800B660B50C}" destId="{96CC8644-BFFA-489F-9521-E9A9B13494C3}" srcOrd="1" destOrd="0" parTransId="{65C4F281-7378-423E-B6C6-021D6CDB50C8}" sibTransId="{78451E74-A535-4A83-892C-D0CDE9EC8DEF}"/>
    <dgm:cxn modelId="{BAB3B5C7-3FF5-486C-8CF4-CF41683D81CD}" type="presOf" srcId="{DA63BCB4-D9EF-44EE-B989-5C9341505778}" destId="{46424AFD-2CDC-46D3-BCD0-06BF32854CD5}" srcOrd="0" destOrd="0" presId="urn:microsoft.com/office/officeart/2018/2/layout/IconVerticalSolidList"/>
    <dgm:cxn modelId="{BD59E4B0-0377-484E-B807-80DC780BFE82}" type="presParOf" srcId="{5DB8C9CE-27AD-4441-AFBE-246DF19EC767}" destId="{89F0BE99-F130-4E84-8539-EBFBE0737580}" srcOrd="0" destOrd="0" presId="urn:microsoft.com/office/officeart/2018/2/layout/IconVerticalSolidList"/>
    <dgm:cxn modelId="{59758C3E-9D4E-4587-8528-43DBDE544210}" type="presParOf" srcId="{89F0BE99-F130-4E84-8539-EBFBE0737580}" destId="{1EFDF972-582A-4526-9C93-0511EB0986D3}" srcOrd="0" destOrd="0" presId="urn:microsoft.com/office/officeart/2018/2/layout/IconVerticalSolidList"/>
    <dgm:cxn modelId="{92EE693A-084F-4344-AD11-BABBBA231FB4}" type="presParOf" srcId="{89F0BE99-F130-4E84-8539-EBFBE0737580}" destId="{7B5A0EA9-448C-44A7-80A6-08077DB62835}" srcOrd="1" destOrd="0" presId="urn:microsoft.com/office/officeart/2018/2/layout/IconVerticalSolidList"/>
    <dgm:cxn modelId="{1B6B7B39-8DAC-4A42-BF40-5D48058BEC32}" type="presParOf" srcId="{89F0BE99-F130-4E84-8539-EBFBE0737580}" destId="{F093FBF0-16D2-437D-82E1-E3DBC1654A68}" srcOrd="2" destOrd="0" presId="urn:microsoft.com/office/officeart/2018/2/layout/IconVerticalSolidList"/>
    <dgm:cxn modelId="{AD2C80B7-BEB7-4648-8103-3D3A9781F1AA}" type="presParOf" srcId="{89F0BE99-F130-4E84-8539-EBFBE0737580}" destId="{B189AC92-B4D6-42AA-8EBF-5AE3A2E43167}" srcOrd="3" destOrd="0" presId="urn:microsoft.com/office/officeart/2018/2/layout/IconVerticalSolidList"/>
    <dgm:cxn modelId="{F544E59E-3589-4466-B36E-C8729DD52CA2}" type="presParOf" srcId="{5DB8C9CE-27AD-4441-AFBE-246DF19EC767}" destId="{9B393FA5-C70A-43F2-B5C3-CDCB8B3250B1}" srcOrd="1" destOrd="0" presId="urn:microsoft.com/office/officeart/2018/2/layout/IconVerticalSolidList"/>
    <dgm:cxn modelId="{3E25D7CD-F781-4795-B651-F14312DBD5CD}" type="presParOf" srcId="{5DB8C9CE-27AD-4441-AFBE-246DF19EC767}" destId="{DCB45C62-5D70-45BF-AA96-BC813C4C2E89}" srcOrd="2" destOrd="0" presId="urn:microsoft.com/office/officeart/2018/2/layout/IconVerticalSolidList"/>
    <dgm:cxn modelId="{8F9B2682-B909-4CCA-941A-E921E539DB82}" type="presParOf" srcId="{DCB45C62-5D70-45BF-AA96-BC813C4C2E89}" destId="{8BEED993-9D79-444F-988A-7C25AB954997}" srcOrd="0" destOrd="0" presId="urn:microsoft.com/office/officeart/2018/2/layout/IconVerticalSolidList"/>
    <dgm:cxn modelId="{68389BBC-2BF4-4EDF-8C56-15C9E9ED9041}" type="presParOf" srcId="{DCB45C62-5D70-45BF-AA96-BC813C4C2E89}" destId="{68A28E6A-3293-4F81-A819-EE29E578177E}" srcOrd="1" destOrd="0" presId="urn:microsoft.com/office/officeart/2018/2/layout/IconVerticalSolidList"/>
    <dgm:cxn modelId="{9B188815-3ED3-4E50-934D-96E0EF91BBD9}" type="presParOf" srcId="{DCB45C62-5D70-45BF-AA96-BC813C4C2E89}" destId="{C49D602E-F651-4CF9-A05F-38F9D5D4D46F}" srcOrd="2" destOrd="0" presId="urn:microsoft.com/office/officeart/2018/2/layout/IconVerticalSolidList"/>
    <dgm:cxn modelId="{139AE7BC-C1F9-498F-B6E8-80F1585D1291}" type="presParOf" srcId="{DCB45C62-5D70-45BF-AA96-BC813C4C2E89}" destId="{A0194751-0191-4B7E-94A0-3BA08AE6B3F2}" srcOrd="3" destOrd="0" presId="urn:microsoft.com/office/officeart/2018/2/layout/IconVerticalSolidList"/>
    <dgm:cxn modelId="{0024CB45-73C7-4F27-9A62-255DD7AE2B8E}" type="presParOf" srcId="{5DB8C9CE-27AD-4441-AFBE-246DF19EC767}" destId="{5238987A-401B-4F5B-925A-10AD278DC44A}" srcOrd="3" destOrd="0" presId="urn:microsoft.com/office/officeart/2018/2/layout/IconVerticalSolidList"/>
    <dgm:cxn modelId="{175C5078-D714-4652-B4F9-2944BDD1677D}" type="presParOf" srcId="{5DB8C9CE-27AD-4441-AFBE-246DF19EC767}" destId="{8BC719F6-E672-4F4F-AFAB-97F759B112E0}" srcOrd="4" destOrd="0" presId="urn:microsoft.com/office/officeart/2018/2/layout/IconVerticalSolidList"/>
    <dgm:cxn modelId="{1644B89C-915A-420D-B259-1A751132B4B8}" type="presParOf" srcId="{8BC719F6-E672-4F4F-AFAB-97F759B112E0}" destId="{590BFE4B-BDF2-4E47-BDE9-4BA763793F33}" srcOrd="0" destOrd="0" presId="urn:microsoft.com/office/officeart/2018/2/layout/IconVerticalSolidList"/>
    <dgm:cxn modelId="{C4E38E69-FAF5-41D9-AA33-66ACC92F3F09}" type="presParOf" srcId="{8BC719F6-E672-4F4F-AFAB-97F759B112E0}" destId="{AD65720A-8969-4CA4-9491-9CCEA007D984}" srcOrd="1" destOrd="0" presId="urn:microsoft.com/office/officeart/2018/2/layout/IconVerticalSolidList"/>
    <dgm:cxn modelId="{0055FADF-775B-4642-A3FB-1AC313C2AB74}" type="presParOf" srcId="{8BC719F6-E672-4F4F-AFAB-97F759B112E0}" destId="{34508680-7D67-4B50-815B-E3FD650F95BC}" srcOrd="2" destOrd="0" presId="urn:microsoft.com/office/officeart/2018/2/layout/IconVerticalSolidList"/>
    <dgm:cxn modelId="{3267E286-8B0F-42A5-B1D8-C3119FEB9EBE}" type="presParOf" srcId="{8BC719F6-E672-4F4F-AFAB-97F759B112E0}" destId="{46424AFD-2CDC-46D3-BCD0-06BF32854C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F0D042-9672-414F-B0B0-0D68CC482C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FECFB8-EDE3-414E-B9D2-531D178C7010}">
      <dgm:prSet/>
      <dgm:spPr/>
      <dgm:t>
        <a:bodyPr/>
        <a:lstStyle/>
        <a:p>
          <a:r>
            <a:rPr lang="en-US"/>
            <a:t>Traditional accounting methods are error-prone and outdated.</a:t>
          </a:r>
        </a:p>
      </dgm:t>
    </dgm:pt>
    <dgm:pt modelId="{35EA587F-E9B9-4DB2-A506-5AD5DC1C0C26}" type="parTrans" cxnId="{E66C7058-A873-47C5-B6C1-EC1637D172CE}">
      <dgm:prSet/>
      <dgm:spPr/>
      <dgm:t>
        <a:bodyPr/>
        <a:lstStyle/>
        <a:p>
          <a:endParaRPr lang="en-US"/>
        </a:p>
      </dgm:t>
    </dgm:pt>
    <dgm:pt modelId="{A6C31938-15FB-4833-B2A4-55D649B92D3A}" type="sibTrans" cxnId="{E66C7058-A873-47C5-B6C1-EC1637D172CE}">
      <dgm:prSet/>
      <dgm:spPr/>
      <dgm:t>
        <a:bodyPr/>
        <a:lstStyle/>
        <a:p>
          <a:endParaRPr lang="en-US"/>
        </a:p>
      </dgm:t>
    </dgm:pt>
    <dgm:pt modelId="{EFCC9329-8D84-4F2F-AF29-4C1D23D58DC1}">
      <dgm:prSet/>
      <dgm:spPr/>
      <dgm:t>
        <a:bodyPr/>
        <a:lstStyle/>
        <a:p>
          <a:r>
            <a:rPr lang="en-US"/>
            <a:t>Most existing tools are expensive or complex.</a:t>
          </a:r>
        </a:p>
      </dgm:t>
    </dgm:pt>
    <dgm:pt modelId="{3F5B473F-BF3A-41BD-BE37-32DB1A719D64}" type="parTrans" cxnId="{C2A2D98E-89B1-450A-A96C-7C35B3521333}">
      <dgm:prSet/>
      <dgm:spPr/>
      <dgm:t>
        <a:bodyPr/>
        <a:lstStyle/>
        <a:p>
          <a:endParaRPr lang="en-US"/>
        </a:p>
      </dgm:t>
    </dgm:pt>
    <dgm:pt modelId="{4F59A900-9FE1-4FF3-801D-7B9BE14CF247}" type="sibTrans" cxnId="{C2A2D98E-89B1-450A-A96C-7C35B3521333}">
      <dgm:prSet/>
      <dgm:spPr/>
      <dgm:t>
        <a:bodyPr/>
        <a:lstStyle/>
        <a:p>
          <a:endParaRPr lang="en-US"/>
        </a:p>
      </dgm:t>
    </dgm:pt>
    <dgm:pt modelId="{F85336C6-5391-4F52-9C9A-BE74A48284C6}">
      <dgm:prSet/>
      <dgm:spPr/>
      <dgm:t>
        <a:bodyPr/>
        <a:lstStyle/>
        <a:p>
          <a:r>
            <a:rPr lang="en-US"/>
            <a:t>Need for a lightweight, accessible, and secure solution.</a:t>
          </a:r>
        </a:p>
      </dgm:t>
    </dgm:pt>
    <dgm:pt modelId="{3319113A-3F61-4D8F-B786-D3B00FE0535C}" type="parTrans" cxnId="{25FE817B-17F4-446A-9E73-02DF2104970D}">
      <dgm:prSet/>
      <dgm:spPr/>
      <dgm:t>
        <a:bodyPr/>
        <a:lstStyle/>
        <a:p>
          <a:endParaRPr lang="en-US"/>
        </a:p>
      </dgm:t>
    </dgm:pt>
    <dgm:pt modelId="{8406E0FD-4A1A-46C7-A7A8-0018A5A45A25}" type="sibTrans" cxnId="{25FE817B-17F4-446A-9E73-02DF2104970D}">
      <dgm:prSet/>
      <dgm:spPr/>
      <dgm:t>
        <a:bodyPr/>
        <a:lstStyle/>
        <a:p>
          <a:endParaRPr lang="en-US"/>
        </a:p>
      </dgm:t>
    </dgm:pt>
    <dgm:pt modelId="{494E1F12-4C48-419B-9755-8FB0023AEBF2}" type="pres">
      <dgm:prSet presAssocID="{E6F0D042-9672-414F-B0B0-0D68CC482CB5}" presName="root" presStyleCnt="0">
        <dgm:presLayoutVars>
          <dgm:dir/>
          <dgm:resizeHandles val="exact"/>
        </dgm:presLayoutVars>
      </dgm:prSet>
      <dgm:spPr/>
    </dgm:pt>
    <dgm:pt modelId="{85007580-1A5D-4B90-93C5-EAB482DDBE4C}" type="pres">
      <dgm:prSet presAssocID="{E1FECFB8-EDE3-414E-B9D2-531D178C7010}" presName="compNode" presStyleCnt="0"/>
      <dgm:spPr/>
    </dgm:pt>
    <dgm:pt modelId="{003F7B40-0AB8-47F0-A53C-C6C5EA0178FE}" type="pres">
      <dgm:prSet presAssocID="{E1FECFB8-EDE3-414E-B9D2-531D178C70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3DD3D50-E1CD-4122-8852-1C79242DB693}" type="pres">
      <dgm:prSet presAssocID="{E1FECFB8-EDE3-414E-B9D2-531D178C7010}" presName="spaceRect" presStyleCnt="0"/>
      <dgm:spPr/>
    </dgm:pt>
    <dgm:pt modelId="{72413D23-B7FD-444D-8FE0-60F4DF353583}" type="pres">
      <dgm:prSet presAssocID="{E1FECFB8-EDE3-414E-B9D2-531D178C7010}" presName="textRect" presStyleLbl="revTx" presStyleIdx="0" presStyleCnt="3">
        <dgm:presLayoutVars>
          <dgm:chMax val="1"/>
          <dgm:chPref val="1"/>
        </dgm:presLayoutVars>
      </dgm:prSet>
      <dgm:spPr/>
    </dgm:pt>
    <dgm:pt modelId="{3EA91B91-BABC-4173-BF4C-2D6CD843FB1E}" type="pres">
      <dgm:prSet presAssocID="{A6C31938-15FB-4833-B2A4-55D649B92D3A}" presName="sibTrans" presStyleCnt="0"/>
      <dgm:spPr/>
    </dgm:pt>
    <dgm:pt modelId="{34F5E8C3-4EE9-47F8-9C55-50F3F5E39896}" type="pres">
      <dgm:prSet presAssocID="{EFCC9329-8D84-4F2F-AF29-4C1D23D58DC1}" presName="compNode" presStyleCnt="0"/>
      <dgm:spPr/>
    </dgm:pt>
    <dgm:pt modelId="{6C757449-B3C3-47A6-B350-4059186BF02B}" type="pres">
      <dgm:prSet presAssocID="{EFCC9329-8D84-4F2F-AF29-4C1D23D58D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2C1DE05-D904-4D0D-8DC0-B221A05475B3}" type="pres">
      <dgm:prSet presAssocID="{EFCC9329-8D84-4F2F-AF29-4C1D23D58DC1}" presName="spaceRect" presStyleCnt="0"/>
      <dgm:spPr/>
    </dgm:pt>
    <dgm:pt modelId="{CBCD256A-B2EC-4E7A-B95B-8136F1D2BAAE}" type="pres">
      <dgm:prSet presAssocID="{EFCC9329-8D84-4F2F-AF29-4C1D23D58DC1}" presName="textRect" presStyleLbl="revTx" presStyleIdx="1" presStyleCnt="3">
        <dgm:presLayoutVars>
          <dgm:chMax val="1"/>
          <dgm:chPref val="1"/>
        </dgm:presLayoutVars>
      </dgm:prSet>
      <dgm:spPr/>
    </dgm:pt>
    <dgm:pt modelId="{44739469-D9DB-4E55-ACAF-D6A7997566A1}" type="pres">
      <dgm:prSet presAssocID="{4F59A900-9FE1-4FF3-801D-7B9BE14CF247}" presName="sibTrans" presStyleCnt="0"/>
      <dgm:spPr/>
    </dgm:pt>
    <dgm:pt modelId="{2FEEF7EF-BC5C-42BE-93C7-51B80ADBBDB5}" type="pres">
      <dgm:prSet presAssocID="{F85336C6-5391-4F52-9C9A-BE74A48284C6}" presName="compNode" presStyleCnt="0"/>
      <dgm:spPr/>
    </dgm:pt>
    <dgm:pt modelId="{79CDE868-6C6C-4D74-BDE9-5C00A2FE0423}" type="pres">
      <dgm:prSet presAssocID="{F85336C6-5391-4F52-9C9A-BE74A48284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 Polo player"/>
        </a:ext>
      </dgm:extLst>
    </dgm:pt>
    <dgm:pt modelId="{29A53791-0935-4F52-840C-F49830ADDAEF}" type="pres">
      <dgm:prSet presAssocID="{F85336C6-5391-4F52-9C9A-BE74A48284C6}" presName="spaceRect" presStyleCnt="0"/>
      <dgm:spPr/>
    </dgm:pt>
    <dgm:pt modelId="{AE6619F7-B7EA-4C95-A5E4-C6F0A9C7469E}" type="pres">
      <dgm:prSet presAssocID="{F85336C6-5391-4F52-9C9A-BE74A48284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4C433E-7FBF-4209-BA19-3E0CC3122FCD}" type="presOf" srcId="{EFCC9329-8D84-4F2F-AF29-4C1D23D58DC1}" destId="{CBCD256A-B2EC-4E7A-B95B-8136F1D2BAAE}" srcOrd="0" destOrd="0" presId="urn:microsoft.com/office/officeart/2018/2/layout/IconLabelList"/>
    <dgm:cxn modelId="{E66C7058-A873-47C5-B6C1-EC1637D172CE}" srcId="{E6F0D042-9672-414F-B0B0-0D68CC482CB5}" destId="{E1FECFB8-EDE3-414E-B9D2-531D178C7010}" srcOrd="0" destOrd="0" parTransId="{35EA587F-E9B9-4DB2-A506-5AD5DC1C0C26}" sibTransId="{A6C31938-15FB-4833-B2A4-55D649B92D3A}"/>
    <dgm:cxn modelId="{25FE817B-17F4-446A-9E73-02DF2104970D}" srcId="{E6F0D042-9672-414F-B0B0-0D68CC482CB5}" destId="{F85336C6-5391-4F52-9C9A-BE74A48284C6}" srcOrd="2" destOrd="0" parTransId="{3319113A-3F61-4D8F-B786-D3B00FE0535C}" sibTransId="{8406E0FD-4A1A-46C7-A7A8-0018A5A45A25}"/>
    <dgm:cxn modelId="{C2A2D98E-89B1-450A-A96C-7C35B3521333}" srcId="{E6F0D042-9672-414F-B0B0-0D68CC482CB5}" destId="{EFCC9329-8D84-4F2F-AF29-4C1D23D58DC1}" srcOrd="1" destOrd="0" parTransId="{3F5B473F-BF3A-41BD-BE37-32DB1A719D64}" sibTransId="{4F59A900-9FE1-4FF3-801D-7B9BE14CF247}"/>
    <dgm:cxn modelId="{49DDFCC7-11B7-427A-912F-54D1D7E26BB3}" type="presOf" srcId="{E1FECFB8-EDE3-414E-B9D2-531D178C7010}" destId="{72413D23-B7FD-444D-8FE0-60F4DF353583}" srcOrd="0" destOrd="0" presId="urn:microsoft.com/office/officeart/2018/2/layout/IconLabelList"/>
    <dgm:cxn modelId="{89BB10CB-6726-49EF-B1D5-AF024A63DAB7}" type="presOf" srcId="{F85336C6-5391-4F52-9C9A-BE74A48284C6}" destId="{AE6619F7-B7EA-4C95-A5E4-C6F0A9C7469E}" srcOrd="0" destOrd="0" presId="urn:microsoft.com/office/officeart/2018/2/layout/IconLabelList"/>
    <dgm:cxn modelId="{F1A750DD-C9C9-41ED-BBBC-7EC2EE7BFCBC}" type="presOf" srcId="{E6F0D042-9672-414F-B0B0-0D68CC482CB5}" destId="{494E1F12-4C48-419B-9755-8FB0023AEBF2}" srcOrd="0" destOrd="0" presId="urn:microsoft.com/office/officeart/2018/2/layout/IconLabelList"/>
    <dgm:cxn modelId="{97BFE84F-6174-4138-BCFB-AECB0BEC0EFD}" type="presParOf" srcId="{494E1F12-4C48-419B-9755-8FB0023AEBF2}" destId="{85007580-1A5D-4B90-93C5-EAB482DDBE4C}" srcOrd="0" destOrd="0" presId="urn:microsoft.com/office/officeart/2018/2/layout/IconLabelList"/>
    <dgm:cxn modelId="{4CE7A1AF-D4E9-4F53-ADD6-C3415831BC28}" type="presParOf" srcId="{85007580-1A5D-4B90-93C5-EAB482DDBE4C}" destId="{003F7B40-0AB8-47F0-A53C-C6C5EA0178FE}" srcOrd="0" destOrd="0" presId="urn:microsoft.com/office/officeart/2018/2/layout/IconLabelList"/>
    <dgm:cxn modelId="{0D3E756B-3C90-4AB8-92FA-5A5E8F2635BD}" type="presParOf" srcId="{85007580-1A5D-4B90-93C5-EAB482DDBE4C}" destId="{23DD3D50-E1CD-4122-8852-1C79242DB693}" srcOrd="1" destOrd="0" presId="urn:microsoft.com/office/officeart/2018/2/layout/IconLabelList"/>
    <dgm:cxn modelId="{61C8A008-26D5-4E2D-8BF7-BC8F6D21EAD8}" type="presParOf" srcId="{85007580-1A5D-4B90-93C5-EAB482DDBE4C}" destId="{72413D23-B7FD-444D-8FE0-60F4DF353583}" srcOrd="2" destOrd="0" presId="urn:microsoft.com/office/officeart/2018/2/layout/IconLabelList"/>
    <dgm:cxn modelId="{F086BE1E-CBB0-42D7-8E95-20ADBC1BD881}" type="presParOf" srcId="{494E1F12-4C48-419B-9755-8FB0023AEBF2}" destId="{3EA91B91-BABC-4173-BF4C-2D6CD843FB1E}" srcOrd="1" destOrd="0" presId="urn:microsoft.com/office/officeart/2018/2/layout/IconLabelList"/>
    <dgm:cxn modelId="{20D0758B-1D13-4681-A739-3A9D29FF7C8E}" type="presParOf" srcId="{494E1F12-4C48-419B-9755-8FB0023AEBF2}" destId="{34F5E8C3-4EE9-47F8-9C55-50F3F5E39896}" srcOrd="2" destOrd="0" presId="urn:microsoft.com/office/officeart/2018/2/layout/IconLabelList"/>
    <dgm:cxn modelId="{FFD5A960-289B-4761-979A-D57A7831D36E}" type="presParOf" srcId="{34F5E8C3-4EE9-47F8-9C55-50F3F5E39896}" destId="{6C757449-B3C3-47A6-B350-4059186BF02B}" srcOrd="0" destOrd="0" presId="urn:microsoft.com/office/officeart/2018/2/layout/IconLabelList"/>
    <dgm:cxn modelId="{A3EF39E3-3D88-4DA1-9A5D-14F180956F05}" type="presParOf" srcId="{34F5E8C3-4EE9-47F8-9C55-50F3F5E39896}" destId="{02C1DE05-D904-4D0D-8DC0-B221A05475B3}" srcOrd="1" destOrd="0" presId="urn:microsoft.com/office/officeart/2018/2/layout/IconLabelList"/>
    <dgm:cxn modelId="{73B35FB6-0BBF-4D14-9EBE-B4541BF08EDD}" type="presParOf" srcId="{34F5E8C3-4EE9-47F8-9C55-50F3F5E39896}" destId="{CBCD256A-B2EC-4E7A-B95B-8136F1D2BAAE}" srcOrd="2" destOrd="0" presId="urn:microsoft.com/office/officeart/2018/2/layout/IconLabelList"/>
    <dgm:cxn modelId="{6D9F1124-ED43-417A-BD69-EE96AA18A991}" type="presParOf" srcId="{494E1F12-4C48-419B-9755-8FB0023AEBF2}" destId="{44739469-D9DB-4E55-ACAF-D6A7997566A1}" srcOrd="3" destOrd="0" presId="urn:microsoft.com/office/officeart/2018/2/layout/IconLabelList"/>
    <dgm:cxn modelId="{46491BE4-294A-4FCC-8A3A-687A2D6FDDE1}" type="presParOf" srcId="{494E1F12-4C48-419B-9755-8FB0023AEBF2}" destId="{2FEEF7EF-BC5C-42BE-93C7-51B80ADBBDB5}" srcOrd="4" destOrd="0" presId="urn:microsoft.com/office/officeart/2018/2/layout/IconLabelList"/>
    <dgm:cxn modelId="{A2BF0A45-A284-4023-A45B-3E810E2094B6}" type="presParOf" srcId="{2FEEF7EF-BC5C-42BE-93C7-51B80ADBBDB5}" destId="{79CDE868-6C6C-4D74-BDE9-5C00A2FE0423}" srcOrd="0" destOrd="0" presId="urn:microsoft.com/office/officeart/2018/2/layout/IconLabelList"/>
    <dgm:cxn modelId="{274E894D-DB93-4C21-B94B-95B11FF18C3E}" type="presParOf" srcId="{2FEEF7EF-BC5C-42BE-93C7-51B80ADBBDB5}" destId="{29A53791-0935-4F52-840C-F49830ADDAEF}" srcOrd="1" destOrd="0" presId="urn:microsoft.com/office/officeart/2018/2/layout/IconLabelList"/>
    <dgm:cxn modelId="{46B0B5B5-45CE-4192-96CC-9ADBAE4D32E7}" type="presParOf" srcId="{2FEEF7EF-BC5C-42BE-93C7-51B80ADBBDB5}" destId="{AE6619F7-B7EA-4C95-A5E4-C6F0A9C746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9FC39-B099-422F-AF9E-252C59C6B27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4406DC-991B-4DA5-B32A-B4ABB716EE69}">
      <dgm:prSet/>
      <dgm:spPr/>
      <dgm:t>
        <a:bodyPr/>
        <a:lstStyle/>
        <a:p>
          <a:pPr>
            <a:defRPr cap="all"/>
          </a:pPr>
          <a:r>
            <a:rPr lang="en-US"/>
            <a:t>Income and Expense Tracking</a:t>
          </a:r>
        </a:p>
      </dgm:t>
    </dgm:pt>
    <dgm:pt modelId="{44BE36FD-7187-45BA-9CB8-CCA956A7C26C}" type="parTrans" cxnId="{F61ACEAA-8408-413B-89FA-F8AE4A39A10D}">
      <dgm:prSet/>
      <dgm:spPr/>
      <dgm:t>
        <a:bodyPr/>
        <a:lstStyle/>
        <a:p>
          <a:endParaRPr lang="en-US"/>
        </a:p>
      </dgm:t>
    </dgm:pt>
    <dgm:pt modelId="{60C79B14-4081-449A-B7A4-7C78F35E66EA}" type="sibTrans" cxnId="{F61ACEAA-8408-413B-89FA-F8AE4A39A10D}">
      <dgm:prSet/>
      <dgm:spPr/>
      <dgm:t>
        <a:bodyPr/>
        <a:lstStyle/>
        <a:p>
          <a:endParaRPr lang="en-US"/>
        </a:p>
      </dgm:t>
    </dgm:pt>
    <dgm:pt modelId="{C24D40BA-176F-4453-9EC7-BE2D1DFBEB13}">
      <dgm:prSet/>
      <dgm:spPr/>
      <dgm:t>
        <a:bodyPr/>
        <a:lstStyle/>
        <a:p>
          <a:pPr>
            <a:defRPr cap="all"/>
          </a:pPr>
          <a:r>
            <a:rPr lang="en-US"/>
            <a:t>Ledger and Invoice Management</a:t>
          </a:r>
        </a:p>
      </dgm:t>
    </dgm:pt>
    <dgm:pt modelId="{25F4A897-EC70-4A81-B0D4-97F15AF7E148}" type="parTrans" cxnId="{E1811D47-EB65-4A9A-AD32-24A96C8C79DE}">
      <dgm:prSet/>
      <dgm:spPr/>
      <dgm:t>
        <a:bodyPr/>
        <a:lstStyle/>
        <a:p>
          <a:endParaRPr lang="en-US"/>
        </a:p>
      </dgm:t>
    </dgm:pt>
    <dgm:pt modelId="{FFA06F32-A168-487D-BF49-B19976C38336}" type="sibTrans" cxnId="{E1811D47-EB65-4A9A-AD32-24A96C8C79DE}">
      <dgm:prSet/>
      <dgm:spPr/>
      <dgm:t>
        <a:bodyPr/>
        <a:lstStyle/>
        <a:p>
          <a:endParaRPr lang="en-US"/>
        </a:p>
      </dgm:t>
    </dgm:pt>
    <dgm:pt modelId="{58037BCB-CEE9-441C-B307-4E8BFA1DDBAF}">
      <dgm:prSet/>
      <dgm:spPr/>
      <dgm:t>
        <a:bodyPr/>
        <a:lstStyle/>
        <a:p>
          <a:pPr>
            <a:defRPr cap="all"/>
          </a:pPr>
          <a:r>
            <a:rPr lang="en-US"/>
            <a:t>Exportable Reports and Charts</a:t>
          </a:r>
        </a:p>
      </dgm:t>
    </dgm:pt>
    <dgm:pt modelId="{C43913CF-C930-4D9B-96D9-A55D440B66E4}" type="parTrans" cxnId="{DB0902CF-0C93-4D30-AB00-A543D61F9A7D}">
      <dgm:prSet/>
      <dgm:spPr/>
      <dgm:t>
        <a:bodyPr/>
        <a:lstStyle/>
        <a:p>
          <a:endParaRPr lang="en-US"/>
        </a:p>
      </dgm:t>
    </dgm:pt>
    <dgm:pt modelId="{5CBEC5B6-0224-46B3-BD08-173A3388F41F}" type="sibTrans" cxnId="{DB0902CF-0C93-4D30-AB00-A543D61F9A7D}">
      <dgm:prSet/>
      <dgm:spPr/>
      <dgm:t>
        <a:bodyPr/>
        <a:lstStyle/>
        <a:p>
          <a:endParaRPr lang="en-US"/>
        </a:p>
      </dgm:t>
    </dgm:pt>
    <dgm:pt modelId="{641B66C8-B430-47F1-AC88-EF95BDF02A79}">
      <dgm:prSet/>
      <dgm:spPr/>
      <dgm:t>
        <a:bodyPr/>
        <a:lstStyle/>
        <a:p>
          <a:pPr>
            <a:defRPr cap="all"/>
          </a:pPr>
          <a:r>
            <a:rPr lang="en-US"/>
            <a:t>Secure Login and Responsive UI</a:t>
          </a:r>
        </a:p>
      </dgm:t>
    </dgm:pt>
    <dgm:pt modelId="{E4B824B1-B522-4FE3-87DF-A0A24A1690C6}" type="parTrans" cxnId="{8D255BBC-0C1A-4851-B7C8-B0EB17BE0D5B}">
      <dgm:prSet/>
      <dgm:spPr/>
      <dgm:t>
        <a:bodyPr/>
        <a:lstStyle/>
        <a:p>
          <a:endParaRPr lang="en-US"/>
        </a:p>
      </dgm:t>
    </dgm:pt>
    <dgm:pt modelId="{EF4F864B-89DF-4F27-989B-17C3331F6324}" type="sibTrans" cxnId="{8D255BBC-0C1A-4851-B7C8-B0EB17BE0D5B}">
      <dgm:prSet/>
      <dgm:spPr/>
      <dgm:t>
        <a:bodyPr/>
        <a:lstStyle/>
        <a:p>
          <a:endParaRPr lang="en-US"/>
        </a:p>
      </dgm:t>
    </dgm:pt>
    <dgm:pt modelId="{FEAB0933-D346-4959-81AE-C5B09D4F300A}" type="pres">
      <dgm:prSet presAssocID="{1EE9FC39-B099-422F-AF9E-252C59C6B27D}" presName="root" presStyleCnt="0">
        <dgm:presLayoutVars>
          <dgm:dir/>
          <dgm:resizeHandles val="exact"/>
        </dgm:presLayoutVars>
      </dgm:prSet>
      <dgm:spPr/>
    </dgm:pt>
    <dgm:pt modelId="{F668C54E-CD42-44F5-9842-8EE81B984CA8}" type="pres">
      <dgm:prSet presAssocID="{844406DC-991B-4DA5-B32A-B4ABB716EE69}" presName="compNode" presStyleCnt="0"/>
      <dgm:spPr/>
    </dgm:pt>
    <dgm:pt modelId="{5FF287B3-1698-4F0E-8804-05E0F74CCF6B}" type="pres">
      <dgm:prSet presAssocID="{844406DC-991B-4DA5-B32A-B4ABB716EE6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CBA5C89-3FED-45E7-8608-B725F727D958}" type="pres">
      <dgm:prSet presAssocID="{844406DC-991B-4DA5-B32A-B4ABB716EE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8F2651A-0524-44B1-A48C-DB90DCFC2AAD}" type="pres">
      <dgm:prSet presAssocID="{844406DC-991B-4DA5-B32A-B4ABB716EE69}" presName="spaceRect" presStyleCnt="0"/>
      <dgm:spPr/>
    </dgm:pt>
    <dgm:pt modelId="{74D43197-4F67-47FD-A178-DCA70A5DEAC1}" type="pres">
      <dgm:prSet presAssocID="{844406DC-991B-4DA5-B32A-B4ABB716EE69}" presName="textRect" presStyleLbl="revTx" presStyleIdx="0" presStyleCnt="4">
        <dgm:presLayoutVars>
          <dgm:chMax val="1"/>
          <dgm:chPref val="1"/>
        </dgm:presLayoutVars>
      </dgm:prSet>
      <dgm:spPr/>
    </dgm:pt>
    <dgm:pt modelId="{C23831D7-F35B-42D2-ABAD-C33D58AEF311}" type="pres">
      <dgm:prSet presAssocID="{60C79B14-4081-449A-B7A4-7C78F35E66EA}" presName="sibTrans" presStyleCnt="0"/>
      <dgm:spPr/>
    </dgm:pt>
    <dgm:pt modelId="{9D02B93C-DBFA-4164-B55E-B389828FF9BC}" type="pres">
      <dgm:prSet presAssocID="{C24D40BA-176F-4453-9EC7-BE2D1DFBEB13}" presName="compNode" presStyleCnt="0"/>
      <dgm:spPr/>
    </dgm:pt>
    <dgm:pt modelId="{3ABF2DB8-21D6-4A2C-82FC-2FF670BB25B1}" type="pres">
      <dgm:prSet presAssocID="{C24D40BA-176F-4453-9EC7-BE2D1DFBEB1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6633AD-2932-44C3-BD67-16FA2A60D824}" type="pres">
      <dgm:prSet presAssocID="{C24D40BA-176F-4453-9EC7-BE2D1DFBEB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00BC79-C42B-4B55-A493-B5E6FEA66A8D}" type="pres">
      <dgm:prSet presAssocID="{C24D40BA-176F-4453-9EC7-BE2D1DFBEB13}" presName="spaceRect" presStyleCnt="0"/>
      <dgm:spPr/>
    </dgm:pt>
    <dgm:pt modelId="{59C23796-B19C-413C-8805-450D71915A6B}" type="pres">
      <dgm:prSet presAssocID="{C24D40BA-176F-4453-9EC7-BE2D1DFBEB13}" presName="textRect" presStyleLbl="revTx" presStyleIdx="1" presStyleCnt="4">
        <dgm:presLayoutVars>
          <dgm:chMax val="1"/>
          <dgm:chPref val="1"/>
        </dgm:presLayoutVars>
      </dgm:prSet>
      <dgm:spPr/>
    </dgm:pt>
    <dgm:pt modelId="{85CF2EA5-D064-43C5-AD21-304BA96522F6}" type="pres">
      <dgm:prSet presAssocID="{FFA06F32-A168-487D-BF49-B19976C38336}" presName="sibTrans" presStyleCnt="0"/>
      <dgm:spPr/>
    </dgm:pt>
    <dgm:pt modelId="{AA87C92A-F84B-46E4-B7D7-93D1A3DCA202}" type="pres">
      <dgm:prSet presAssocID="{58037BCB-CEE9-441C-B307-4E8BFA1DDBAF}" presName="compNode" presStyleCnt="0"/>
      <dgm:spPr/>
    </dgm:pt>
    <dgm:pt modelId="{6149AAF7-C69B-4AFC-AAE8-55E16041199C}" type="pres">
      <dgm:prSet presAssocID="{58037BCB-CEE9-441C-B307-4E8BFA1DDBA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024B80-DC90-43E8-90D2-C711C73E163D}" type="pres">
      <dgm:prSet presAssocID="{58037BCB-CEE9-441C-B307-4E8BFA1DDB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9BAF4E-76EF-48A9-8190-F6F606A5B6A7}" type="pres">
      <dgm:prSet presAssocID="{58037BCB-CEE9-441C-B307-4E8BFA1DDBAF}" presName="spaceRect" presStyleCnt="0"/>
      <dgm:spPr/>
    </dgm:pt>
    <dgm:pt modelId="{4363EF8E-ED31-42DB-B39B-46770239489E}" type="pres">
      <dgm:prSet presAssocID="{58037BCB-CEE9-441C-B307-4E8BFA1DDBAF}" presName="textRect" presStyleLbl="revTx" presStyleIdx="2" presStyleCnt="4">
        <dgm:presLayoutVars>
          <dgm:chMax val="1"/>
          <dgm:chPref val="1"/>
        </dgm:presLayoutVars>
      </dgm:prSet>
      <dgm:spPr/>
    </dgm:pt>
    <dgm:pt modelId="{EF394BD6-D5A7-442E-A7D2-B4DC13D54545}" type="pres">
      <dgm:prSet presAssocID="{5CBEC5B6-0224-46B3-BD08-173A3388F41F}" presName="sibTrans" presStyleCnt="0"/>
      <dgm:spPr/>
    </dgm:pt>
    <dgm:pt modelId="{6E9E2D5D-42F0-4F95-A165-01525E2D0140}" type="pres">
      <dgm:prSet presAssocID="{641B66C8-B430-47F1-AC88-EF95BDF02A79}" presName="compNode" presStyleCnt="0"/>
      <dgm:spPr/>
    </dgm:pt>
    <dgm:pt modelId="{25D4AD90-301B-4A15-9612-6AB2891C7B2A}" type="pres">
      <dgm:prSet presAssocID="{641B66C8-B430-47F1-AC88-EF95BDF02A7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7C0825B-A882-4C0E-8CFB-409E3427E06B}" type="pres">
      <dgm:prSet presAssocID="{641B66C8-B430-47F1-AC88-EF95BDF02A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08C5BAC-473B-4782-A4E1-85B1EE64ACCD}" type="pres">
      <dgm:prSet presAssocID="{641B66C8-B430-47F1-AC88-EF95BDF02A79}" presName="spaceRect" presStyleCnt="0"/>
      <dgm:spPr/>
    </dgm:pt>
    <dgm:pt modelId="{3E12D750-CDAA-4A27-B474-A794D54F732E}" type="pres">
      <dgm:prSet presAssocID="{641B66C8-B430-47F1-AC88-EF95BDF02A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76771F-1A69-411F-AEBD-601F125511CD}" type="presOf" srcId="{641B66C8-B430-47F1-AC88-EF95BDF02A79}" destId="{3E12D750-CDAA-4A27-B474-A794D54F732E}" srcOrd="0" destOrd="0" presId="urn:microsoft.com/office/officeart/2018/5/layout/IconLeafLabelList"/>
    <dgm:cxn modelId="{E1811D47-EB65-4A9A-AD32-24A96C8C79DE}" srcId="{1EE9FC39-B099-422F-AF9E-252C59C6B27D}" destId="{C24D40BA-176F-4453-9EC7-BE2D1DFBEB13}" srcOrd="1" destOrd="0" parTransId="{25F4A897-EC70-4A81-B0D4-97F15AF7E148}" sibTransId="{FFA06F32-A168-487D-BF49-B19976C38336}"/>
    <dgm:cxn modelId="{65D0C1A5-DDFA-4C41-9B2C-74884C250D91}" type="presOf" srcId="{C24D40BA-176F-4453-9EC7-BE2D1DFBEB13}" destId="{59C23796-B19C-413C-8805-450D71915A6B}" srcOrd="0" destOrd="0" presId="urn:microsoft.com/office/officeart/2018/5/layout/IconLeafLabelList"/>
    <dgm:cxn modelId="{F61ACEAA-8408-413B-89FA-F8AE4A39A10D}" srcId="{1EE9FC39-B099-422F-AF9E-252C59C6B27D}" destId="{844406DC-991B-4DA5-B32A-B4ABB716EE69}" srcOrd="0" destOrd="0" parTransId="{44BE36FD-7187-45BA-9CB8-CCA956A7C26C}" sibTransId="{60C79B14-4081-449A-B7A4-7C78F35E66EA}"/>
    <dgm:cxn modelId="{8D255BBC-0C1A-4851-B7C8-B0EB17BE0D5B}" srcId="{1EE9FC39-B099-422F-AF9E-252C59C6B27D}" destId="{641B66C8-B430-47F1-AC88-EF95BDF02A79}" srcOrd="3" destOrd="0" parTransId="{E4B824B1-B522-4FE3-87DF-A0A24A1690C6}" sibTransId="{EF4F864B-89DF-4F27-989B-17C3331F6324}"/>
    <dgm:cxn modelId="{0D1E62BF-698C-4B68-BA05-5F9F9F21F7E7}" type="presOf" srcId="{844406DC-991B-4DA5-B32A-B4ABB716EE69}" destId="{74D43197-4F67-47FD-A178-DCA70A5DEAC1}" srcOrd="0" destOrd="0" presId="urn:microsoft.com/office/officeart/2018/5/layout/IconLeafLabelList"/>
    <dgm:cxn modelId="{DB0902CF-0C93-4D30-AB00-A543D61F9A7D}" srcId="{1EE9FC39-B099-422F-AF9E-252C59C6B27D}" destId="{58037BCB-CEE9-441C-B307-4E8BFA1DDBAF}" srcOrd="2" destOrd="0" parTransId="{C43913CF-C930-4D9B-96D9-A55D440B66E4}" sibTransId="{5CBEC5B6-0224-46B3-BD08-173A3388F41F}"/>
    <dgm:cxn modelId="{0E89D9D4-B31D-4540-8927-D005A0B4C2D6}" type="presOf" srcId="{1EE9FC39-B099-422F-AF9E-252C59C6B27D}" destId="{FEAB0933-D346-4959-81AE-C5B09D4F300A}" srcOrd="0" destOrd="0" presId="urn:microsoft.com/office/officeart/2018/5/layout/IconLeafLabelList"/>
    <dgm:cxn modelId="{874824FC-F7B3-4F76-9835-F710BD523B13}" type="presOf" srcId="{58037BCB-CEE9-441C-B307-4E8BFA1DDBAF}" destId="{4363EF8E-ED31-42DB-B39B-46770239489E}" srcOrd="0" destOrd="0" presId="urn:microsoft.com/office/officeart/2018/5/layout/IconLeafLabelList"/>
    <dgm:cxn modelId="{8C277C5D-1047-445B-96B4-B8F0EEA04830}" type="presParOf" srcId="{FEAB0933-D346-4959-81AE-C5B09D4F300A}" destId="{F668C54E-CD42-44F5-9842-8EE81B984CA8}" srcOrd="0" destOrd="0" presId="urn:microsoft.com/office/officeart/2018/5/layout/IconLeafLabelList"/>
    <dgm:cxn modelId="{ED02B4DE-5474-444F-A666-618B6CFB427D}" type="presParOf" srcId="{F668C54E-CD42-44F5-9842-8EE81B984CA8}" destId="{5FF287B3-1698-4F0E-8804-05E0F74CCF6B}" srcOrd="0" destOrd="0" presId="urn:microsoft.com/office/officeart/2018/5/layout/IconLeafLabelList"/>
    <dgm:cxn modelId="{495C23F3-1CA5-4743-8119-9CC568773D3D}" type="presParOf" srcId="{F668C54E-CD42-44F5-9842-8EE81B984CA8}" destId="{5CBA5C89-3FED-45E7-8608-B725F727D958}" srcOrd="1" destOrd="0" presId="urn:microsoft.com/office/officeart/2018/5/layout/IconLeafLabelList"/>
    <dgm:cxn modelId="{8D96A5F4-EF93-4D1D-9C28-79F8AB73D716}" type="presParOf" srcId="{F668C54E-CD42-44F5-9842-8EE81B984CA8}" destId="{88F2651A-0524-44B1-A48C-DB90DCFC2AAD}" srcOrd="2" destOrd="0" presId="urn:microsoft.com/office/officeart/2018/5/layout/IconLeafLabelList"/>
    <dgm:cxn modelId="{16F2C67E-59D2-4226-B38A-597C6A92CA0D}" type="presParOf" srcId="{F668C54E-CD42-44F5-9842-8EE81B984CA8}" destId="{74D43197-4F67-47FD-A178-DCA70A5DEAC1}" srcOrd="3" destOrd="0" presId="urn:microsoft.com/office/officeart/2018/5/layout/IconLeafLabelList"/>
    <dgm:cxn modelId="{E21C8059-F2BE-4F0E-B6CD-7170AF3E765B}" type="presParOf" srcId="{FEAB0933-D346-4959-81AE-C5B09D4F300A}" destId="{C23831D7-F35B-42D2-ABAD-C33D58AEF311}" srcOrd="1" destOrd="0" presId="urn:microsoft.com/office/officeart/2018/5/layout/IconLeafLabelList"/>
    <dgm:cxn modelId="{FF1203E8-EA99-4B4E-8832-DEDC8B3E23A5}" type="presParOf" srcId="{FEAB0933-D346-4959-81AE-C5B09D4F300A}" destId="{9D02B93C-DBFA-4164-B55E-B389828FF9BC}" srcOrd="2" destOrd="0" presId="urn:microsoft.com/office/officeart/2018/5/layout/IconLeafLabelList"/>
    <dgm:cxn modelId="{02BD06BC-BB1E-4DE3-A461-DB7C244CC236}" type="presParOf" srcId="{9D02B93C-DBFA-4164-B55E-B389828FF9BC}" destId="{3ABF2DB8-21D6-4A2C-82FC-2FF670BB25B1}" srcOrd="0" destOrd="0" presId="urn:microsoft.com/office/officeart/2018/5/layout/IconLeafLabelList"/>
    <dgm:cxn modelId="{523569FA-23B9-4967-B7EB-008E4F62783B}" type="presParOf" srcId="{9D02B93C-DBFA-4164-B55E-B389828FF9BC}" destId="{FF6633AD-2932-44C3-BD67-16FA2A60D824}" srcOrd="1" destOrd="0" presId="urn:microsoft.com/office/officeart/2018/5/layout/IconLeafLabelList"/>
    <dgm:cxn modelId="{746526C4-8EC0-4A22-A19F-DDA4FD7CEBFD}" type="presParOf" srcId="{9D02B93C-DBFA-4164-B55E-B389828FF9BC}" destId="{E900BC79-C42B-4B55-A493-B5E6FEA66A8D}" srcOrd="2" destOrd="0" presId="urn:microsoft.com/office/officeart/2018/5/layout/IconLeafLabelList"/>
    <dgm:cxn modelId="{2429B213-A0EB-47BC-87CC-659EF1E12FF8}" type="presParOf" srcId="{9D02B93C-DBFA-4164-B55E-B389828FF9BC}" destId="{59C23796-B19C-413C-8805-450D71915A6B}" srcOrd="3" destOrd="0" presId="urn:microsoft.com/office/officeart/2018/5/layout/IconLeafLabelList"/>
    <dgm:cxn modelId="{A2EBEF18-3D57-4D45-8BCD-DA441F657B2B}" type="presParOf" srcId="{FEAB0933-D346-4959-81AE-C5B09D4F300A}" destId="{85CF2EA5-D064-43C5-AD21-304BA96522F6}" srcOrd="3" destOrd="0" presId="urn:microsoft.com/office/officeart/2018/5/layout/IconLeafLabelList"/>
    <dgm:cxn modelId="{E0811297-487B-4BD8-B997-97AAACD90772}" type="presParOf" srcId="{FEAB0933-D346-4959-81AE-C5B09D4F300A}" destId="{AA87C92A-F84B-46E4-B7D7-93D1A3DCA202}" srcOrd="4" destOrd="0" presId="urn:microsoft.com/office/officeart/2018/5/layout/IconLeafLabelList"/>
    <dgm:cxn modelId="{6C195439-5FA4-4519-8693-7E3A678E95BF}" type="presParOf" srcId="{AA87C92A-F84B-46E4-B7D7-93D1A3DCA202}" destId="{6149AAF7-C69B-4AFC-AAE8-55E16041199C}" srcOrd="0" destOrd="0" presId="urn:microsoft.com/office/officeart/2018/5/layout/IconLeafLabelList"/>
    <dgm:cxn modelId="{38B221A4-93E0-4C1D-8E31-0783C530E34A}" type="presParOf" srcId="{AA87C92A-F84B-46E4-B7D7-93D1A3DCA202}" destId="{24024B80-DC90-43E8-90D2-C711C73E163D}" srcOrd="1" destOrd="0" presId="urn:microsoft.com/office/officeart/2018/5/layout/IconLeafLabelList"/>
    <dgm:cxn modelId="{F818539D-3C1E-41CA-9C76-937D01B9BD55}" type="presParOf" srcId="{AA87C92A-F84B-46E4-B7D7-93D1A3DCA202}" destId="{A99BAF4E-76EF-48A9-8190-F6F606A5B6A7}" srcOrd="2" destOrd="0" presId="urn:microsoft.com/office/officeart/2018/5/layout/IconLeafLabelList"/>
    <dgm:cxn modelId="{2A12ACA7-E35F-4FEB-BC10-26CF9603DAB6}" type="presParOf" srcId="{AA87C92A-F84B-46E4-B7D7-93D1A3DCA202}" destId="{4363EF8E-ED31-42DB-B39B-46770239489E}" srcOrd="3" destOrd="0" presId="urn:microsoft.com/office/officeart/2018/5/layout/IconLeafLabelList"/>
    <dgm:cxn modelId="{90574590-0F2E-4B49-B9D7-0AF56D8D1492}" type="presParOf" srcId="{FEAB0933-D346-4959-81AE-C5B09D4F300A}" destId="{EF394BD6-D5A7-442E-A7D2-B4DC13D54545}" srcOrd="5" destOrd="0" presId="urn:microsoft.com/office/officeart/2018/5/layout/IconLeafLabelList"/>
    <dgm:cxn modelId="{18FC5833-865D-48C6-80EF-0C53F6FCFCE4}" type="presParOf" srcId="{FEAB0933-D346-4959-81AE-C5B09D4F300A}" destId="{6E9E2D5D-42F0-4F95-A165-01525E2D0140}" srcOrd="6" destOrd="0" presId="urn:microsoft.com/office/officeart/2018/5/layout/IconLeafLabelList"/>
    <dgm:cxn modelId="{C3D5722C-2E7A-4BB6-95BD-C47F9003A0CD}" type="presParOf" srcId="{6E9E2D5D-42F0-4F95-A165-01525E2D0140}" destId="{25D4AD90-301B-4A15-9612-6AB2891C7B2A}" srcOrd="0" destOrd="0" presId="urn:microsoft.com/office/officeart/2018/5/layout/IconLeafLabelList"/>
    <dgm:cxn modelId="{35C61D32-E7D2-4F3B-9110-C02191BE1DD9}" type="presParOf" srcId="{6E9E2D5D-42F0-4F95-A165-01525E2D0140}" destId="{07C0825B-A882-4C0E-8CFB-409E3427E06B}" srcOrd="1" destOrd="0" presId="urn:microsoft.com/office/officeart/2018/5/layout/IconLeafLabelList"/>
    <dgm:cxn modelId="{F1DABE0E-BC7A-4FAC-9E93-62B179BE11F9}" type="presParOf" srcId="{6E9E2D5D-42F0-4F95-A165-01525E2D0140}" destId="{308C5BAC-473B-4782-A4E1-85B1EE64ACCD}" srcOrd="2" destOrd="0" presId="urn:microsoft.com/office/officeart/2018/5/layout/IconLeafLabelList"/>
    <dgm:cxn modelId="{C1370CF1-4897-4824-82BA-EACE17B8F6EC}" type="presParOf" srcId="{6E9E2D5D-42F0-4F95-A165-01525E2D0140}" destId="{3E12D750-CDAA-4A27-B474-A794D54F732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533F20-992C-4749-BE85-B3D021FF2C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5556771-10DB-49EE-8541-5E457E2F2EE8}">
      <dgm:prSet/>
      <dgm:spPr/>
      <dgm:t>
        <a:bodyPr/>
        <a:lstStyle/>
        <a:p>
          <a:r>
            <a:rPr lang="en-US"/>
            <a:t>Three-tier architecture: Client, Server, Database.</a:t>
          </a:r>
        </a:p>
      </dgm:t>
    </dgm:pt>
    <dgm:pt modelId="{7C4B6FE6-96C4-4E19-8068-97DF6C5FFC8D}" type="parTrans" cxnId="{331C779F-2B1D-4BC4-9A58-F9F7DA7B1126}">
      <dgm:prSet/>
      <dgm:spPr/>
      <dgm:t>
        <a:bodyPr/>
        <a:lstStyle/>
        <a:p>
          <a:endParaRPr lang="en-US"/>
        </a:p>
      </dgm:t>
    </dgm:pt>
    <dgm:pt modelId="{0FC970CD-83F3-4948-916B-5E3FB15ED590}" type="sibTrans" cxnId="{331C779F-2B1D-4BC4-9A58-F9F7DA7B1126}">
      <dgm:prSet/>
      <dgm:spPr/>
      <dgm:t>
        <a:bodyPr/>
        <a:lstStyle/>
        <a:p>
          <a:endParaRPr lang="en-US"/>
        </a:p>
      </dgm:t>
    </dgm:pt>
    <dgm:pt modelId="{14758439-9DEF-4C60-A907-4EBC75A16805}">
      <dgm:prSet/>
      <dgm:spPr/>
      <dgm:t>
        <a:bodyPr/>
        <a:lstStyle/>
        <a:p>
          <a:r>
            <a:rPr lang="en-US"/>
            <a:t>Technologies: PHP, MySQL, HTML/CSS, JavaScript, Bootstrap.</a:t>
          </a:r>
        </a:p>
      </dgm:t>
    </dgm:pt>
    <dgm:pt modelId="{5D9C8815-1A7C-4CCC-9740-65F8DFDEB5FC}" type="parTrans" cxnId="{127C4E8D-425A-4192-9880-BFA0901A265A}">
      <dgm:prSet/>
      <dgm:spPr/>
      <dgm:t>
        <a:bodyPr/>
        <a:lstStyle/>
        <a:p>
          <a:endParaRPr lang="en-US"/>
        </a:p>
      </dgm:t>
    </dgm:pt>
    <dgm:pt modelId="{5C6F9F37-26FB-41E0-9833-22C0CF1E5150}" type="sibTrans" cxnId="{127C4E8D-425A-4192-9880-BFA0901A265A}">
      <dgm:prSet/>
      <dgm:spPr/>
      <dgm:t>
        <a:bodyPr/>
        <a:lstStyle/>
        <a:p>
          <a:endParaRPr lang="en-US"/>
        </a:p>
      </dgm:t>
    </dgm:pt>
    <dgm:pt modelId="{409C6BAC-EC4A-4769-9C79-BC0E73CEEC96}">
      <dgm:prSet/>
      <dgm:spPr/>
      <dgm:t>
        <a:bodyPr/>
        <a:lstStyle/>
        <a:p>
          <a:r>
            <a:rPr lang="en-US"/>
            <a:t>Data stored in structured MySQL tables.</a:t>
          </a:r>
        </a:p>
      </dgm:t>
    </dgm:pt>
    <dgm:pt modelId="{31F13F42-0EA6-4B81-8E20-F0970992B915}" type="parTrans" cxnId="{677088F3-16BE-430F-85ED-4D18C8E8B1EB}">
      <dgm:prSet/>
      <dgm:spPr/>
      <dgm:t>
        <a:bodyPr/>
        <a:lstStyle/>
        <a:p>
          <a:endParaRPr lang="en-US"/>
        </a:p>
      </dgm:t>
    </dgm:pt>
    <dgm:pt modelId="{354067E7-BCFF-4E65-92F0-81D99619EE0B}" type="sibTrans" cxnId="{677088F3-16BE-430F-85ED-4D18C8E8B1EB}">
      <dgm:prSet/>
      <dgm:spPr/>
      <dgm:t>
        <a:bodyPr/>
        <a:lstStyle/>
        <a:p>
          <a:endParaRPr lang="en-US"/>
        </a:p>
      </dgm:t>
    </dgm:pt>
    <dgm:pt modelId="{9528533B-D138-4942-B2C9-6015264891D2}" type="pres">
      <dgm:prSet presAssocID="{88533F20-992C-4749-BE85-B3D021FF2C47}" presName="root" presStyleCnt="0">
        <dgm:presLayoutVars>
          <dgm:dir/>
          <dgm:resizeHandles val="exact"/>
        </dgm:presLayoutVars>
      </dgm:prSet>
      <dgm:spPr/>
    </dgm:pt>
    <dgm:pt modelId="{9DC29ED3-CEFD-424A-8D78-436E8C8A8265}" type="pres">
      <dgm:prSet presAssocID="{C5556771-10DB-49EE-8541-5E457E2F2EE8}" presName="compNode" presStyleCnt="0"/>
      <dgm:spPr/>
    </dgm:pt>
    <dgm:pt modelId="{831C7652-97BB-4B91-AA72-C1A965A87AD2}" type="pres">
      <dgm:prSet presAssocID="{C5556771-10DB-49EE-8541-5E457E2F2E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7F45CF-2147-4421-8EA0-A49D2E41478B}" type="pres">
      <dgm:prSet presAssocID="{C5556771-10DB-49EE-8541-5E457E2F2EE8}" presName="spaceRect" presStyleCnt="0"/>
      <dgm:spPr/>
    </dgm:pt>
    <dgm:pt modelId="{0ED5C5F5-4270-45C7-9BC1-20614D6169D7}" type="pres">
      <dgm:prSet presAssocID="{C5556771-10DB-49EE-8541-5E457E2F2EE8}" presName="textRect" presStyleLbl="revTx" presStyleIdx="0" presStyleCnt="3">
        <dgm:presLayoutVars>
          <dgm:chMax val="1"/>
          <dgm:chPref val="1"/>
        </dgm:presLayoutVars>
      </dgm:prSet>
      <dgm:spPr/>
    </dgm:pt>
    <dgm:pt modelId="{68DAB7C2-FB29-4C38-A796-91ACFB781FBD}" type="pres">
      <dgm:prSet presAssocID="{0FC970CD-83F3-4948-916B-5E3FB15ED590}" presName="sibTrans" presStyleCnt="0"/>
      <dgm:spPr/>
    </dgm:pt>
    <dgm:pt modelId="{D76C40F9-2F39-4041-B368-D912E8960C7C}" type="pres">
      <dgm:prSet presAssocID="{14758439-9DEF-4C60-A907-4EBC75A16805}" presName="compNode" presStyleCnt="0"/>
      <dgm:spPr/>
    </dgm:pt>
    <dgm:pt modelId="{54F32AEA-E490-4FF1-BB7B-5543DCCFDE93}" type="pres">
      <dgm:prSet presAssocID="{14758439-9DEF-4C60-A907-4EBC75A168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024B7AA-F141-449E-8318-26D5A486B48F}" type="pres">
      <dgm:prSet presAssocID="{14758439-9DEF-4C60-A907-4EBC75A16805}" presName="spaceRect" presStyleCnt="0"/>
      <dgm:spPr/>
    </dgm:pt>
    <dgm:pt modelId="{44CA6B61-311E-408E-80A2-0DF9970CD658}" type="pres">
      <dgm:prSet presAssocID="{14758439-9DEF-4C60-A907-4EBC75A16805}" presName="textRect" presStyleLbl="revTx" presStyleIdx="1" presStyleCnt="3">
        <dgm:presLayoutVars>
          <dgm:chMax val="1"/>
          <dgm:chPref val="1"/>
        </dgm:presLayoutVars>
      </dgm:prSet>
      <dgm:spPr/>
    </dgm:pt>
    <dgm:pt modelId="{CEF86502-2830-40F1-8332-F9B284C7C779}" type="pres">
      <dgm:prSet presAssocID="{5C6F9F37-26FB-41E0-9833-22C0CF1E5150}" presName="sibTrans" presStyleCnt="0"/>
      <dgm:spPr/>
    </dgm:pt>
    <dgm:pt modelId="{783898E4-A571-4192-9BF7-8845740F6716}" type="pres">
      <dgm:prSet presAssocID="{409C6BAC-EC4A-4769-9C79-BC0E73CEEC96}" presName="compNode" presStyleCnt="0"/>
      <dgm:spPr/>
    </dgm:pt>
    <dgm:pt modelId="{66741388-93FA-4C17-91CC-EE945CF4CCCC}" type="pres">
      <dgm:prSet presAssocID="{409C6BAC-EC4A-4769-9C79-BC0E73CEEC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B1E7263-8E51-41BC-9DFC-5CBDDE9E23AD}" type="pres">
      <dgm:prSet presAssocID="{409C6BAC-EC4A-4769-9C79-BC0E73CEEC96}" presName="spaceRect" presStyleCnt="0"/>
      <dgm:spPr/>
    </dgm:pt>
    <dgm:pt modelId="{A1926ABB-5123-4BD2-AB35-3C523021FC98}" type="pres">
      <dgm:prSet presAssocID="{409C6BAC-EC4A-4769-9C79-BC0E73CEEC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7F643D-75D2-4D67-A2B9-9CE4E26987C1}" type="presOf" srcId="{C5556771-10DB-49EE-8541-5E457E2F2EE8}" destId="{0ED5C5F5-4270-45C7-9BC1-20614D6169D7}" srcOrd="0" destOrd="0" presId="urn:microsoft.com/office/officeart/2018/2/layout/IconLabelList"/>
    <dgm:cxn modelId="{6785FE54-55C3-4138-996B-2CBAB531E77F}" type="presOf" srcId="{88533F20-992C-4749-BE85-B3D021FF2C47}" destId="{9528533B-D138-4942-B2C9-6015264891D2}" srcOrd="0" destOrd="0" presId="urn:microsoft.com/office/officeart/2018/2/layout/IconLabelList"/>
    <dgm:cxn modelId="{2BDBB65A-BA6E-4030-886C-6F5803048D70}" type="presOf" srcId="{409C6BAC-EC4A-4769-9C79-BC0E73CEEC96}" destId="{A1926ABB-5123-4BD2-AB35-3C523021FC98}" srcOrd="0" destOrd="0" presId="urn:microsoft.com/office/officeart/2018/2/layout/IconLabelList"/>
    <dgm:cxn modelId="{127C4E8D-425A-4192-9880-BFA0901A265A}" srcId="{88533F20-992C-4749-BE85-B3D021FF2C47}" destId="{14758439-9DEF-4C60-A907-4EBC75A16805}" srcOrd="1" destOrd="0" parTransId="{5D9C8815-1A7C-4CCC-9740-65F8DFDEB5FC}" sibTransId="{5C6F9F37-26FB-41E0-9833-22C0CF1E5150}"/>
    <dgm:cxn modelId="{331C779F-2B1D-4BC4-9A58-F9F7DA7B1126}" srcId="{88533F20-992C-4749-BE85-B3D021FF2C47}" destId="{C5556771-10DB-49EE-8541-5E457E2F2EE8}" srcOrd="0" destOrd="0" parTransId="{7C4B6FE6-96C4-4E19-8068-97DF6C5FFC8D}" sibTransId="{0FC970CD-83F3-4948-916B-5E3FB15ED590}"/>
    <dgm:cxn modelId="{2E2B94EA-37D2-42BF-8717-7EC027CB1FE7}" type="presOf" srcId="{14758439-9DEF-4C60-A907-4EBC75A16805}" destId="{44CA6B61-311E-408E-80A2-0DF9970CD658}" srcOrd="0" destOrd="0" presId="urn:microsoft.com/office/officeart/2018/2/layout/IconLabelList"/>
    <dgm:cxn modelId="{677088F3-16BE-430F-85ED-4D18C8E8B1EB}" srcId="{88533F20-992C-4749-BE85-B3D021FF2C47}" destId="{409C6BAC-EC4A-4769-9C79-BC0E73CEEC96}" srcOrd="2" destOrd="0" parTransId="{31F13F42-0EA6-4B81-8E20-F0970992B915}" sibTransId="{354067E7-BCFF-4E65-92F0-81D99619EE0B}"/>
    <dgm:cxn modelId="{593E0BD6-FC4D-49D7-9A03-04532D3AFF61}" type="presParOf" srcId="{9528533B-D138-4942-B2C9-6015264891D2}" destId="{9DC29ED3-CEFD-424A-8D78-436E8C8A8265}" srcOrd="0" destOrd="0" presId="urn:microsoft.com/office/officeart/2018/2/layout/IconLabelList"/>
    <dgm:cxn modelId="{1F34D9D1-33E3-48B6-953A-8504D455ED96}" type="presParOf" srcId="{9DC29ED3-CEFD-424A-8D78-436E8C8A8265}" destId="{831C7652-97BB-4B91-AA72-C1A965A87AD2}" srcOrd="0" destOrd="0" presId="urn:microsoft.com/office/officeart/2018/2/layout/IconLabelList"/>
    <dgm:cxn modelId="{6A88FC2D-2470-4AE9-9D64-51A99BE4AE77}" type="presParOf" srcId="{9DC29ED3-CEFD-424A-8D78-436E8C8A8265}" destId="{237F45CF-2147-4421-8EA0-A49D2E41478B}" srcOrd="1" destOrd="0" presId="urn:microsoft.com/office/officeart/2018/2/layout/IconLabelList"/>
    <dgm:cxn modelId="{5890E448-A889-4210-97C5-AB33545968C8}" type="presParOf" srcId="{9DC29ED3-CEFD-424A-8D78-436E8C8A8265}" destId="{0ED5C5F5-4270-45C7-9BC1-20614D6169D7}" srcOrd="2" destOrd="0" presId="urn:microsoft.com/office/officeart/2018/2/layout/IconLabelList"/>
    <dgm:cxn modelId="{A3AABBFE-6917-4BA1-A02B-76A8CA902FAC}" type="presParOf" srcId="{9528533B-D138-4942-B2C9-6015264891D2}" destId="{68DAB7C2-FB29-4C38-A796-91ACFB781FBD}" srcOrd="1" destOrd="0" presId="urn:microsoft.com/office/officeart/2018/2/layout/IconLabelList"/>
    <dgm:cxn modelId="{4707F14E-A1C2-4F40-987F-A3A263009A98}" type="presParOf" srcId="{9528533B-D138-4942-B2C9-6015264891D2}" destId="{D76C40F9-2F39-4041-B368-D912E8960C7C}" srcOrd="2" destOrd="0" presId="urn:microsoft.com/office/officeart/2018/2/layout/IconLabelList"/>
    <dgm:cxn modelId="{87BC71D9-0D62-4A3D-9054-A25A1E86BFFE}" type="presParOf" srcId="{D76C40F9-2F39-4041-B368-D912E8960C7C}" destId="{54F32AEA-E490-4FF1-BB7B-5543DCCFDE93}" srcOrd="0" destOrd="0" presId="urn:microsoft.com/office/officeart/2018/2/layout/IconLabelList"/>
    <dgm:cxn modelId="{AA7AE995-167C-4F7E-A8E1-2BE785B53D77}" type="presParOf" srcId="{D76C40F9-2F39-4041-B368-D912E8960C7C}" destId="{3024B7AA-F141-449E-8318-26D5A486B48F}" srcOrd="1" destOrd="0" presId="urn:microsoft.com/office/officeart/2018/2/layout/IconLabelList"/>
    <dgm:cxn modelId="{1D04A648-22BD-41A7-BD84-ED978EC4C3FA}" type="presParOf" srcId="{D76C40F9-2F39-4041-B368-D912E8960C7C}" destId="{44CA6B61-311E-408E-80A2-0DF9970CD658}" srcOrd="2" destOrd="0" presId="urn:microsoft.com/office/officeart/2018/2/layout/IconLabelList"/>
    <dgm:cxn modelId="{23BFC486-CD5D-48D2-9E5C-10EE1B8FC01F}" type="presParOf" srcId="{9528533B-D138-4942-B2C9-6015264891D2}" destId="{CEF86502-2830-40F1-8332-F9B284C7C779}" srcOrd="3" destOrd="0" presId="urn:microsoft.com/office/officeart/2018/2/layout/IconLabelList"/>
    <dgm:cxn modelId="{2522E254-F1DE-4BFA-9A2B-7E9B5AC34634}" type="presParOf" srcId="{9528533B-D138-4942-B2C9-6015264891D2}" destId="{783898E4-A571-4192-9BF7-8845740F6716}" srcOrd="4" destOrd="0" presId="urn:microsoft.com/office/officeart/2018/2/layout/IconLabelList"/>
    <dgm:cxn modelId="{696E3009-05BB-4657-9384-9F4A3020E8E5}" type="presParOf" srcId="{783898E4-A571-4192-9BF7-8845740F6716}" destId="{66741388-93FA-4C17-91CC-EE945CF4CCCC}" srcOrd="0" destOrd="0" presId="urn:microsoft.com/office/officeart/2018/2/layout/IconLabelList"/>
    <dgm:cxn modelId="{E77A1FC2-D29B-484B-AE12-84C69C68AFAC}" type="presParOf" srcId="{783898E4-A571-4192-9BF7-8845740F6716}" destId="{7B1E7263-8E51-41BC-9DFC-5CBDDE9E23AD}" srcOrd="1" destOrd="0" presId="urn:microsoft.com/office/officeart/2018/2/layout/IconLabelList"/>
    <dgm:cxn modelId="{E743B8C8-25A2-4F4A-8F50-9F1E769FACB0}" type="presParOf" srcId="{783898E4-A571-4192-9BF7-8845740F6716}" destId="{A1926ABB-5123-4BD2-AB35-3C523021FC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5B752C-D28E-49DB-BFCE-5736DE9580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8FA48A7-182D-424B-AF9D-632990F742B4}">
      <dgm:prSet/>
      <dgm:spPr/>
      <dgm:t>
        <a:bodyPr/>
        <a:lstStyle/>
        <a:p>
          <a:r>
            <a:rPr lang="en-US"/>
            <a:t>Validated all core features through sample data.</a:t>
          </a:r>
        </a:p>
      </dgm:t>
    </dgm:pt>
    <dgm:pt modelId="{DD1A4C0B-D59E-43E2-9FC4-FA2F07209AF4}" type="parTrans" cxnId="{77F0D3D8-8244-47EA-9849-B6C9DA090F29}">
      <dgm:prSet/>
      <dgm:spPr/>
      <dgm:t>
        <a:bodyPr/>
        <a:lstStyle/>
        <a:p>
          <a:endParaRPr lang="en-US"/>
        </a:p>
      </dgm:t>
    </dgm:pt>
    <dgm:pt modelId="{27DC286F-198A-4168-B316-37488A912B8F}" type="sibTrans" cxnId="{77F0D3D8-8244-47EA-9849-B6C9DA090F29}">
      <dgm:prSet/>
      <dgm:spPr/>
      <dgm:t>
        <a:bodyPr/>
        <a:lstStyle/>
        <a:p>
          <a:endParaRPr lang="en-US"/>
        </a:p>
      </dgm:t>
    </dgm:pt>
    <dgm:pt modelId="{276CACFC-7F1C-4EA1-8162-155FC8ECED93}">
      <dgm:prSet/>
      <dgm:spPr/>
      <dgm:t>
        <a:bodyPr/>
        <a:lstStyle/>
        <a:p>
          <a:r>
            <a:rPr lang="en-US"/>
            <a:t>Responsive across devices, error rate &lt;1%.</a:t>
          </a:r>
        </a:p>
      </dgm:t>
    </dgm:pt>
    <dgm:pt modelId="{05C6AFC4-EFA7-4E51-A062-B2C5E8152AAD}" type="parTrans" cxnId="{6985E815-7F69-45BF-9F5A-B3181B931D9C}">
      <dgm:prSet/>
      <dgm:spPr/>
      <dgm:t>
        <a:bodyPr/>
        <a:lstStyle/>
        <a:p>
          <a:endParaRPr lang="en-US"/>
        </a:p>
      </dgm:t>
    </dgm:pt>
    <dgm:pt modelId="{D4D5C98C-87BD-409D-920E-BA7A9F068023}" type="sibTrans" cxnId="{6985E815-7F69-45BF-9F5A-B3181B931D9C}">
      <dgm:prSet/>
      <dgm:spPr/>
      <dgm:t>
        <a:bodyPr/>
        <a:lstStyle/>
        <a:p>
          <a:endParaRPr lang="en-US"/>
        </a:p>
      </dgm:t>
    </dgm:pt>
    <dgm:pt modelId="{33C1FA87-1B31-4368-8168-6CBB2A3C027B}">
      <dgm:prSet/>
      <dgm:spPr/>
      <dgm:t>
        <a:bodyPr/>
        <a:lstStyle/>
        <a:p>
          <a:r>
            <a:rPr lang="en-US" dirty="0"/>
            <a:t>Compared favorably to manual and commercial tools.</a:t>
          </a:r>
        </a:p>
      </dgm:t>
    </dgm:pt>
    <dgm:pt modelId="{EA4288EB-6B13-4952-8AC4-8BC4AA61EB97}" type="parTrans" cxnId="{6F486699-EAE1-4E7B-8DF5-10B6A20A2F73}">
      <dgm:prSet/>
      <dgm:spPr/>
      <dgm:t>
        <a:bodyPr/>
        <a:lstStyle/>
        <a:p>
          <a:endParaRPr lang="en-US"/>
        </a:p>
      </dgm:t>
    </dgm:pt>
    <dgm:pt modelId="{C097BC6F-62AD-4264-99BB-5F35904A7F9F}" type="sibTrans" cxnId="{6F486699-EAE1-4E7B-8DF5-10B6A20A2F73}">
      <dgm:prSet/>
      <dgm:spPr/>
      <dgm:t>
        <a:bodyPr/>
        <a:lstStyle/>
        <a:p>
          <a:endParaRPr lang="en-US"/>
        </a:p>
      </dgm:t>
    </dgm:pt>
    <dgm:pt modelId="{28F9A1CC-F33B-403D-8D96-966AFB281CD0}" type="pres">
      <dgm:prSet presAssocID="{B45B752C-D28E-49DB-BFCE-5736DE95805D}" presName="root" presStyleCnt="0">
        <dgm:presLayoutVars>
          <dgm:dir/>
          <dgm:resizeHandles val="exact"/>
        </dgm:presLayoutVars>
      </dgm:prSet>
      <dgm:spPr/>
    </dgm:pt>
    <dgm:pt modelId="{EC61C13C-D910-447E-A3B7-E7BEC1EF7B5E}" type="pres">
      <dgm:prSet presAssocID="{C8FA48A7-182D-424B-AF9D-632990F742B4}" presName="compNode" presStyleCnt="0"/>
      <dgm:spPr/>
    </dgm:pt>
    <dgm:pt modelId="{E27F8E27-C077-4694-AF2E-5FF95B326542}" type="pres">
      <dgm:prSet presAssocID="{C8FA48A7-182D-424B-AF9D-632990F742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43E612-F77B-4C3E-A634-CC0514FE9DE0}" type="pres">
      <dgm:prSet presAssocID="{C8FA48A7-182D-424B-AF9D-632990F742B4}" presName="spaceRect" presStyleCnt="0"/>
      <dgm:spPr/>
    </dgm:pt>
    <dgm:pt modelId="{57315204-4F76-4F90-B68F-A96AC3AAF63C}" type="pres">
      <dgm:prSet presAssocID="{C8FA48A7-182D-424B-AF9D-632990F742B4}" presName="textRect" presStyleLbl="revTx" presStyleIdx="0" presStyleCnt="3">
        <dgm:presLayoutVars>
          <dgm:chMax val="1"/>
          <dgm:chPref val="1"/>
        </dgm:presLayoutVars>
      </dgm:prSet>
      <dgm:spPr/>
    </dgm:pt>
    <dgm:pt modelId="{87E172A1-B017-4432-91A6-5654B19250EA}" type="pres">
      <dgm:prSet presAssocID="{27DC286F-198A-4168-B316-37488A912B8F}" presName="sibTrans" presStyleCnt="0"/>
      <dgm:spPr/>
    </dgm:pt>
    <dgm:pt modelId="{DFF8C41B-8030-4452-8641-E191F4646F50}" type="pres">
      <dgm:prSet presAssocID="{276CACFC-7F1C-4EA1-8162-155FC8ECED93}" presName="compNode" presStyleCnt="0"/>
      <dgm:spPr/>
    </dgm:pt>
    <dgm:pt modelId="{86B61B12-F1BE-4B2B-9A4C-8ED6B175D945}" type="pres">
      <dgm:prSet presAssocID="{276CACFC-7F1C-4EA1-8162-155FC8ECED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A7DAB40-6802-4D64-B098-D75AEEB89595}" type="pres">
      <dgm:prSet presAssocID="{276CACFC-7F1C-4EA1-8162-155FC8ECED93}" presName="spaceRect" presStyleCnt="0"/>
      <dgm:spPr/>
    </dgm:pt>
    <dgm:pt modelId="{053500BF-9DDD-4603-B269-D41D4F2ED06A}" type="pres">
      <dgm:prSet presAssocID="{276CACFC-7F1C-4EA1-8162-155FC8ECED93}" presName="textRect" presStyleLbl="revTx" presStyleIdx="1" presStyleCnt="3">
        <dgm:presLayoutVars>
          <dgm:chMax val="1"/>
          <dgm:chPref val="1"/>
        </dgm:presLayoutVars>
      </dgm:prSet>
      <dgm:spPr/>
    </dgm:pt>
    <dgm:pt modelId="{468E075F-3C6F-4AC6-BB5E-D9567EC84226}" type="pres">
      <dgm:prSet presAssocID="{D4D5C98C-87BD-409D-920E-BA7A9F068023}" presName="sibTrans" presStyleCnt="0"/>
      <dgm:spPr/>
    </dgm:pt>
    <dgm:pt modelId="{802802D6-B5ED-45F1-B7E0-99757B0E86EF}" type="pres">
      <dgm:prSet presAssocID="{33C1FA87-1B31-4368-8168-6CBB2A3C027B}" presName="compNode" presStyleCnt="0"/>
      <dgm:spPr/>
    </dgm:pt>
    <dgm:pt modelId="{5263AE84-3EFB-49E9-A83B-CFCA27607C7E}" type="pres">
      <dgm:prSet presAssocID="{33C1FA87-1B31-4368-8168-6CBB2A3C02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1FC0900-6686-40A3-94DA-D9CFBC862D89}" type="pres">
      <dgm:prSet presAssocID="{33C1FA87-1B31-4368-8168-6CBB2A3C027B}" presName="spaceRect" presStyleCnt="0"/>
      <dgm:spPr/>
    </dgm:pt>
    <dgm:pt modelId="{72D39F83-9EEF-4009-BEAD-B8C4608539BB}" type="pres">
      <dgm:prSet presAssocID="{33C1FA87-1B31-4368-8168-6CBB2A3C02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85E815-7F69-45BF-9F5A-B3181B931D9C}" srcId="{B45B752C-D28E-49DB-BFCE-5736DE95805D}" destId="{276CACFC-7F1C-4EA1-8162-155FC8ECED93}" srcOrd="1" destOrd="0" parTransId="{05C6AFC4-EFA7-4E51-A062-B2C5E8152AAD}" sibTransId="{D4D5C98C-87BD-409D-920E-BA7A9F068023}"/>
    <dgm:cxn modelId="{73F17D64-6CBE-4095-977D-966BC18B7A2B}" type="presOf" srcId="{33C1FA87-1B31-4368-8168-6CBB2A3C027B}" destId="{72D39F83-9EEF-4009-BEAD-B8C4608539BB}" srcOrd="0" destOrd="0" presId="urn:microsoft.com/office/officeart/2018/2/layout/IconLabelList"/>
    <dgm:cxn modelId="{2BD1237D-0EE6-4250-99C7-E83193297C40}" type="presOf" srcId="{B45B752C-D28E-49DB-BFCE-5736DE95805D}" destId="{28F9A1CC-F33B-403D-8D96-966AFB281CD0}" srcOrd="0" destOrd="0" presId="urn:microsoft.com/office/officeart/2018/2/layout/IconLabelList"/>
    <dgm:cxn modelId="{6F486699-EAE1-4E7B-8DF5-10B6A20A2F73}" srcId="{B45B752C-D28E-49DB-BFCE-5736DE95805D}" destId="{33C1FA87-1B31-4368-8168-6CBB2A3C027B}" srcOrd="2" destOrd="0" parTransId="{EA4288EB-6B13-4952-8AC4-8BC4AA61EB97}" sibTransId="{C097BC6F-62AD-4264-99BB-5F35904A7F9F}"/>
    <dgm:cxn modelId="{007A19A7-90D6-47AC-AAF6-8CA3FD40033B}" type="presOf" srcId="{276CACFC-7F1C-4EA1-8162-155FC8ECED93}" destId="{053500BF-9DDD-4603-B269-D41D4F2ED06A}" srcOrd="0" destOrd="0" presId="urn:microsoft.com/office/officeart/2018/2/layout/IconLabelList"/>
    <dgm:cxn modelId="{D1A064C1-0F55-4BBA-A2B2-6B95CEC958F5}" type="presOf" srcId="{C8FA48A7-182D-424B-AF9D-632990F742B4}" destId="{57315204-4F76-4F90-B68F-A96AC3AAF63C}" srcOrd="0" destOrd="0" presId="urn:microsoft.com/office/officeart/2018/2/layout/IconLabelList"/>
    <dgm:cxn modelId="{77F0D3D8-8244-47EA-9849-B6C9DA090F29}" srcId="{B45B752C-D28E-49DB-BFCE-5736DE95805D}" destId="{C8FA48A7-182D-424B-AF9D-632990F742B4}" srcOrd="0" destOrd="0" parTransId="{DD1A4C0B-D59E-43E2-9FC4-FA2F07209AF4}" sibTransId="{27DC286F-198A-4168-B316-37488A912B8F}"/>
    <dgm:cxn modelId="{2A3277A5-DF10-4222-A056-AA043063AAE0}" type="presParOf" srcId="{28F9A1CC-F33B-403D-8D96-966AFB281CD0}" destId="{EC61C13C-D910-447E-A3B7-E7BEC1EF7B5E}" srcOrd="0" destOrd="0" presId="urn:microsoft.com/office/officeart/2018/2/layout/IconLabelList"/>
    <dgm:cxn modelId="{679E8A25-285F-4306-A34B-D3AFB806DF0D}" type="presParOf" srcId="{EC61C13C-D910-447E-A3B7-E7BEC1EF7B5E}" destId="{E27F8E27-C077-4694-AF2E-5FF95B326542}" srcOrd="0" destOrd="0" presId="urn:microsoft.com/office/officeart/2018/2/layout/IconLabelList"/>
    <dgm:cxn modelId="{57F7E6DD-3886-494E-ABD1-33C5F2A5E494}" type="presParOf" srcId="{EC61C13C-D910-447E-A3B7-E7BEC1EF7B5E}" destId="{8B43E612-F77B-4C3E-A634-CC0514FE9DE0}" srcOrd="1" destOrd="0" presId="urn:microsoft.com/office/officeart/2018/2/layout/IconLabelList"/>
    <dgm:cxn modelId="{D927C473-7A72-46EA-A535-9D53DD8F6DD4}" type="presParOf" srcId="{EC61C13C-D910-447E-A3B7-E7BEC1EF7B5E}" destId="{57315204-4F76-4F90-B68F-A96AC3AAF63C}" srcOrd="2" destOrd="0" presId="urn:microsoft.com/office/officeart/2018/2/layout/IconLabelList"/>
    <dgm:cxn modelId="{08D67A18-9C1D-4A13-AA4B-C2F863E2B23F}" type="presParOf" srcId="{28F9A1CC-F33B-403D-8D96-966AFB281CD0}" destId="{87E172A1-B017-4432-91A6-5654B19250EA}" srcOrd="1" destOrd="0" presId="urn:microsoft.com/office/officeart/2018/2/layout/IconLabelList"/>
    <dgm:cxn modelId="{C3DEB2D0-6EB5-4799-B4BA-241210B5CAA7}" type="presParOf" srcId="{28F9A1CC-F33B-403D-8D96-966AFB281CD0}" destId="{DFF8C41B-8030-4452-8641-E191F4646F50}" srcOrd="2" destOrd="0" presId="urn:microsoft.com/office/officeart/2018/2/layout/IconLabelList"/>
    <dgm:cxn modelId="{0EC82957-EBB0-4312-A701-824BA1FE22D2}" type="presParOf" srcId="{DFF8C41B-8030-4452-8641-E191F4646F50}" destId="{86B61B12-F1BE-4B2B-9A4C-8ED6B175D945}" srcOrd="0" destOrd="0" presId="urn:microsoft.com/office/officeart/2018/2/layout/IconLabelList"/>
    <dgm:cxn modelId="{164A34BC-B40A-47AC-B83E-88030A82B741}" type="presParOf" srcId="{DFF8C41B-8030-4452-8641-E191F4646F50}" destId="{DA7DAB40-6802-4D64-B098-D75AEEB89595}" srcOrd="1" destOrd="0" presId="urn:microsoft.com/office/officeart/2018/2/layout/IconLabelList"/>
    <dgm:cxn modelId="{ACACAE0D-4B61-4C21-A357-84A9CB433903}" type="presParOf" srcId="{DFF8C41B-8030-4452-8641-E191F4646F50}" destId="{053500BF-9DDD-4603-B269-D41D4F2ED06A}" srcOrd="2" destOrd="0" presId="urn:microsoft.com/office/officeart/2018/2/layout/IconLabelList"/>
    <dgm:cxn modelId="{1F4A48C1-5106-4C5E-B069-FF3022098709}" type="presParOf" srcId="{28F9A1CC-F33B-403D-8D96-966AFB281CD0}" destId="{468E075F-3C6F-4AC6-BB5E-D9567EC84226}" srcOrd="3" destOrd="0" presId="urn:microsoft.com/office/officeart/2018/2/layout/IconLabelList"/>
    <dgm:cxn modelId="{3A2033AA-1EF5-45BD-8172-8002640ED276}" type="presParOf" srcId="{28F9A1CC-F33B-403D-8D96-966AFB281CD0}" destId="{802802D6-B5ED-45F1-B7E0-99757B0E86EF}" srcOrd="4" destOrd="0" presId="urn:microsoft.com/office/officeart/2018/2/layout/IconLabelList"/>
    <dgm:cxn modelId="{4600BBFA-106A-4C5C-B10C-82592E874013}" type="presParOf" srcId="{802802D6-B5ED-45F1-B7E0-99757B0E86EF}" destId="{5263AE84-3EFB-49E9-A83B-CFCA27607C7E}" srcOrd="0" destOrd="0" presId="urn:microsoft.com/office/officeart/2018/2/layout/IconLabelList"/>
    <dgm:cxn modelId="{91ABFC7F-D776-44DE-A8CB-24A41798F045}" type="presParOf" srcId="{802802D6-B5ED-45F1-B7E0-99757B0E86EF}" destId="{01FC0900-6686-40A3-94DA-D9CFBC862D89}" srcOrd="1" destOrd="0" presId="urn:microsoft.com/office/officeart/2018/2/layout/IconLabelList"/>
    <dgm:cxn modelId="{0F84EF23-081B-44E8-BB93-66E3A7D8C489}" type="presParOf" srcId="{802802D6-B5ED-45F1-B7E0-99757B0E86EF}" destId="{72D39F83-9EEF-4009-BEAD-B8C4608539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929029-AD5E-4030-9551-115F26D33F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5269BB-E466-4205-89E7-56346312B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Multi-role access system (Admin, Accountant, Viewer).</a:t>
          </a:r>
        </a:p>
      </dgm:t>
    </dgm:pt>
    <dgm:pt modelId="{1B31D17F-C7C2-40F6-B88F-943A059BEF1F}" type="parTrans" cxnId="{37C98FC9-740C-41B7-9FC5-9CC8FAB1787A}">
      <dgm:prSet/>
      <dgm:spPr/>
      <dgm:t>
        <a:bodyPr/>
        <a:lstStyle/>
        <a:p>
          <a:endParaRPr lang="en-US"/>
        </a:p>
      </dgm:t>
    </dgm:pt>
    <dgm:pt modelId="{01167237-7A59-458E-9F05-ACCB6A3E0B1E}" type="sibTrans" cxnId="{37C98FC9-740C-41B7-9FC5-9CC8FAB178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605E46-4FC5-4B2B-8667-E9974E0AB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GST auto-calculation and advanced filtering.</a:t>
          </a:r>
        </a:p>
      </dgm:t>
    </dgm:pt>
    <dgm:pt modelId="{7DBBA774-EA5D-4382-8DCC-CD951039C052}" type="parTrans" cxnId="{3422AF17-D7BB-431B-AA0F-EA553E5562CC}">
      <dgm:prSet/>
      <dgm:spPr/>
      <dgm:t>
        <a:bodyPr/>
        <a:lstStyle/>
        <a:p>
          <a:endParaRPr lang="en-US"/>
        </a:p>
      </dgm:t>
    </dgm:pt>
    <dgm:pt modelId="{48CEF4E5-2799-4D75-8160-27C8F54CBC47}" type="sibTrans" cxnId="{3422AF17-D7BB-431B-AA0F-EA553E5562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E253E3-99EA-4D32-8AA1-CC7CAFC039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Bank API integration and mobile app version.</a:t>
          </a:r>
        </a:p>
      </dgm:t>
    </dgm:pt>
    <dgm:pt modelId="{32273A95-4B78-42AE-AE38-F3AC0ACC6845}" type="parTrans" cxnId="{0189121A-771E-45F9-96C6-CA8F83247F5C}">
      <dgm:prSet/>
      <dgm:spPr/>
      <dgm:t>
        <a:bodyPr/>
        <a:lstStyle/>
        <a:p>
          <a:endParaRPr lang="en-US"/>
        </a:p>
      </dgm:t>
    </dgm:pt>
    <dgm:pt modelId="{2DD600F1-97BC-4E81-AD2B-2682C81E63F4}" type="sibTrans" cxnId="{0189121A-771E-45F9-96C6-CA8F83247F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B6B3AD-2839-476A-BB84-7B0B0EEB3D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hosting for global accessibility.</a:t>
          </a:r>
        </a:p>
      </dgm:t>
    </dgm:pt>
    <dgm:pt modelId="{C2C56BE3-F9E8-4912-A62B-840B2934D116}" type="parTrans" cxnId="{478DD927-F902-4090-AC26-1477500D1C7C}">
      <dgm:prSet/>
      <dgm:spPr/>
      <dgm:t>
        <a:bodyPr/>
        <a:lstStyle/>
        <a:p>
          <a:endParaRPr lang="en-US"/>
        </a:p>
      </dgm:t>
    </dgm:pt>
    <dgm:pt modelId="{79EEF756-515F-462A-A40C-48EC3A498BA8}" type="sibTrans" cxnId="{478DD927-F902-4090-AC26-1477500D1C7C}">
      <dgm:prSet/>
      <dgm:spPr/>
      <dgm:t>
        <a:bodyPr/>
        <a:lstStyle/>
        <a:p>
          <a:endParaRPr lang="en-US"/>
        </a:p>
      </dgm:t>
    </dgm:pt>
    <dgm:pt modelId="{3B5CBB9F-ED20-4B11-9C0B-631ED09F2C84}" type="pres">
      <dgm:prSet presAssocID="{FA929029-AD5E-4030-9551-115F26D33F15}" presName="root" presStyleCnt="0">
        <dgm:presLayoutVars>
          <dgm:dir/>
          <dgm:resizeHandles val="exact"/>
        </dgm:presLayoutVars>
      </dgm:prSet>
      <dgm:spPr/>
    </dgm:pt>
    <dgm:pt modelId="{65A3F432-E2DE-4D5E-BAEA-3FC139918CA6}" type="pres">
      <dgm:prSet presAssocID="{FA929029-AD5E-4030-9551-115F26D33F15}" presName="container" presStyleCnt="0">
        <dgm:presLayoutVars>
          <dgm:dir/>
          <dgm:resizeHandles val="exact"/>
        </dgm:presLayoutVars>
      </dgm:prSet>
      <dgm:spPr/>
    </dgm:pt>
    <dgm:pt modelId="{18E9CBED-FE2A-4BA7-9D13-08B2DD10B479}" type="pres">
      <dgm:prSet presAssocID="{A15269BB-E466-4205-89E7-56346312B083}" presName="compNode" presStyleCnt="0"/>
      <dgm:spPr/>
    </dgm:pt>
    <dgm:pt modelId="{A4BF61FB-E61B-4860-9150-17CAA31179BE}" type="pres">
      <dgm:prSet presAssocID="{A15269BB-E466-4205-89E7-56346312B083}" presName="iconBgRect" presStyleLbl="bgShp" presStyleIdx="0" presStyleCnt="4"/>
      <dgm:spPr/>
    </dgm:pt>
    <dgm:pt modelId="{9C4A00D6-67CB-4B64-8CDC-B341A69137A8}" type="pres">
      <dgm:prSet presAssocID="{A15269BB-E466-4205-89E7-56346312B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F5EC438-E82A-46F2-BEB2-AE8448B6C714}" type="pres">
      <dgm:prSet presAssocID="{A15269BB-E466-4205-89E7-56346312B083}" presName="spaceRect" presStyleCnt="0"/>
      <dgm:spPr/>
    </dgm:pt>
    <dgm:pt modelId="{1753640D-7B07-4FC6-9BEE-0E34ECEA0E07}" type="pres">
      <dgm:prSet presAssocID="{A15269BB-E466-4205-89E7-56346312B083}" presName="textRect" presStyleLbl="revTx" presStyleIdx="0" presStyleCnt="4">
        <dgm:presLayoutVars>
          <dgm:chMax val="1"/>
          <dgm:chPref val="1"/>
        </dgm:presLayoutVars>
      </dgm:prSet>
      <dgm:spPr/>
    </dgm:pt>
    <dgm:pt modelId="{209464B4-E277-475C-AEB0-3FFFBAB0AB48}" type="pres">
      <dgm:prSet presAssocID="{01167237-7A59-458E-9F05-ACCB6A3E0B1E}" presName="sibTrans" presStyleLbl="sibTrans2D1" presStyleIdx="0" presStyleCnt="0"/>
      <dgm:spPr/>
    </dgm:pt>
    <dgm:pt modelId="{1A9134DB-E52B-41BF-87B8-B8A14761426C}" type="pres">
      <dgm:prSet presAssocID="{0C605E46-4FC5-4B2B-8667-E9974E0AB073}" presName="compNode" presStyleCnt="0"/>
      <dgm:spPr/>
    </dgm:pt>
    <dgm:pt modelId="{743C79AB-2F3D-4057-B192-478E480EF6B9}" type="pres">
      <dgm:prSet presAssocID="{0C605E46-4FC5-4B2B-8667-E9974E0AB073}" presName="iconBgRect" presStyleLbl="bgShp" presStyleIdx="1" presStyleCnt="4"/>
      <dgm:spPr/>
    </dgm:pt>
    <dgm:pt modelId="{077D72D3-7801-41B2-8D3C-7611F49C69E1}" type="pres">
      <dgm:prSet presAssocID="{0C605E46-4FC5-4B2B-8667-E9974E0AB0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B9D1B7D-45A5-4723-A84B-13ECFE426E3C}" type="pres">
      <dgm:prSet presAssocID="{0C605E46-4FC5-4B2B-8667-E9974E0AB073}" presName="spaceRect" presStyleCnt="0"/>
      <dgm:spPr/>
    </dgm:pt>
    <dgm:pt modelId="{E332EED1-4C20-41DE-8891-5E7C8A676208}" type="pres">
      <dgm:prSet presAssocID="{0C605E46-4FC5-4B2B-8667-E9974E0AB073}" presName="textRect" presStyleLbl="revTx" presStyleIdx="1" presStyleCnt="4">
        <dgm:presLayoutVars>
          <dgm:chMax val="1"/>
          <dgm:chPref val="1"/>
        </dgm:presLayoutVars>
      </dgm:prSet>
      <dgm:spPr/>
    </dgm:pt>
    <dgm:pt modelId="{8FA05B11-0883-4B73-B925-869C532B3206}" type="pres">
      <dgm:prSet presAssocID="{48CEF4E5-2799-4D75-8160-27C8F54CBC47}" presName="sibTrans" presStyleLbl="sibTrans2D1" presStyleIdx="0" presStyleCnt="0"/>
      <dgm:spPr/>
    </dgm:pt>
    <dgm:pt modelId="{2D9C3732-D306-490B-B318-9E29F2A12B12}" type="pres">
      <dgm:prSet presAssocID="{40E253E3-99EA-4D32-8AA1-CC7CAFC039F4}" presName="compNode" presStyleCnt="0"/>
      <dgm:spPr/>
    </dgm:pt>
    <dgm:pt modelId="{1478E628-7395-4069-B4B4-3676D107E5DF}" type="pres">
      <dgm:prSet presAssocID="{40E253E3-99EA-4D32-8AA1-CC7CAFC039F4}" presName="iconBgRect" presStyleLbl="bgShp" presStyleIdx="2" presStyleCnt="4"/>
      <dgm:spPr/>
    </dgm:pt>
    <dgm:pt modelId="{6CE6D7E9-5A7D-4C31-9254-9F580BAADB6A}" type="pres">
      <dgm:prSet presAssocID="{40E253E3-99EA-4D32-8AA1-CC7CAFC039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11E27EC-AD60-44C2-9948-76779A65AE6A}" type="pres">
      <dgm:prSet presAssocID="{40E253E3-99EA-4D32-8AA1-CC7CAFC039F4}" presName="spaceRect" presStyleCnt="0"/>
      <dgm:spPr/>
    </dgm:pt>
    <dgm:pt modelId="{DAA8D3C1-51F5-4F05-AEBE-B41C691DD747}" type="pres">
      <dgm:prSet presAssocID="{40E253E3-99EA-4D32-8AA1-CC7CAFC039F4}" presName="textRect" presStyleLbl="revTx" presStyleIdx="2" presStyleCnt="4">
        <dgm:presLayoutVars>
          <dgm:chMax val="1"/>
          <dgm:chPref val="1"/>
        </dgm:presLayoutVars>
      </dgm:prSet>
      <dgm:spPr/>
    </dgm:pt>
    <dgm:pt modelId="{9ABA1665-9692-429F-B311-57F6419D972D}" type="pres">
      <dgm:prSet presAssocID="{2DD600F1-97BC-4E81-AD2B-2682C81E63F4}" presName="sibTrans" presStyleLbl="sibTrans2D1" presStyleIdx="0" presStyleCnt="0"/>
      <dgm:spPr/>
    </dgm:pt>
    <dgm:pt modelId="{0FA39676-CAA7-4E55-B5B2-940AD4DF87A1}" type="pres">
      <dgm:prSet presAssocID="{D3B6B3AD-2839-476A-BB84-7B0B0EEB3D99}" presName="compNode" presStyleCnt="0"/>
      <dgm:spPr/>
    </dgm:pt>
    <dgm:pt modelId="{E9C1BF62-686E-4D96-8D98-273D0F6C1FA5}" type="pres">
      <dgm:prSet presAssocID="{D3B6B3AD-2839-476A-BB84-7B0B0EEB3D99}" presName="iconBgRect" presStyleLbl="bgShp" presStyleIdx="3" presStyleCnt="4"/>
      <dgm:spPr/>
    </dgm:pt>
    <dgm:pt modelId="{46064EB0-BEA1-4CFE-A0B5-D44FC71703AF}" type="pres">
      <dgm:prSet presAssocID="{D3B6B3AD-2839-476A-BB84-7B0B0EEB3D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48A524E-12DD-48FD-9423-2AF955597523}" type="pres">
      <dgm:prSet presAssocID="{D3B6B3AD-2839-476A-BB84-7B0B0EEB3D99}" presName="spaceRect" presStyleCnt="0"/>
      <dgm:spPr/>
    </dgm:pt>
    <dgm:pt modelId="{E108C70E-A956-4977-A6B9-F83D340C681C}" type="pres">
      <dgm:prSet presAssocID="{D3B6B3AD-2839-476A-BB84-7B0B0EEB3D9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22AF17-D7BB-431B-AA0F-EA553E5562CC}" srcId="{FA929029-AD5E-4030-9551-115F26D33F15}" destId="{0C605E46-4FC5-4B2B-8667-E9974E0AB073}" srcOrd="1" destOrd="0" parTransId="{7DBBA774-EA5D-4382-8DCC-CD951039C052}" sibTransId="{48CEF4E5-2799-4D75-8160-27C8F54CBC47}"/>
    <dgm:cxn modelId="{0189121A-771E-45F9-96C6-CA8F83247F5C}" srcId="{FA929029-AD5E-4030-9551-115F26D33F15}" destId="{40E253E3-99EA-4D32-8AA1-CC7CAFC039F4}" srcOrd="2" destOrd="0" parTransId="{32273A95-4B78-42AE-AE38-F3AC0ACC6845}" sibTransId="{2DD600F1-97BC-4E81-AD2B-2682C81E63F4}"/>
    <dgm:cxn modelId="{AFA9CE1F-77D9-49B1-A17C-E5114AE88A86}" type="presOf" srcId="{2DD600F1-97BC-4E81-AD2B-2682C81E63F4}" destId="{9ABA1665-9692-429F-B311-57F6419D972D}" srcOrd="0" destOrd="0" presId="urn:microsoft.com/office/officeart/2018/2/layout/IconCircleList"/>
    <dgm:cxn modelId="{478DD927-F902-4090-AC26-1477500D1C7C}" srcId="{FA929029-AD5E-4030-9551-115F26D33F15}" destId="{D3B6B3AD-2839-476A-BB84-7B0B0EEB3D99}" srcOrd="3" destOrd="0" parTransId="{C2C56BE3-F9E8-4912-A62B-840B2934D116}" sibTransId="{79EEF756-515F-462A-A40C-48EC3A498BA8}"/>
    <dgm:cxn modelId="{989CCB2A-415C-4FA2-BB21-17B013BD63B2}" type="presOf" srcId="{A15269BB-E466-4205-89E7-56346312B083}" destId="{1753640D-7B07-4FC6-9BEE-0E34ECEA0E07}" srcOrd="0" destOrd="0" presId="urn:microsoft.com/office/officeart/2018/2/layout/IconCircleList"/>
    <dgm:cxn modelId="{0BC32A5A-ACF2-4693-B1A4-612695F42AAB}" type="presOf" srcId="{48CEF4E5-2799-4D75-8160-27C8F54CBC47}" destId="{8FA05B11-0883-4B73-B925-869C532B3206}" srcOrd="0" destOrd="0" presId="urn:microsoft.com/office/officeart/2018/2/layout/IconCircleList"/>
    <dgm:cxn modelId="{CB77147E-0CA3-47DF-BF60-FFF938A3A6A1}" type="presOf" srcId="{40E253E3-99EA-4D32-8AA1-CC7CAFC039F4}" destId="{DAA8D3C1-51F5-4F05-AEBE-B41C691DD747}" srcOrd="0" destOrd="0" presId="urn:microsoft.com/office/officeart/2018/2/layout/IconCircleList"/>
    <dgm:cxn modelId="{F510477E-0E1F-484C-9D89-B036B20DB3C0}" type="presOf" srcId="{D3B6B3AD-2839-476A-BB84-7B0B0EEB3D99}" destId="{E108C70E-A956-4977-A6B9-F83D340C681C}" srcOrd="0" destOrd="0" presId="urn:microsoft.com/office/officeart/2018/2/layout/IconCircleList"/>
    <dgm:cxn modelId="{2784BA86-B802-49CC-BC34-6FFA5EA47D73}" type="presOf" srcId="{01167237-7A59-458E-9F05-ACCB6A3E0B1E}" destId="{209464B4-E277-475C-AEB0-3FFFBAB0AB48}" srcOrd="0" destOrd="0" presId="urn:microsoft.com/office/officeart/2018/2/layout/IconCircleList"/>
    <dgm:cxn modelId="{DA690F9E-5EE1-4083-8CDB-D0B3C5322575}" type="presOf" srcId="{FA929029-AD5E-4030-9551-115F26D33F15}" destId="{3B5CBB9F-ED20-4B11-9C0B-631ED09F2C84}" srcOrd="0" destOrd="0" presId="urn:microsoft.com/office/officeart/2018/2/layout/IconCircleList"/>
    <dgm:cxn modelId="{EC9D1BB2-02AC-4883-84C5-C9C5A62BEBD7}" type="presOf" srcId="{0C605E46-4FC5-4B2B-8667-E9974E0AB073}" destId="{E332EED1-4C20-41DE-8891-5E7C8A676208}" srcOrd="0" destOrd="0" presId="urn:microsoft.com/office/officeart/2018/2/layout/IconCircleList"/>
    <dgm:cxn modelId="{37C98FC9-740C-41B7-9FC5-9CC8FAB1787A}" srcId="{FA929029-AD5E-4030-9551-115F26D33F15}" destId="{A15269BB-E466-4205-89E7-56346312B083}" srcOrd="0" destOrd="0" parTransId="{1B31D17F-C7C2-40F6-B88F-943A059BEF1F}" sibTransId="{01167237-7A59-458E-9F05-ACCB6A3E0B1E}"/>
    <dgm:cxn modelId="{18311744-54E2-494D-93D3-956722B30DA5}" type="presParOf" srcId="{3B5CBB9F-ED20-4B11-9C0B-631ED09F2C84}" destId="{65A3F432-E2DE-4D5E-BAEA-3FC139918CA6}" srcOrd="0" destOrd="0" presId="urn:microsoft.com/office/officeart/2018/2/layout/IconCircleList"/>
    <dgm:cxn modelId="{46F82BD6-E7AC-40A9-9F27-BD546DCDDDB0}" type="presParOf" srcId="{65A3F432-E2DE-4D5E-BAEA-3FC139918CA6}" destId="{18E9CBED-FE2A-4BA7-9D13-08B2DD10B479}" srcOrd="0" destOrd="0" presId="urn:microsoft.com/office/officeart/2018/2/layout/IconCircleList"/>
    <dgm:cxn modelId="{04451E51-5D02-452E-9C9A-1314FA045C2E}" type="presParOf" srcId="{18E9CBED-FE2A-4BA7-9D13-08B2DD10B479}" destId="{A4BF61FB-E61B-4860-9150-17CAA31179BE}" srcOrd="0" destOrd="0" presId="urn:microsoft.com/office/officeart/2018/2/layout/IconCircleList"/>
    <dgm:cxn modelId="{EB9AE626-28FF-4949-AC48-7A11929EDEB0}" type="presParOf" srcId="{18E9CBED-FE2A-4BA7-9D13-08B2DD10B479}" destId="{9C4A00D6-67CB-4B64-8CDC-B341A69137A8}" srcOrd="1" destOrd="0" presId="urn:microsoft.com/office/officeart/2018/2/layout/IconCircleList"/>
    <dgm:cxn modelId="{68AB3A7B-E5A1-46A7-9182-8571D00F1A44}" type="presParOf" srcId="{18E9CBED-FE2A-4BA7-9D13-08B2DD10B479}" destId="{1F5EC438-E82A-46F2-BEB2-AE8448B6C714}" srcOrd="2" destOrd="0" presId="urn:microsoft.com/office/officeart/2018/2/layout/IconCircleList"/>
    <dgm:cxn modelId="{A2159FE4-5434-4715-94B0-87809977573C}" type="presParOf" srcId="{18E9CBED-FE2A-4BA7-9D13-08B2DD10B479}" destId="{1753640D-7B07-4FC6-9BEE-0E34ECEA0E07}" srcOrd="3" destOrd="0" presId="urn:microsoft.com/office/officeart/2018/2/layout/IconCircleList"/>
    <dgm:cxn modelId="{C687FCC0-5720-492D-851F-08C906700F06}" type="presParOf" srcId="{65A3F432-E2DE-4D5E-BAEA-3FC139918CA6}" destId="{209464B4-E277-475C-AEB0-3FFFBAB0AB48}" srcOrd="1" destOrd="0" presId="urn:microsoft.com/office/officeart/2018/2/layout/IconCircleList"/>
    <dgm:cxn modelId="{275456A8-3E54-40DC-891E-F7106A99B4B7}" type="presParOf" srcId="{65A3F432-E2DE-4D5E-BAEA-3FC139918CA6}" destId="{1A9134DB-E52B-41BF-87B8-B8A14761426C}" srcOrd="2" destOrd="0" presId="urn:microsoft.com/office/officeart/2018/2/layout/IconCircleList"/>
    <dgm:cxn modelId="{575E528B-D80C-4FB1-AAF0-C70642F56B0E}" type="presParOf" srcId="{1A9134DB-E52B-41BF-87B8-B8A14761426C}" destId="{743C79AB-2F3D-4057-B192-478E480EF6B9}" srcOrd="0" destOrd="0" presId="urn:microsoft.com/office/officeart/2018/2/layout/IconCircleList"/>
    <dgm:cxn modelId="{B803CEF9-E4B3-454C-A2F2-29A32A819127}" type="presParOf" srcId="{1A9134DB-E52B-41BF-87B8-B8A14761426C}" destId="{077D72D3-7801-41B2-8D3C-7611F49C69E1}" srcOrd="1" destOrd="0" presId="urn:microsoft.com/office/officeart/2018/2/layout/IconCircleList"/>
    <dgm:cxn modelId="{A79AC348-A363-4DD9-B789-0E5085539AAB}" type="presParOf" srcId="{1A9134DB-E52B-41BF-87B8-B8A14761426C}" destId="{0B9D1B7D-45A5-4723-A84B-13ECFE426E3C}" srcOrd="2" destOrd="0" presId="urn:microsoft.com/office/officeart/2018/2/layout/IconCircleList"/>
    <dgm:cxn modelId="{94322C28-12CA-4E7C-8BA8-760A47818E63}" type="presParOf" srcId="{1A9134DB-E52B-41BF-87B8-B8A14761426C}" destId="{E332EED1-4C20-41DE-8891-5E7C8A676208}" srcOrd="3" destOrd="0" presId="urn:microsoft.com/office/officeart/2018/2/layout/IconCircleList"/>
    <dgm:cxn modelId="{9EEBEBF3-E935-43CD-8E40-22F782FAFD5B}" type="presParOf" srcId="{65A3F432-E2DE-4D5E-BAEA-3FC139918CA6}" destId="{8FA05B11-0883-4B73-B925-869C532B3206}" srcOrd="3" destOrd="0" presId="urn:microsoft.com/office/officeart/2018/2/layout/IconCircleList"/>
    <dgm:cxn modelId="{69F75939-DF35-4A7A-ACB6-AD26D8086590}" type="presParOf" srcId="{65A3F432-E2DE-4D5E-BAEA-3FC139918CA6}" destId="{2D9C3732-D306-490B-B318-9E29F2A12B12}" srcOrd="4" destOrd="0" presId="urn:microsoft.com/office/officeart/2018/2/layout/IconCircleList"/>
    <dgm:cxn modelId="{35795567-5B53-4090-B2F8-8D537375D91F}" type="presParOf" srcId="{2D9C3732-D306-490B-B318-9E29F2A12B12}" destId="{1478E628-7395-4069-B4B4-3676D107E5DF}" srcOrd="0" destOrd="0" presId="urn:microsoft.com/office/officeart/2018/2/layout/IconCircleList"/>
    <dgm:cxn modelId="{C4DC05B0-EDED-469F-A78E-7F3981DA5003}" type="presParOf" srcId="{2D9C3732-D306-490B-B318-9E29F2A12B12}" destId="{6CE6D7E9-5A7D-4C31-9254-9F580BAADB6A}" srcOrd="1" destOrd="0" presId="urn:microsoft.com/office/officeart/2018/2/layout/IconCircleList"/>
    <dgm:cxn modelId="{F3A4010C-4598-4023-9448-C7B0802EDCD4}" type="presParOf" srcId="{2D9C3732-D306-490B-B318-9E29F2A12B12}" destId="{911E27EC-AD60-44C2-9948-76779A65AE6A}" srcOrd="2" destOrd="0" presId="urn:microsoft.com/office/officeart/2018/2/layout/IconCircleList"/>
    <dgm:cxn modelId="{DB88905C-9C89-4C0C-8D3F-84CC95494AA0}" type="presParOf" srcId="{2D9C3732-D306-490B-B318-9E29F2A12B12}" destId="{DAA8D3C1-51F5-4F05-AEBE-B41C691DD747}" srcOrd="3" destOrd="0" presId="urn:microsoft.com/office/officeart/2018/2/layout/IconCircleList"/>
    <dgm:cxn modelId="{703C0C65-36A5-47B8-95F5-BE7AD1EB45D0}" type="presParOf" srcId="{65A3F432-E2DE-4D5E-BAEA-3FC139918CA6}" destId="{9ABA1665-9692-429F-B311-57F6419D972D}" srcOrd="5" destOrd="0" presId="urn:microsoft.com/office/officeart/2018/2/layout/IconCircleList"/>
    <dgm:cxn modelId="{02D2E184-98C4-4812-899D-B75262373A00}" type="presParOf" srcId="{65A3F432-E2DE-4D5E-BAEA-3FC139918CA6}" destId="{0FA39676-CAA7-4E55-B5B2-940AD4DF87A1}" srcOrd="6" destOrd="0" presId="urn:microsoft.com/office/officeart/2018/2/layout/IconCircleList"/>
    <dgm:cxn modelId="{C2134E8C-EF6C-4E42-AFFF-D1B635779807}" type="presParOf" srcId="{0FA39676-CAA7-4E55-B5B2-940AD4DF87A1}" destId="{E9C1BF62-686E-4D96-8D98-273D0F6C1FA5}" srcOrd="0" destOrd="0" presId="urn:microsoft.com/office/officeart/2018/2/layout/IconCircleList"/>
    <dgm:cxn modelId="{31198C79-71BE-4FAF-84A0-C102F1C30109}" type="presParOf" srcId="{0FA39676-CAA7-4E55-B5B2-940AD4DF87A1}" destId="{46064EB0-BEA1-4CFE-A0B5-D44FC71703AF}" srcOrd="1" destOrd="0" presId="urn:microsoft.com/office/officeart/2018/2/layout/IconCircleList"/>
    <dgm:cxn modelId="{A620E459-1774-4B7D-A8C8-2C8DDB668ED7}" type="presParOf" srcId="{0FA39676-CAA7-4E55-B5B2-940AD4DF87A1}" destId="{E48A524E-12DD-48FD-9423-2AF955597523}" srcOrd="2" destOrd="0" presId="urn:microsoft.com/office/officeart/2018/2/layout/IconCircleList"/>
    <dgm:cxn modelId="{C8877C1C-2B3D-411B-AFFC-5B35E7B7A9B0}" type="presParOf" srcId="{0FA39676-CAA7-4E55-B5B2-940AD4DF87A1}" destId="{E108C70E-A956-4977-A6B9-F83D340C68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DF972-582A-4526-9C93-0511EB0986D3}">
      <dsp:nvSpPr>
        <dsp:cNvPr id="0" name=""/>
        <dsp:cNvSpPr/>
      </dsp:nvSpPr>
      <dsp:spPr>
        <a:xfrm>
          <a:off x="0" y="565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A0EA9-448C-44A7-80A6-08077DB62835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9AC92-B4D6-42AA-8EBF-5AE3A2E43167}">
      <dsp:nvSpPr>
        <dsp:cNvPr id="0" name=""/>
        <dsp:cNvSpPr/>
      </dsp:nvSpPr>
      <dsp:spPr>
        <a:xfrm>
          <a:off x="1527246" y="565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AccuLedger is a user-friendly web-based accounting system.</a:t>
          </a:r>
        </a:p>
      </dsp:txBody>
      <dsp:txXfrm>
        <a:off x="1527246" y="565"/>
        <a:ext cx="2916166" cy="1322291"/>
      </dsp:txXfrm>
    </dsp:sp>
    <dsp:sp modelId="{8BEED993-9D79-444F-988A-7C25AB954997}">
      <dsp:nvSpPr>
        <dsp:cNvPr id="0" name=""/>
        <dsp:cNvSpPr/>
      </dsp:nvSpPr>
      <dsp:spPr>
        <a:xfrm>
          <a:off x="0" y="1653429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28E6A-3293-4F81-A819-EE29E578177E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4751-0191-4B7E-94A0-3BA08AE6B3F2}">
      <dsp:nvSpPr>
        <dsp:cNvPr id="0" name=""/>
        <dsp:cNvSpPr/>
      </dsp:nvSpPr>
      <dsp:spPr>
        <a:xfrm>
          <a:off x="1527246" y="1653429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Designed for small businesses, students, and professionals.</a:t>
          </a:r>
        </a:p>
      </dsp:txBody>
      <dsp:txXfrm>
        <a:off x="1527246" y="1653429"/>
        <a:ext cx="2916166" cy="1322291"/>
      </dsp:txXfrm>
    </dsp:sp>
    <dsp:sp modelId="{590BFE4B-BDF2-4E47-BDE9-4BA763793F33}">
      <dsp:nvSpPr>
        <dsp:cNvPr id="0" name=""/>
        <dsp:cNvSpPr/>
      </dsp:nvSpPr>
      <dsp:spPr>
        <a:xfrm>
          <a:off x="0" y="3306293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5720A-8969-4CA4-9491-9CCEA007D984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24AFD-2CDC-46D3-BCD0-06BF32854CD5}">
      <dsp:nvSpPr>
        <dsp:cNvPr id="0" name=""/>
        <dsp:cNvSpPr/>
      </dsp:nvSpPr>
      <dsp:spPr>
        <a:xfrm>
          <a:off x="1527246" y="3306293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Simplifies tasks like income/expense tracking, invoicing, and reporting.</a:t>
          </a:r>
        </a:p>
      </dsp:txBody>
      <dsp:txXfrm>
        <a:off x="1527246" y="3306293"/>
        <a:ext cx="2916166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F7B40-0AB8-47F0-A53C-C6C5EA0178FE}">
      <dsp:nvSpPr>
        <dsp:cNvPr id="0" name=""/>
        <dsp:cNvSpPr/>
      </dsp:nvSpPr>
      <dsp:spPr>
        <a:xfrm>
          <a:off x="840668" y="654196"/>
          <a:ext cx="977772" cy="977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13D23-B7FD-444D-8FE0-60F4DF353583}">
      <dsp:nvSpPr>
        <dsp:cNvPr id="0" name=""/>
        <dsp:cNvSpPr/>
      </dsp:nvSpPr>
      <dsp:spPr>
        <a:xfrm>
          <a:off x="243140" y="1931623"/>
          <a:ext cx="21728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Traditional accounting methods are error-prone and outdated.</a:t>
          </a:r>
        </a:p>
      </dsp:txBody>
      <dsp:txXfrm>
        <a:off x="243140" y="1931623"/>
        <a:ext cx="2172828" cy="720000"/>
      </dsp:txXfrm>
    </dsp:sp>
    <dsp:sp modelId="{6C757449-B3C3-47A6-B350-4059186BF02B}">
      <dsp:nvSpPr>
        <dsp:cNvPr id="0" name=""/>
        <dsp:cNvSpPr/>
      </dsp:nvSpPr>
      <dsp:spPr>
        <a:xfrm>
          <a:off x="3393741" y="654196"/>
          <a:ext cx="977772" cy="977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D256A-B2EC-4E7A-B95B-8136F1D2BAAE}">
      <dsp:nvSpPr>
        <dsp:cNvPr id="0" name=""/>
        <dsp:cNvSpPr/>
      </dsp:nvSpPr>
      <dsp:spPr>
        <a:xfrm>
          <a:off x="2796213" y="1931623"/>
          <a:ext cx="21728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existing tools are expensive or complex.</a:t>
          </a:r>
        </a:p>
      </dsp:txBody>
      <dsp:txXfrm>
        <a:off x="2796213" y="1931623"/>
        <a:ext cx="2172828" cy="720000"/>
      </dsp:txXfrm>
    </dsp:sp>
    <dsp:sp modelId="{79CDE868-6C6C-4D74-BDE9-5C00A2FE0423}">
      <dsp:nvSpPr>
        <dsp:cNvPr id="0" name=""/>
        <dsp:cNvSpPr/>
      </dsp:nvSpPr>
      <dsp:spPr>
        <a:xfrm>
          <a:off x="5946815" y="654196"/>
          <a:ext cx="977772" cy="977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619F7-B7EA-4C95-A5E4-C6F0A9C7469E}">
      <dsp:nvSpPr>
        <dsp:cNvPr id="0" name=""/>
        <dsp:cNvSpPr/>
      </dsp:nvSpPr>
      <dsp:spPr>
        <a:xfrm>
          <a:off x="5349287" y="1931623"/>
          <a:ext cx="21728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Need for a lightweight, accessible, and secure solution.</a:t>
          </a:r>
        </a:p>
      </dsp:txBody>
      <dsp:txXfrm>
        <a:off x="5349287" y="1931623"/>
        <a:ext cx="217282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287B3-1698-4F0E-8804-05E0F74CCF6B}">
      <dsp:nvSpPr>
        <dsp:cNvPr id="0" name=""/>
        <dsp:cNvSpPr/>
      </dsp:nvSpPr>
      <dsp:spPr>
        <a:xfrm>
          <a:off x="335573" y="623534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A5C89-3FED-45E7-8608-B725F727D958}">
      <dsp:nvSpPr>
        <dsp:cNvPr id="0" name=""/>
        <dsp:cNvSpPr/>
      </dsp:nvSpPr>
      <dsp:spPr>
        <a:xfrm>
          <a:off x="558604" y="846566"/>
          <a:ext cx="600468" cy="600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43197-4F67-47FD-A178-DCA70A5DEAC1}">
      <dsp:nvSpPr>
        <dsp:cNvPr id="0" name=""/>
        <dsp:cNvSpPr/>
      </dsp:nvSpPr>
      <dsp:spPr>
        <a:xfrm>
          <a:off x="1026" y="1996035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Income and Expense Tracking</a:t>
          </a:r>
        </a:p>
      </dsp:txBody>
      <dsp:txXfrm>
        <a:off x="1026" y="1996035"/>
        <a:ext cx="1715625" cy="686250"/>
      </dsp:txXfrm>
    </dsp:sp>
    <dsp:sp modelId="{3ABF2DB8-21D6-4A2C-82FC-2FF670BB25B1}">
      <dsp:nvSpPr>
        <dsp:cNvPr id="0" name=""/>
        <dsp:cNvSpPr/>
      </dsp:nvSpPr>
      <dsp:spPr>
        <a:xfrm>
          <a:off x="2351432" y="623534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633AD-2932-44C3-BD67-16FA2A60D824}">
      <dsp:nvSpPr>
        <dsp:cNvPr id="0" name=""/>
        <dsp:cNvSpPr/>
      </dsp:nvSpPr>
      <dsp:spPr>
        <a:xfrm>
          <a:off x="2574463" y="846566"/>
          <a:ext cx="600468" cy="600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23796-B19C-413C-8805-450D71915A6B}">
      <dsp:nvSpPr>
        <dsp:cNvPr id="0" name=""/>
        <dsp:cNvSpPr/>
      </dsp:nvSpPr>
      <dsp:spPr>
        <a:xfrm>
          <a:off x="2016885" y="1996035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Ledger and Invoice Management</a:t>
          </a:r>
        </a:p>
      </dsp:txBody>
      <dsp:txXfrm>
        <a:off x="2016885" y="1996035"/>
        <a:ext cx="1715625" cy="686250"/>
      </dsp:txXfrm>
    </dsp:sp>
    <dsp:sp modelId="{6149AAF7-C69B-4AFC-AAE8-55E16041199C}">
      <dsp:nvSpPr>
        <dsp:cNvPr id="0" name=""/>
        <dsp:cNvSpPr/>
      </dsp:nvSpPr>
      <dsp:spPr>
        <a:xfrm>
          <a:off x="4367292" y="623534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24B80-DC90-43E8-90D2-C711C73E163D}">
      <dsp:nvSpPr>
        <dsp:cNvPr id="0" name=""/>
        <dsp:cNvSpPr/>
      </dsp:nvSpPr>
      <dsp:spPr>
        <a:xfrm>
          <a:off x="4590323" y="846566"/>
          <a:ext cx="600468" cy="600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3EF8E-ED31-42DB-B39B-46770239489E}">
      <dsp:nvSpPr>
        <dsp:cNvPr id="0" name=""/>
        <dsp:cNvSpPr/>
      </dsp:nvSpPr>
      <dsp:spPr>
        <a:xfrm>
          <a:off x="4032745" y="1996035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Exportable Reports and Charts</a:t>
          </a:r>
        </a:p>
      </dsp:txBody>
      <dsp:txXfrm>
        <a:off x="4032745" y="1996035"/>
        <a:ext cx="1715625" cy="686250"/>
      </dsp:txXfrm>
    </dsp:sp>
    <dsp:sp modelId="{25D4AD90-301B-4A15-9612-6AB2891C7B2A}">
      <dsp:nvSpPr>
        <dsp:cNvPr id="0" name=""/>
        <dsp:cNvSpPr/>
      </dsp:nvSpPr>
      <dsp:spPr>
        <a:xfrm>
          <a:off x="6383151" y="623534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0825B-A882-4C0E-8CFB-409E3427E06B}">
      <dsp:nvSpPr>
        <dsp:cNvPr id="0" name=""/>
        <dsp:cNvSpPr/>
      </dsp:nvSpPr>
      <dsp:spPr>
        <a:xfrm>
          <a:off x="6606182" y="846566"/>
          <a:ext cx="600468" cy="600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2D750-CDAA-4A27-B474-A794D54F732E}">
      <dsp:nvSpPr>
        <dsp:cNvPr id="0" name=""/>
        <dsp:cNvSpPr/>
      </dsp:nvSpPr>
      <dsp:spPr>
        <a:xfrm>
          <a:off x="6048604" y="1996035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Secure Login and Responsive UI</a:t>
          </a:r>
        </a:p>
      </dsp:txBody>
      <dsp:txXfrm>
        <a:off x="6048604" y="1996035"/>
        <a:ext cx="1715625" cy="686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C7652-97BB-4B91-AA72-C1A965A87AD2}">
      <dsp:nvSpPr>
        <dsp:cNvPr id="0" name=""/>
        <dsp:cNvSpPr/>
      </dsp:nvSpPr>
      <dsp:spPr>
        <a:xfrm>
          <a:off x="840668" y="654196"/>
          <a:ext cx="977772" cy="977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5C5F5-4270-45C7-9BC1-20614D6169D7}">
      <dsp:nvSpPr>
        <dsp:cNvPr id="0" name=""/>
        <dsp:cNvSpPr/>
      </dsp:nvSpPr>
      <dsp:spPr>
        <a:xfrm>
          <a:off x="243140" y="1931623"/>
          <a:ext cx="21728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Three-tier architecture: Client, Server, Database.</a:t>
          </a:r>
        </a:p>
      </dsp:txBody>
      <dsp:txXfrm>
        <a:off x="243140" y="1931623"/>
        <a:ext cx="2172828" cy="720000"/>
      </dsp:txXfrm>
    </dsp:sp>
    <dsp:sp modelId="{54F32AEA-E490-4FF1-BB7B-5543DCCFDE93}">
      <dsp:nvSpPr>
        <dsp:cNvPr id="0" name=""/>
        <dsp:cNvSpPr/>
      </dsp:nvSpPr>
      <dsp:spPr>
        <a:xfrm>
          <a:off x="3393741" y="654196"/>
          <a:ext cx="977772" cy="977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A6B61-311E-408E-80A2-0DF9970CD658}">
      <dsp:nvSpPr>
        <dsp:cNvPr id="0" name=""/>
        <dsp:cNvSpPr/>
      </dsp:nvSpPr>
      <dsp:spPr>
        <a:xfrm>
          <a:off x="2796213" y="1931623"/>
          <a:ext cx="21728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Technologies: PHP, MySQL, HTML/CSS, JavaScript, Bootstrap.</a:t>
          </a:r>
        </a:p>
      </dsp:txBody>
      <dsp:txXfrm>
        <a:off x="2796213" y="1931623"/>
        <a:ext cx="2172828" cy="720000"/>
      </dsp:txXfrm>
    </dsp:sp>
    <dsp:sp modelId="{66741388-93FA-4C17-91CC-EE945CF4CCCC}">
      <dsp:nvSpPr>
        <dsp:cNvPr id="0" name=""/>
        <dsp:cNvSpPr/>
      </dsp:nvSpPr>
      <dsp:spPr>
        <a:xfrm>
          <a:off x="5946815" y="654196"/>
          <a:ext cx="977772" cy="977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26ABB-5123-4BD2-AB35-3C523021FC98}">
      <dsp:nvSpPr>
        <dsp:cNvPr id="0" name=""/>
        <dsp:cNvSpPr/>
      </dsp:nvSpPr>
      <dsp:spPr>
        <a:xfrm>
          <a:off x="5349287" y="1931623"/>
          <a:ext cx="21728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stored in structured MySQL tables.</a:t>
          </a:r>
        </a:p>
      </dsp:txBody>
      <dsp:txXfrm>
        <a:off x="5349287" y="1931623"/>
        <a:ext cx="217282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F8E27-C077-4694-AF2E-5FF95B326542}">
      <dsp:nvSpPr>
        <dsp:cNvPr id="0" name=""/>
        <dsp:cNvSpPr/>
      </dsp:nvSpPr>
      <dsp:spPr>
        <a:xfrm>
          <a:off x="840668" y="654196"/>
          <a:ext cx="977772" cy="977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15204-4F76-4F90-B68F-A96AC3AAF63C}">
      <dsp:nvSpPr>
        <dsp:cNvPr id="0" name=""/>
        <dsp:cNvSpPr/>
      </dsp:nvSpPr>
      <dsp:spPr>
        <a:xfrm>
          <a:off x="243140" y="1931623"/>
          <a:ext cx="21728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Validated all core features through sample data.</a:t>
          </a:r>
        </a:p>
      </dsp:txBody>
      <dsp:txXfrm>
        <a:off x="243140" y="1931623"/>
        <a:ext cx="2172828" cy="720000"/>
      </dsp:txXfrm>
    </dsp:sp>
    <dsp:sp modelId="{86B61B12-F1BE-4B2B-9A4C-8ED6B175D945}">
      <dsp:nvSpPr>
        <dsp:cNvPr id="0" name=""/>
        <dsp:cNvSpPr/>
      </dsp:nvSpPr>
      <dsp:spPr>
        <a:xfrm>
          <a:off x="3393741" y="654196"/>
          <a:ext cx="977772" cy="977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500BF-9DDD-4603-B269-D41D4F2ED06A}">
      <dsp:nvSpPr>
        <dsp:cNvPr id="0" name=""/>
        <dsp:cNvSpPr/>
      </dsp:nvSpPr>
      <dsp:spPr>
        <a:xfrm>
          <a:off x="2796213" y="1931623"/>
          <a:ext cx="21728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Responsive across devices, error rate &lt;1%.</a:t>
          </a:r>
        </a:p>
      </dsp:txBody>
      <dsp:txXfrm>
        <a:off x="2796213" y="1931623"/>
        <a:ext cx="2172828" cy="720000"/>
      </dsp:txXfrm>
    </dsp:sp>
    <dsp:sp modelId="{5263AE84-3EFB-49E9-A83B-CFCA27607C7E}">
      <dsp:nvSpPr>
        <dsp:cNvPr id="0" name=""/>
        <dsp:cNvSpPr/>
      </dsp:nvSpPr>
      <dsp:spPr>
        <a:xfrm>
          <a:off x="5946815" y="654196"/>
          <a:ext cx="977772" cy="977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39F83-9EEF-4009-BEAD-B8C4608539BB}">
      <dsp:nvSpPr>
        <dsp:cNvPr id="0" name=""/>
        <dsp:cNvSpPr/>
      </dsp:nvSpPr>
      <dsp:spPr>
        <a:xfrm>
          <a:off x="5349287" y="1931623"/>
          <a:ext cx="21728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Compared favorably to manual and commercial tools.</a:t>
          </a:r>
        </a:p>
      </dsp:txBody>
      <dsp:txXfrm>
        <a:off x="5349287" y="1931623"/>
        <a:ext cx="2172828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F61FB-E61B-4860-9150-17CAA31179BE}">
      <dsp:nvSpPr>
        <dsp:cNvPr id="0" name=""/>
        <dsp:cNvSpPr/>
      </dsp:nvSpPr>
      <dsp:spPr>
        <a:xfrm>
          <a:off x="116538" y="374747"/>
          <a:ext cx="997167" cy="9971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A00D6-67CB-4B64-8CDC-B341A69137A8}">
      <dsp:nvSpPr>
        <dsp:cNvPr id="0" name=""/>
        <dsp:cNvSpPr/>
      </dsp:nvSpPr>
      <dsp:spPr>
        <a:xfrm>
          <a:off x="325943" y="584152"/>
          <a:ext cx="578357" cy="578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3640D-7B07-4FC6-9BEE-0E34ECEA0E07}">
      <dsp:nvSpPr>
        <dsp:cNvPr id="0" name=""/>
        <dsp:cNvSpPr/>
      </dsp:nvSpPr>
      <dsp:spPr>
        <a:xfrm>
          <a:off x="1327385" y="374747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Multi-role access system (Admin, Accountant, Viewer).</a:t>
          </a:r>
        </a:p>
      </dsp:txBody>
      <dsp:txXfrm>
        <a:off x="1327385" y="374747"/>
        <a:ext cx="2350467" cy="997167"/>
      </dsp:txXfrm>
    </dsp:sp>
    <dsp:sp modelId="{743C79AB-2F3D-4057-B192-478E480EF6B9}">
      <dsp:nvSpPr>
        <dsp:cNvPr id="0" name=""/>
        <dsp:cNvSpPr/>
      </dsp:nvSpPr>
      <dsp:spPr>
        <a:xfrm>
          <a:off x="4087403" y="374747"/>
          <a:ext cx="997167" cy="9971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D72D3-7801-41B2-8D3C-7611F49C69E1}">
      <dsp:nvSpPr>
        <dsp:cNvPr id="0" name=""/>
        <dsp:cNvSpPr/>
      </dsp:nvSpPr>
      <dsp:spPr>
        <a:xfrm>
          <a:off x="4296808" y="584152"/>
          <a:ext cx="578357" cy="578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EED1-4C20-41DE-8891-5E7C8A676208}">
      <dsp:nvSpPr>
        <dsp:cNvPr id="0" name=""/>
        <dsp:cNvSpPr/>
      </dsp:nvSpPr>
      <dsp:spPr>
        <a:xfrm>
          <a:off x="5298250" y="374747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GST auto-calculation and advanced filtering.</a:t>
          </a:r>
        </a:p>
      </dsp:txBody>
      <dsp:txXfrm>
        <a:off x="5298250" y="374747"/>
        <a:ext cx="2350467" cy="997167"/>
      </dsp:txXfrm>
    </dsp:sp>
    <dsp:sp modelId="{1478E628-7395-4069-B4B4-3676D107E5DF}">
      <dsp:nvSpPr>
        <dsp:cNvPr id="0" name=""/>
        <dsp:cNvSpPr/>
      </dsp:nvSpPr>
      <dsp:spPr>
        <a:xfrm>
          <a:off x="116538" y="1933904"/>
          <a:ext cx="997167" cy="9971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6D7E9-5A7D-4C31-9254-9F580BAADB6A}">
      <dsp:nvSpPr>
        <dsp:cNvPr id="0" name=""/>
        <dsp:cNvSpPr/>
      </dsp:nvSpPr>
      <dsp:spPr>
        <a:xfrm>
          <a:off x="325943" y="2143309"/>
          <a:ext cx="578357" cy="578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8D3C1-51F5-4F05-AEBE-B41C691DD747}">
      <dsp:nvSpPr>
        <dsp:cNvPr id="0" name=""/>
        <dsp:cNvSpPr/>
      </dsp:nvSpPr>
      <dsp:spPr>
        <a:xfrm>
          <a:off x="1327385" y="1933904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Bank API integration and mobile app version.</a:t>
          </a:r>
        </a:p>
      </dsp:txBody>
      <dsp:txXfrm>
        <a:off x="1327385" y="1933904"/>
        <a:ext cx="2350467" cy="997167"/>
      </dsp:txXfrm>
    </dsp:sp>
    <dsp:sp modelId="{E9C1BF62-686E-4D96-8D98-273D0F6C1FA5}">
      <dsp:nvSpPr>
        <dsp:cNvPr id="0" name=""/>
        <dsp:cNvSpPr/>
      </dsp:nvSpPr>
      <dsp:spPr>
        <a:xfrm>
          <a:off x="4087403" y="1933904"/>
          <a:ext cx="997167" cy="9971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64EB0-BEA1-4CFE-A0B5-D44FC71703AF}">
      <dsp:nvSpPr>
        <dsp:cNvPr id="0" name=""/>
        <dsp:cNvSpPr/>
      </dsp:nvSpPr>
      <dsp:spPr>
        <a:xfrm>
          <a:off x="4296808" y="2143309"/>
          <a:ext cx="578357" cy="578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8C70E-A956-4977-A6B9-F83D340C681C}">
      <dsp:nvSpPr>
        <dsp:cNvPr id="0" name=""/>
        <dsp:cNvSpPr/>
      </dsp:nvSpPr>
      <dsp:spPr>
        <a:xfrm>
          <a:off x="5298250" y="1933904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Cloud hosting for global accessibility.</a:t>
          </a:r>
        </a:p>
      </dsp:txBody>
      <dsp:txXfrm>
        <a:off x="5298250" y="1933904"/>
        <a:ext cx="2350467" cy="997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190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4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8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4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0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6" y="609600"/>
            <a:ext cx="776532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 err="1"/>
              <a:t>AccuLedger</a:t>
            </a:r>
            <a:r>
              <a:rPr lang="en-US" sz="3400" dirty="0"/>
              <a:t>: A Web-Based Accounting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137" y="2463800"/>
            <a:ext cx="6935739" cy="33274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800" dirty="0"/>
              <a:t>Minor Project-II Presentation</a:t>
            </a:r>
          </a:p>
          <a:p>
            <a:r>
              <a:rPr lang="en-US" sz="2800" dirty="0"/>
              <a:t>B.Tech CSE –D  </a:t>
            </a:r>
          </a:p>
          <a:p>
            <a:r>
              <a:rPr lang="en-US" sz="2800" dirty="0"/>
              <a:t>Group-1</a:t>
            </a:r>
          </a:p>
          <a:p>
            <a:r>
              <a:rPr lang="en-US" dirty="0"/>
              <a:t>Raghav Kumar Jha(23010260)</a:t>
            </a:r>
          </a:p>
          <a:p>
            <a:r>
              <a:rPr lang="en-US" dirty="0"/>
              <a:t>Khushi Swarna(2301010228)</a:t>
            </a:r>
          </a:p>
          <a:p>
            <a:r>
              <a:rPr lang="en-US" dirty="0"/>
              <a:t>Ujjwal Prakash Singh(2301010234)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73571-2BCF-BAF4-2D11-F7AB2429A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07" y="383457"/>
            <a:ext cx="7659953" cy="5761703"/>
          </a:xfrm>
        </p:spPr>
      </p:pic>
    </p:spTree>
    <p:extLst>
      <p:ext uri="{BB962C8B-B14F-4D97-AF65-F5344CB8AC3E}">
        <p14:creationId xmlns:p14="http://schemas.microsoft.com/office/powerpoint/2010/main" val="190487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C5252-80AB-C197-E441-164ED3B8C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995" y="393290"/>
            <a:ext cx="7751392" cy="5869858"/>
          </a:xfrm>
        </p:spPr>
      </p:pic>
    </p:spTree>
    <p:extLst>
      <p:ext uri="{BB962C8B-B14F-4D97-AF65-F5344CB8AC3E}">
        <p14:creationId xmlns:p14="http://schemas.microsoft.com/office/powerpoint/2010/main" val="234540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9E22F1-3566-EECF-B210-0860FD0FC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06086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3AB301E-EC59-E7C2-9641-B90F60F490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11932" r="771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1" cy="3695136"/>
          </a:xfrm>
        </p:spPr>
        <p:txBody>
          <a:bodyPr>
            <a:normAutofit/>
          </a:bodyPr>
          <a:lstStyle/>
          <a:p>
            <a:r>
              <a:t>AccuLedger is a cost-effective and scalable solution.</a:t>
            </a:r>
          </a:p>
          <a:p>
            <a:r>
              <a:t>Bridges the gap between manual and complex systems.</a:t>
            </a:r>
          </a:p>
          <a:p>
            <a:r>
              <a:t>Democratizes financial management for small users.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sz="24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E0E36-0336-FBDC-B177-F606E6C5B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681326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E83BF3-69A2-D855-2529-7B31B4391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431744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Objectives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77E103-B61F-E749-EBF7-7A63611F6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370371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System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AFD3FC-7AA5-2335-D547-8C094C830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81832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Authentication</a:t>
            </a:r>
          </a:p>
          <a:p>
            <a:r>
              <a:t>Income/Expense Tracker</a:t>
            </a:r>
          </a:p>
          <a:p>
            <a:r>
              <a:t>Real-time Charts using Chart.js</a:t>
            </a:r>
          </a:p>
          <a:p>
            <a:r>
              <a:t>Invoice Generation with PDF Export</a:t>
            </a:r>
          </a:p>
          <a:p>
            <a:r>
              <a:t>Role-Based Access Control (future)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604" y="609600"/>
            <a:ext cx="4755063" cy="1326321"/>
          </a:xfrm>
        </p:spPr>
        <p:txBody>
          <a:bodyPr>
            <a:normAutofit/>
          </a:bodyPr>
          <a:lstStyle/>
          <a:p>
            <a:r>
              <a:t>Implementation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DE1BE96-1FFF-6D89-9CA6-35F875C54D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93" r="52965" b="-1"/>
          <a:stretch/>
        </p:blipFill>
        <p:spPr>
          <a:xfrm>
            <a:off x="20" y="10"/>
            <a:ext cx="347698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603" y="2096064"/>
            <a:ext cx="4755064" cy="3695136"/>
          </a:xfrm>
        </p:spPr>
        <p:txBody>
          <a:bodyPr>
            <a:normAutofit/>
          </a:bodyPr>
          <a:lstStyle/>
          <a:p>
            <a:r>
              <a:t>Modular development using PHP and MySQL.</a:t>
            </a:r>
          </a:p>
          <a:p>
            <a:r>
              <a:t>Bootstrap for responsive UI.</a:t>
            </a:r>
          </a:p>
          <a:p>
            <a:r>
              <a:t>Chart.js and FPDF used for visualizations and reports.</a:t>
            </a:r>
          </a:p>
          <a:p>
            <a:r>
              <a:t>Tested on Windows &amp; Linux with XAMPP.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77005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Results &amp; Discussion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B3758-2FA4-5B46-0272-1A98F7660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508137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3DE99-00F1-DEB7-B0EA-2FA9C1ACD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858" y="393289"/>
            <a:ext cx="7624374" cy="5732207"/>
          </a:xfrm>
        </p:spPr>
      </p:pic>
    </p:spTree>
    <p:extLst>
      <p:ext uri="{BB962C8B-B14F-4D97-AF65-F5344CB8AC3E}">
        <p14:creationId xmlns:p14="http://schemas.microsoft.com/office/powerpoint/2010/main" val="1641213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</TotalTime>
  <Words>285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AccuLedger: A Web-Based Accounting System</vt:lpstr>
      <vt:lpstr>Introduction</vt:lpstr>
      <vt:lpstr>Motivation</vt:lpstr>
      <vt:lpstr>Objectives</vt:lpstr>
      <vt:lpstr>System Architecture</vt:lpstr>
      <vt:lpstr>Key Features</vt:lpstr>
      <vt:lpstr>Implementation</vt:lpstr>
      <vt:lpstr>Results &amp; Discussion</vt:lpstr>
      <vt:lpstr>PowerPoint Presentation</vt:lpstr>
      <vt:lpstr>PowerPoint Presentation</vt:lpstr>
      <vt:lpstr>PowerPoint Presentation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Raghav Jha</cp:lastModifiedBy>
  <cp:revision>2</cp:revision>
  <dcterms:created xsi:type="dcterms:W3CDTF">2013-01-27T09:14:16Z</dcterms:created>
  <dcterms:modified xsi:type="dcterms:W3CDTF">2025-04-24T07:52:10Z</dcterms:modified>
  <cp:category/>
</cp:coreProperties>
</file>