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5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E7FAD-4364-4C06-B8A5-1DACEDFC202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E742C09-5C16-40C2-AD49-476EA2BCDEEA}">
      <dgm:prSet/>
      <dgm:spPr/>
      <dgm:t>
        <a:bodyPr/>
        <a:lstStyle/>
        <a:p>
          <a:r>
            <a:rPr lang="en-US"/>
            <a:t>• Problem Statement</a:t>
          </a:r>
        </a:p>
      </dgm:t>
    </dgm:pt>
    <dgm:pt modelId="{3668111C-A8B6-4CD9-9056-784D0BD8F9E2}" type="parTrans" cxnId="{217F00B6-BCB8-4E60-895B-36611329E5A6}">
      <dgm:prSet/>
      <dgm:spPr/>
      <dgm:t>
        <a:bodyPr/>
        <a:lstStyle/>
        <a:p>
          <a:endParaRPr lang="en-US"/>
        </a:p>
      </dgm:t>
    </dgm:pt>
    <dgm:pt modelId="{1C82DC80-E811-4EB7-B9A4-BC30E4C0A296}" type="sibTrans" cxnId="{217F00B6-BCB8-4E60-895B-36611329E5A6}">
      <dgm:prSet/>
      <dgm:spPr/>
      <dgm:t>
        <a:bodyPr/>
        <a:lstStyle/>
        <a:p>
          <a:endParaRPr lang="en-US"/>
        </a:p>
      </dgm:t>
    </dgm:pt>
    <dgm:pt modelId="{938B22C3-0769-4B49-BFD2-0A669794D9C3}">
      <dgm:prSet/>
      <dgm:spPr/>
      <dgm:t>
        <a:bodyPr/>
        <a:lstStyle/>
        <a:p>
          <a:r>
            <a:rPr lang="en-US"/>
            <a:t>• Proposed Solution</a:t>
          </a:r>
        </a:p>
      </dgm:t>
    </dgm:pt>
    <dgm:pt modelId="{7DA8460D-E66B-49B6-9C0E-C664561C194C}" type="parTrans" cxnId="{9A337994-7546-4E62-AE7B-9552EA347267}">
      <dgm:prSet/>
      <dgm:spPr/>
      <dgm:t>
        <a:bodyPr/>
        <a:lstStyle/>
        <a:p>
          <a:endParaRPr lang="en-US"/>
        </a:p>
      </dgm:t>
    </dgm:pt>
    <dgm:pt modelId="{8BB0E34B-E153-403E-AB27-0434F5BA93F4}" type="sibTrans" cxnId="{9A337994-7546-4E62-AE7B-9552EA347267}">
      <dgm:prSet/>
      <dgm:spPr/>
      <dgm:t>
        <a:bodyPr/>
        <a:lstStyle/>
        <a:p>
          <a:endParaRPr lang="en-US"/>
        </a:p>
      </dgm:t>
    </dgm:pt>
    <dgm:pt modelId="{2511D90D-B701-4D96-B62E-BABA3FE70741}">
      <dgm:prSet/>
      <dgm:spPr/>
      <dgm:t>
        <a:bodyPr/>
        <a:lstStyle/>
        <a:p>
          <a:r>
            <a:rPr lang="en-US"/>
            <a:t>• System Development Approach (Technology Used)</a:t>
          </a:r>
        </a:p>
      </dgm:t>
    </dgm:pt>
    <dgm:pt modelId="{D04CD7F7-C28B-497A-B179-3944EA3E5E45}" type="parTrans" cxnId="{6000F4AD-D3B4-4716-AB22-3359B54F2A43}">
      <dgm:prSet/>
      <dgm:spPr/>
      <dgm:t>
        <a:bodyPr/>
        <a:lstStyle/>
        <a:p>
          <a:endParaRPr lang="en-US"/>
        </a:p>
      </dgm:t>
    </dgm:pt>
    <dgm:pt modelId="{AA9040D4-803D-4EA2-BC74-D0B431B5976E}" type="sibTrans" cxnId="{6000F4AD-D3B4-4716-AB22-3359B54F2A43}">
      <dgm:prSet/>
      <dgm:spPr/>
      <dgm:t>
        <a:bodyPr/>
        <a:lstStyle/>
        <a:p>
          <a:endParaRPr lang="en-US"/>
        </a:p>
      </dgm:t>
    </dgm:pt>
    <dgm:pt modelId="{CA6A4253-E1C1-41FF-A942-8E8D230796CA}">
      <dgm:prSet/>
      <dgm:spPr/>
      <dgm:t>
        <a:bodyPr/>
        <a:lstStyle/>
        <a:p>
          <a:r>
            <a:rPr lang="en-US"/>
            <a:t>• Algorithm &amp; Deployment</a:t>
          </a:r>
        </a:p>
      </dgm:t>
    </dgm:pt>
    <dgm:pt modelId="{58546A28-E5E6-446C-8CE8-EAB8024509A8}" type="parTrans" cxnId="{96213C1D-45ED-4CDC-8011-4F1DF8D08B6F}">
      <dgm:prSet/>
      <dgm:spPr/>
      <dgm:t>
        <a:bodyPr/>
        <a:lstStyle/>
        <a:p>
          <a:endParaRPr lang="en-US"/>
        </a:p>
      </dgm:t>
    </dgm:pt>
    <dgm:pt modelId="{D5CC8236-9CBB-4574-B8C0-E0534F8AA50D}" type="sibTrans" cxnId="{96213C1D-45ED-4CDC-8011-4F1DF8D08B6F}">
      <dgm:prSet/>
      <dgm:spPr/>
      <dgm:t>
        <a:bodyPr/>
        <a:lstStyle/>
        <a:p>
          <a:endParaRPr lang="en-US"/>
        </a:p>
      </dgm:t>
    </dgm:pt>
    <dgm:pt modelId="{515FC4B1-BCE4-4CF3-A204-C3A45F389039}">
      <dgm:prSet/>
      <dgm:spPr/>
      <dgm:t>
        <a:bodyPr/>
        <a:lstStyle/>
        <a:p>
          <a:r>
            <a:rPr lang="en-US"/>
            <a:t>• Result</a:t>
          </a:r>
        </a:p>
      </dgm:t>
    </dgm:pt>
    <dgm:pt modelId="{A50CE6E3-6F98-4136-A0D1-3823E6C76B44}" type="parTrans" cxnId="{7E6EEC52-C7DC-415B-B31A-8A2425D363AE}">
      <dgm:prSet/>
      <dgm:spPr/>
      <dgm:t>
        <a:bodyPr/>
        <a:lstStyle/>
        <a:p>
          <a:endParaRPr lang="en-US"/>
        </a:p>
      </dgm:t>
    </dgm:pt>
    <dgm:pt modelId="{81760C43-1319-4344-9150-903792E169F6}" type="sibTrans" cxnId="{7E6EEC52-C7DC-415B-B31A-8A2425D363AE}">
      <dgm:prSet/>
      <dgm:spPr/>
      <dgm:t>
        <a:bodyPr/>
        <a:lstStyle/>
        <a:p>
          <a:endParaRPr lang="en-US"/>
        </a:p>
      </dgm:t>
    </dgm:pt>
    <dgm:pt modelId="{23742C52-3A6C-4048-A179-40B5EC3A6DC1}">
      <dgm:prSet/>
      <dgm:spPr/>
      <dgm:t>
        <a:bodyPr/>
        <a:lstStyle/>
        <a:p>
          <a:r>
            <a:rPr lang="en-US"/>
            <a:t>• Conclusion</a:t>
          </a:r>
        </a:p>
      </dgm:t>
    </dgm:pt>
    <dgm:pt modelId="{9219CCA8-08BA-495A-9AC8-B954E8B20CCA}" type="parTrans" cxnId="{E5AC01B8-0B8C-4B89-941A-06CC3A042996}">
      <dgm:prSet/>
      <dgm:spPr/>
      <dgm:t>
        <a:bodyPr/>
        <a:lstStyle/>
        <a:p>
          <a:endParaRPr lang="en-US"/>
        </a:p>
      </dgm:t>
    </dgm:pt>
    <dgm:pt modelId="{D8A3C636-4BED-43FD-9783-157398074F75}" type="sibTrans" cxnId="{E5AC01B8-0B8C-4B89-941A-06CC3A042996}">
      <dgm:prSet/>
      <dgm:spPr/>
      <dgm:t>
        <a:bodyPr/>
        <a:lstStyle/>
        <a:p>
          <a:endParaRPr lang="en-US"/>
        </a:p>
      </dgm:t>
    </dgm:pt>
    <dgm:pt modelId="{34F1AD99-8EC5-4C81-9248-3F1242ECEBE3}">
      <dgm:prSet/>
      <dgm:spPr/>
      <dgm:t>
        <a:bodyPr/>
        <a:lstStyle/>
        <a:p>
          <a:r>
            <a:rPr lang="en-US"/>
            <a:t>• Future Scope</a:t>
          </a:r>
        </a:p>
      </dgm:t>
    </dgm:pt>
    <dgm:pt modelId="{0C2FC303-359D-4760-A78D-E7385C9E7807}" type="parTrans" cxnId="{4A0C6784-DC84-4EC1-9F9C-4422D84717CB}">
      <dgm:prSet/>
      <dgm:spPr/>
      <dgm:t>
        <a:bodyPr/>
        <a:lstStyle/>
        <a:p>
          <a:endParaRPr lang="en-US"/>
        </a:p>
      </dgm:t>
    </dgm:pt>
    <dgm:pt modelId="{133355CE-E882-4F1B-86CB-1FFB348B87AD}" type="sibTrans" cxnId="{4A0C6784-DC84-4EC1-9F9C-4422D84717CB}">
      <dgm:prSet/>
      <dgm:spPr/>
      <dgm:t>
        <a:bodyPr/>
        <a:lstStyle/>
        <a:p>
          <a:endParaRPr lang="en-US"/>
        </a:p>
      </dgm:t>
    </dgm:pt>
    <dgm:pt modelId="{15912365-80EF-40D1-BDA5-32F48D6EC83E}">
      <dgm:prSet/>
      <dgm:spPr/>
      <dgm:t>
        <a:bodyPr/>
        <a:lstStyle/>
        <a:p>
          <a:r>
            <a:rPr lang="en-US"/>
            <a:t>• References</a:t>
          </a:r>
        </a:p>
      </dgm:t>
    </dgm:pt>
    <dgm:pt modelId="{F8AE0C48-20C6-47EB-8FBB-586FB8BC2C69}" type="parTrans" cxnId="{5F2994DD-2131-41CA-9231-A92C1CD9AEC5}">
      <dgm:prSet/>
      <dgm:spPr/>
      <dgm:t>
        <a:bodyPr/>
        <a:lstStyle/>
        <a:p>
          <a:endParaRPr lang="en-US"/>
        </a:p>
      </dgm:t>
    </dgm:pt>
    <dgm:pt modelId="{974FAA12-BE6F-4E1B-9B2B-A2DB4ED09759}" type="sibTrans" cxnId="{5F2994DD-2131-41CA-9231-A92C1CD9AEC5}">
      <dgm:prSet/>
      <dgm:spPr/>
      <dgm:t>
        <a:bodyPr/>
        <a:lstStyle/>
        <a:p>
          <a:endParaRPr lang="en-US"/>
        </a:p>
      </dgm:t>
    </dgm:pt>
    <dgm:pt modelId="{D20FCB4B-FA50-4152-8005-8EB0673ECD1E}" type="pres">
      <dgm:prSet presAssocID="{DD0E7FAD-4364-4C06-B8A5-1DACEDFC2026}" presName="vert0" presStyleCnt="0">
        <dgm:presLayoutVars>
          <dgm:dir/>
          <dgm:animOne val="branch"/>
          <dgm:animLvl val="lvl"/>
        </dgm:presLayoutVars>
      </dgm:prSet>
      <dgm:spPr/>
    </dgm:pt>
    <dgm:pt modelId="{376A0F4B-CDBE-4FE1-B1A1-3357F03CB715}" type="pres">
      <dgm:prSet presAssocID="{1E742C09-5C16-40C2-AD49-476EA2BCDEEA}" presName="thickLine" presStyleLbl="alignNode1" presStyleIdx="0" presStyleCnt="8"/>
      <dgm:spPr/>
    </dgm:pt>
    <dgm:pt modelId="{1EABD749-9648-4E9D-A1CE-56152CC516C2}" type="pres">
      <dgm:prSet presAssocID="{1E742C09-5C16-40C2-AD49-476EA2BCDEEA}" presName="horz1" presStyleCnt="0"/>
      <dgm:spPr/>
    </dgm:pt>
    <dgm:pt modelId="{302DFEDA-9A6E-441C-9D49-CBEDFEF0A5D0}" type="pres">
      <dgm:prSet presAssocID="{1E742C09-5C16-40C2-AD49-476EA2BCDEEA}" presName="tx1" presStyleLbl="revTx" presStyleIdx="0" presStyleCnt="8"/>
      <dgm:spPr/>
    </dgm:pt>
    <dgm:pt modelId="{DD24EB79-79DE-4DD5-A43A-F5B15E1A8DB0}" type="pres">
      <dgm:prSet presAssocID="{1E742C09-5C16-40C2-AD49-476EA2BCDEEA}" presName="vert1" presStyleCnt="0"/>
      <dgm:spPr/>
    </dgm:pt>
    <dgm:pt modelId="{BCABD28D-4442-4847-9FC2-D48E1E867CB8}" type="pres">
      <dgm:prSet presAssocID="{938B22C3-0769-4B49-BFD2-0A669794D9C3}" presName="thickLine" presStyleLbl="alignNode1" presStyleIdx="1" presStyleCnt="8"/>
      <dgm:spPr/>
    </dgm:pt>
    <dgm:pt modelId="{799FBA4A-DF9F-4A89-82D6-2F02B0440BDA}" type="pres">
      <dgm:prSet presAssocID="{938B22C3-0769-4B49-BFD2-0A669794D9C3}" presName="horz1" presStyleCnt="0"/>
      <dgm:spPr/>
    </dgm:pt>
    <dgm:pt modelId="{539F29BE-6A28-47D3-B022-0BB6472A8597}" type="pres">
      <dgm:prSet presAssocID="{938B22C3-0769-4B49-BFD2-0A669794D9C3}" presName="tx1" presStyleLbl="revTx" presStyleIdx="1" presStyleCnt="8"/>
      <dgm:spPr/>
    </dgm:pt>
    <dgm:pt modelId="{A343F9F4-8E79-4EA9-8497-3A9065CA16B5}" type="pres">
      <dgm:prSet presAssocID="{938B22C3-0769-4B49-BFD2-0A669794D9C3}" presName="vert1" presStyleCnt="0"/>
      <dgm:spPr/>
    </dgm:pt>
    <dgm:pt modelId="{1E527830-AF28-4333-98F7-B948AAF2C173}" type="pres">
      <dgm:prSet presAssocID="{2511D90D-B701-4D96-B62E-BABA3FE70741}" presName="thickLine" presStyleLbl="alignNode1" presStyleIdx="2" presStyleCnt="8"/>
      <dgm:spPr/>
    </dgm:pt>
    <dgm:pt modelId="{A898A325-F5D3-467E-A847-C579F543FA66}" type="pres">
      <dgm:prSet presAssocID="{2511D90D-B701-4D96-B62E-BABA3FE70741}" presName="horz1" presStyleCnt="0"/>
      <dgm:spPr/>
    </dgm:pt>
    <dgm:pt modelId="{6A5584B4-8F4C-4909-B3DB-ADD65E943678}" type="pres">
      <dgm:prSet presAssocID="{2511D90D-B701-4D96-B62E-BABA3FE70741}" presName="tx1" presStyleLbl="revTx" presStyleIdx="2" presStyleCnt="8"/>
      <dgm:spPr/>
    </dgm:pt>
    <dgm:pt modelId="{618010F0-9683-4436-9B16-11C88B7DEDC4}" type="pres">
      <dgm:prSet presAssocID="{2511D90D-B701-4D96-B62E-BABA3FE70741}" presName="vert1" presStyleCnt="0"/>
      <dgm:spPr/>
    </dgm:pt>
    <dgm:pt modelId="{4F476FC7-5AB1-4196-97AE-680D981E36C7}" type="pres">
      <dgm:prSet presAssocID="{CA6A4253-E1C1-41FF-A942-8E8D230796CA}" presName="thickLine" presStyleLbl="alignNode1" presStyleIdx="3" presStyleCnt="8"/>
      <dgm:spPr/>
    </dgm:pt>
    <dgm:pt modelId="{ACF9507F-6CA9-4328-94B8-C554DE173521}" type="pres">
      <dgm:prSet presAssocID="{CA6A4253-E1C1-41FF-A942-8E8D230796CA}" presName="horz1" presStyleCnt="0"/>
      <dgm:spPr/>
    </dgm:pt>
    <dgm:pt modelId="{217B80C4-6F8E-427C-8555-8943734EF943}" type="pres">
      <dgm:prSet presAssocID="{CA6A4253-E1C1-41FF-A942-8E8D230796CA}" presName="tx1" presStyleLbl="revTx" presStyleIdx="3" presStyleCnt="8"/>
      <dgm:spPr/>
    </dgm:pt>
    <dgm:pt modelId="{A26D515D-CB8A-4460-B06A-483B35A0731C}" type="pres">
      <dgm:prSet presAssocID="{CA6A4253-E1C1-41FF-A942-8E8D230796CA}" presName="vert1" presStyleCnt="0"/>
      <dgm:spPr/>
    </dgm:pt>
    <dgm:pt modelId="{4178D615-632A-4E5C-9596-2D547E4C6813}" type="pres">
      <dgm:prSet presAssocID="{515FC4B1-BCE4-4CF3-A204-C3A45F389039}" presName="thickLine" presStyleLbl="alignNode1" presStyleIdx="4" presStyleCnt="8"/>
      <dgm:spPr/>
    </dgm:pt>
    <dgm:pt modelId="{8E30DF33-C7B9-44F5-80B8-4B6043456810}" type="pres">
      <dgm:prSet presAssocID="{515FC4B1-BCE4-4CF3-A204-C3A45F389039}" presName="horz1" presStyleCnt="0"/>
      <dgm:spPr/>
    </dgm:pt>
    <dgm:pt modelId="{9B3EF17B-FF3C-41A7-A237-3651D9B5353D}" type="pres">
      <dgm:prSet presAssocID="{515FC4B1-BCE4-4CF3-A204-C3A45F389039}" presName="tx1" presStyleLbl="revTx" presStyleIdx="4" presStyleCnt="8"/>
      <dgm:spPr/>
    </dgm:pt>
    <dgm:pt modelId="{B6E30534-A8EF-4E95-A81C-F2E4DC147135}" type="pres">
      <dgm:prSet presAssocID="{515FC4B1-BCE4-4CF3-A204-C3A45F389039}" presName="vert1" presStyleCnt="0"/>
      <dgm:spPr/>
    </dgm:pt>
    <dgm:pt modelId="{F8EAAD8E-096A-49FB-A16E-0D35BEF40074}" type="pres">
      <dgm:prSet presAssocID="{23742C52-3A6C-4048-A179-40B5EC3A6DC1}" presName="thickLine" presStyleLbl="alignNode1" presStyleIdx="5" presStyleCnt="8"/>
      <dgm:spPr/>
    </dgm:pt>
    <dgm:pt modelId="{8BA1939C-8BA0-4D68-9530-F876620C5663}" type="pres">
      <dgm:prSet presAssocID="{23742C52-3A6C-4048-A179-40B5EC3A6DC1}" presName="horz1" presStyleCnt="0"/>
      <dgm:spPr/>
    </dgm:pt>
    <dgm:pt modelId="{EFA377A4-4B9F-4FF2-BE6C-67A4B28279BE}" type="pres">
      <dgm:prSet presAssocID="{23742C52-3A6C-4048-A179-40B5EC3A6DC1}" presName="tx1" presStyleLbl="revTx" presStyleIdx="5" presStyleCnt="8"/>
      <dgm:spPr/>
    </dgm:pt>
    <dgm:pt modelId="{DA0663B1-C5C4-44E7-9E80-8EEFF6B7344D}" type="pres">
      <dgm:prSet presAssocID="{23742C52-3A6C-4048-A179-40B5EC3A6DC1}" presName="vert1" presStyleCnt="0"/>
      <dgm:spPr/>
    </dgm:pt>
    <dgm:pt modelId="{4D6278DC-0777-4070-9366-3B1D407AF2F3}" type="pres">
      <dgm:prSet presAssocID="{34F1AD99-8EC5-4C81-9248-3F1242ECEBE3}" presName="thickLine" presStyleLbl="alignNode1" presStyleIdx="6" presStyleCnt="8"/>
      <dgm:spPr/>
    </dgm:pt>
    <dgm:pt modelId="{5B56F40B-3240-4B0E-A168-3E8016168B80}" type="pres">
      <dgm:prSet presAssocID="{34F1AD99-8EC5-4C81-9248-3F1242ECEBE3}" presName="horz1" presStyleCnt="0"/>
      <dgm:spPr/>
    </dgm:pt>
    <dgm:pt modelId="{020E94DF-CDA6-44EB-A83A-797936553219}" type="pres">
      <dgm:prSet presAssocID="{34F1AD99-8EC5-4C81-9248-3F1242ECEBE3}" presName="tx1" presStyleLbl="revTx" presStyleIdx="6" presStyleCnt="8"/>
      <dgm:spPr/>
    </dgm:pt>
    <dgm:pt modelId="{770F23C1-57CF-4EEE-B244-044B5E3D130F}" type="pres">
      <dgm:prSet presAssocID="{34F1AD99-8EC5-4C81-9248-3F1242ECEBE3}" presName="vert1" presStyleCnt="0"/>
      <dgm:spPr/>
    </dgm:pt>
    <dgm:pt modelId="{27599C85-46BF-4CDC-BD1F-2C3E1210091F}" type="pres">
      <dgm:prSet presAssocID="{15912365-80EF-40D1-BDA5-32F48D6EC83E}" presName="thickLine" presStyleLbl="alignNode1" presStyleIdx="7" presStyleCnt="8"/>
      <dgm:spPr/>
    </dgm:pt>
    <dgm:pt modelId="{2B3FF679-4FB7-43CE-A2B9-1556D3195152}" type="pres">
      <dgm:prSet presAssocID="{15912365-80EF-40D1-BDA5-32F48D6EC83E}" presName="horz1" presStyleCnt="0"/>
      <dgm:spPr/>
    </dgm:pt>
    <dgm:pt modelId="{D7468FEA-DED9-48B9-8AC6-6CD7E709C041}" type="pres">
      <dgm:prSet presAssocID="{15912365-80EF-40D1-BDA5-32F48D6EC83E}" presName="tx1" presStyleLbl="revTx" presStyleIdx="7" presStyleCnt="8"/>
      <dgm:spPr/>
    </dgm:pt>
    <dgm:pt modelId="{2FAED4D4-DB11-4EC8-9A6B-160CB62D7DAD}" type="pres">
      <dgm:prSet presAssocID="{15912365-80EF-40D1-BDA5-32F48D6EC83E}" presName="vert1" presStyleCnt="0"/>
      <dgm:spPr/>
    </dgm:pt>
  </dgm:ptLst>
  <dgm:cxnLst>
    <dgm:cxn modelId="{61347517-98AE-4E12-8A2E-62EE0E1DA5C1}" type="presOf" srcId="{938B22C3-0769-4B49-BFD2-0A669794D9C3}" destId="{539F29BE-6A28-47D3-B022-0BB6472A8597}" srcOrd="0" destOrd="0" presId="urn:microsoft.com/office/officeart/2008/layout/LinedList"/>
    <dgm:cxn modelId="{96213C1D-45ED-4CDC-8011-4F1DF8D08B6F}" srcId="{DD0E7FAD-4364-4C06-B8A5-1DACEDFC2026}" destId="{CA6A4253-E1C1-41FF-A942-8E8D230796CA}" srcOrd="3" destOrd="0" parTransId="{58546A28-E5E6-446C-8CE8-EAB8024509A8}" sibTransId="{D5CC8236-9CBB-4574-B8C0-E0534F8AA50D}"/>
    <dgm:cxn modelId="{13519D32-C38A-4004-BE40-4C357F07BC7B}" type="presOf" srcId="{DD0E7FAD-4364-4C06-B8A5-1DACEDFC2026}" destId="{D20FCB4B-FA50-4152-8005-8EB0673ECD1E}" srcOrd="0" destOrd="0" presId="urn:microsoft.com/office/officeart/2008/layout/LinedList"/>
    <dgm:cxn modelId="{68130669-7B09-4DAD-813D-CB14CCA35542}" type="presOf" srcId="{15912365-80EF-40D1-BDA5-32F48D6EC83E}" destId="{D7468FEA-DED9-48B9-8AC6-6CD7E709C041}" srcOrd="0" destOrd="0" presId="urn:microsoft.com/office/officeart/2008/layout/LinedList"/>
    <dgm:cxn modelId="{04918C6F-AECA-4D6E-AE16-A9C90BCFB384}" type="presOf" srcId="{34F1AD99-8EC5-4C81-9248-3F1242ECEBE3}" destId="{020E94DF-CDA6-44EB-A83A-797936553219}" srcOrd="0" destOrd="0" presId="urn:microsoft.com/office/officeart/2008/layout/LinedList"/>
    <dgm:cxn modelId="{89726652-9CC7-43B8-86CB-D38AE6753A4D}" type="presOf" srcId="{2511D90D-B701-4D96-B62E-BABA3FE70741}" destId="{6A5584B4-8F4C-4909-B3DB-ADD65E943678}" srcOrd="0" destOrd="0" presId="urn:microsoft.com/office/officeart/2008/layout/LinedList"/>
    <dgm:cxn modelId="{7E6EEC52-C7DC-415B-B31A-8A2425D363AE}" srcId="{DD0E7FAD-4364-4C06-B8A5-1DACEDFC2026}" destId="{515FC4B1-BCE4-4CF3-A204-C3A45F389039}" srcOrd="4" destOrd="0" parTransId="{A50CE6E3-6F98-4136-A0D1-3823E6C76B44}" sibTransId="{81760C43-1319-4344-9150-903792E169F6}"/>
    <dgm:cxn modelId="{4A0C6784-DC84-4EC1-9F9C-4422D84717CB}" srcId="{DD0E7FAD-4364-4C06-B8A5-1DACEDFC2026}" destId="{34F1AD99-8EC5-4C81-9248-3F1242ECEBE3}" srcOrd="6" destOrd="0" parTransId="{0C2FC303-359D-4760-A78D-E7385C9E7807}" sibTransId="{133355CE-E882-4F1B-86CB-1FFB348B87AD}"/>
    <dgm:cxn modelId="{9A337994-7546-4E62-AE7B-9552EA347267}" srcId="{DD0E7FAD-4364-4C06-B8A5-1DACEDFC2026}" destId="{938B22C3-0769-4B49-BFD2-0A669794D9C3}" srcOrd="1" destOrd="0" parTransId="{7DA8460D-E66B-49B6-9C0E-C664561C194C}" sibTransId="{8BB0E34B-E153-403E-AB27-0434F5BA93F4}"/>
    <dgm:cxn modelId="{426D94A0-34E9-435C-8696-7386B6C676DA}" type="presOf" srcId="{23742C52-3A6C-4048-A179-40B5EC3A6DC1}" destId="{EFA377A4-4B9F-4FF2-BE6C-67A4B28279BE}" srcOrd="0" destOrd="0" presId="urn:microsoft.com/office/officeart/2008/layout/LinedList"/>
    <dgm:cxn modelId="{6000F4AD-D3B4-4716-AB22-3359B54F2A43}" srcId="{DD0E7FAD-4364-4C06-B8A5-1DACEDFC2026}" destId="{2511D90D-B701-4D96-B62E-BABA3FE70741}" srcOrd="2" destOrd="0" parTransId="{D04CD7F7-C28B-497A-B179-3944EA3E5E45}" sibTransId="{AA9040D4-803D-4EA2-BC74-D0B431B5976E}"/>
    <dgm:cxn modelId="{217F00B6-BCB8-4E60-895B-36611329E5A6}" srcId="{DD0E7FAD-4364-4C06-B8A5-1DACEDFC2026}" destId="{1E742C09-5C16-40C2-AD49-476EA2BCDEEA}" srcOrd="0" destOrd="0" parTransId="{3668111C-A8B6-4CD9-9056-784D0BD8F9E2}" sibTransId="{1C82DC80-E811-4EB7-B9A4-BC30E4C0A296}"/>
    <dgm:cxn modelId="{E5AC01B8-0B8C-4B89-941A-06CC3A042996}" srcId="{DD0E7FAD-4364-4C06-B8A5-1DACEDFC2026}" destId="{23742C52-3A6C-4048-A179-40B5EC3A6DC1}" srcOrd="5" destOrd="0" parTransId="{9219CCA8-08BA-495A-9AC8-B954E8B20CCA}" sibTransId="{D8A3C636-4BED-43FD-9783-157398074F75}"/>
    <dgm:cxn modelId="{6C5702D5-E83A-4D06-94AB-09B7BF6BF8A4}" type="presOf" srcId="{515FC4B1-BCE4-4CF3-A204-C3A45F389039}" destId="{9B3EF17B-FF3C-41A7-A237-3651D9B5353D}" srcOrd="0" destOrd="0" presId="urn:microsoft.com/office/officeart/2008/layout/LinedList"/>
    <dgm:cxn modelId="{06A949D5-831D-4B01-8A7B-9F38EC63429F}" type="presOf" srcId="{CA6A4253-E1C1-41FF-A942-8E8D230796CA}" destId="{217B80C4-6F8E-427C-8555-8943734EF943}" srcOrd="0" destOrd="0" presId="urn:microsoft.com/office/officeart/2008/layout/LinedList"/>
    <dgm:cxn modelId="{E5556ADC-8F67-46C9-BC82-FCFA245AF20E}" type="presOf" srcId="{1E742C09-5C16-40C2-AD49-476EA2BCDEEA}" destId="{302DFEDA-9A6E-441C-9D49-CBEDFEF0A5D0}" srcOrd="0" destOrd="0" presId="urn:microsoft.com/office/officeart/2008/layout/LinedList"/>
    <dgm:cxn modelId="{5F2994DD-2131-41CA-9231-A92C1CD9AEC5}" srcId="{DD0E7FAD-4364-4C06-B8A5-1DACEDFC2026}" destId="{15912365-80EF-40D1-BDA5-32F48D6EC83E}" srcOrd="7" destOrd="0" parTransId="{F8AE0C48-20C6-47EB-8FBB-586FB8BC2C69}" sibTransId="{974FAA12-BE6F-4E1B-9B2B-A2DB4ED09759}"/>
    <dgm:cxn modelId="{AF3CC42A-78A5-4F29-9493-16ECC2863480}" type="presParOf" srcId="{D20FCB4B-FA50-4152-8005-8EB0673ECD1E}" destId="{376A0F4B-CDBE-4FE1-B1A1-3357F03CB715}" srcOrd="0" destOrd="0" presId="urn:microsoft.com/office/officeart/2008/layout/LinedList"/>
    <dgm:cxn modelId="{39CB10DE-EF95-4ECF-AE43-74EF098EF1DA}" type="presParOf" srcId="{D20FCB4B-FA50-4152-8005-8EB0673ECD1E}" destId="{1EABD749-9648-4E9D-A1CE-56152CC516C2}" srcOrd="1" destOrd="0" presId="urn:microsoft.com/office/officeart/2008/layout/LinedList"/>
    <dgm:cxn modelId="{2B821B72-C68F-476A-B705-F2E4078B5513}" type="presParOf" srcId="{1EABD749-9648-4E9D-A1CE-56152CC516C2}" destId="{302DFEDA-9A6E-441C-9D49-CBEDFEF0A5D0}" srcOrd="0" destOrd="0" presId="urn:microsoft.com/office/officeart/2008/layout/LinedList"/>
    <dgm:cxn modelId="{AE05E9DE-09DD-4C66-87ED-D201E215CB8B}" type="presParOf" srcId="{1EABD749-9648-4E9D-A1CE-56152CC516C2}" destId="{DD24EB79-79DE-4DD5-A43A-F5B15E1A8DB0}" srcOrd="1" destOrd="0" presId="urn:microsoft.com/office/officeart/2008/layout/LinedList"/>
    <dgm:cxn modelId="{D98B31FF-F3C8-47D0-9131-4873C1027D0D}" type="presParOf" srcId="{D20FCB4B-FA50-4152-8005-8EB0673ECD1E}" destId="{BCABD28D-4442-4847-9FC2-D48E1E867CB8}" srcOrd="2" destOrd="0" presId="urn:microsoft.com/office/officeart/2008/layout/LinedList"/>
    <dgm:cxn modelId="{3BE8C063-26D9-482F-BC6B-6CE2A9BED44F}" type="presParOf" srcId="{D20FCB4B-FA50-4152-8005-8EB0673ECD1E}" destId="{799FBA4A-DF9F-4A89-82D6-2F02B0440BDA}" srcOrd="3" destOrd="0" presId="urn:microsoft.com/office/officeart/2008/layout/LinedList"/>
    <dgm:cxn modelId="{540DB1DB-A984-4291-851B-E13C45862258}" type="presParOf" srcId="{799FBA4A-DF9F-4A89-82D6-2F02B0440BDA}" destId="{539F29BE-6A28-47D3-B022-0BB6472A8597}" srcOrd="0" destOrd="0" presId="urn:microsoft.com/office/officeart/2008/layout/LinedList"/>
    <dgm:cxn modelId="{74916A86-5079-410C-A31B-08AECB2026DE}" type="presParOf" srcId="{799FBA4A-DF9F-4A89-82D6-2F02B0440BDA}" destId="{A343F9F4-8E79-4EA9-8497-3A9065CA16B5}" srcOrd="1" destOrd="0" presId="urn:microsoft.com/office/officeart/2008/layout/LinedList"/>
    <dgm:cxn modelId="{40A87385-A6D8-4C3C-831E-92F353E457BF}" type="presParOf" srcId="{D20FCB4B-FA50-4152-8005-8EB0673ECD1E}" destId="{1E527830-AF28-4333-98F7-B948AAF2C173}" srcOrd="4" destOrd="0" presId="urn:microsoft.com/office/officeart/2008/layout/LinedList"/>
    <dgm:cxn modelId="{D2D8A78C-1376-4E04-93C5-3F1D6DE5B862}" type="presParOf" srcId="{D20FCB4B-FA50-4152-8005-8EB0673ECD1E}" destId="{A898A325-F5D3-467E-A847-C579F543FA66}" srcOrd="5" destOrd="0" presId="urn:microsoft.com/office/officeart/2008/layout/LinedList"/>
    <dgm:cxn modelId="{F515C005-4D62-4EB5-9FE8-3D1082A10BDF}" type="presParOf" srcId="{A898A325-F5D3-467E-A847-C579F543FA66}" destId="{6A5584B4-8F4C-4909-B3DB-ADD65E943678}" srcOrd="0" destOrd="0" presId="urn:microsoft.com/office/officeart/2008/layout/LinedList"/>
    <dgm:cxn modelId="{9DDE589F-4373-444E-AC8A-EFDB33135AF3}" type="presParOf" srcId="{A898A325-F5D3-467E-A847-C579F543FA66}" destId="{618010F0-9683-4436-9B16-11C88B7DEDC4}" srcOrd="1" destOrd="0" presId="urn:microsoft.com/office/officeart/2008/layout/LinedList"/>
    <dgm:cxn modelId="{252DD973-209E-41F9-B6C4-2746344A36A9}" type="presParOf" srcId="{D20FCB4B-FA50-4152-8005-8EB0673ECD1E}" destId="{4F476FC7-5AB1-4196-97AE-680D981E36C7}" srcOrd="6" destOrd="0" presId="urn:microsoft.com/office/officeart/2008/layout/LinedList"/>
    <dgm:cxn modelId="{0B54C54F-AAF6-4761-BA74-1B1E070A9062}" type="presParOf" srcId="{D20FCB4B-FA50-4152-8005-8EB0673ECD1E}" destId="{ACF9507F-6CA9-4328-94B8-C554DE173521}" srcOrd="7" destOrd="0" presId="urn:microsoft.com/office/officeart/2008/layout/LinedList"/>
    <dgm:cxn modelId="{F580D665-FB82-49F0-B133-AB13F7408024}" type="presParOf" srcId="{ACF9507F-6CA9-4328-94B8-C554DE173521}" destId="{217B80C4-6F8E-427C-8555-8943734EF943}" srcOrd="0" destOrd="0" presId="urn:microsoft.com/office/officeart/2008/layout/LinedList"/>
    <dgm:cxn modelId="{D7BAEDC0-2B72-4988-AE63-1692A575D270}" type="presParOf" srcId="{ACF9507F-6CA9-4328-94B8-C554DE173521}" destId="{A26D515D-CB8A-4460-B06A-483B35A0731C}" srcOrd="1" destOrd="0" presId="urn:microsoft.com/office/officeart/2008/layout/LinedList"/>
    <dgm:cxn modelId="{34A6E647-E81C-4765-B0B9-DA74AF69F537}" type="presParOf" srcId="{D20FCB4B-FA50-4152-8005-8EB0673ECD1E}" destId="{4178D615-632A-4E5C-9596-2D547E4C6813}" srcOrd="8" destOrd="0" presId="urn:microsoft.com/office/officeart/2008/layout/LinedList"/>
    <dgm:cxn modelId="{B1EF0996-7F75-4D4C-A246-EEC39EDB6C17}" type="presParOf" srcId="{D20FCB4B-FA50-4152-8005-8EB0673ECD1E}" destId="{8E30DF33-C7B9-44F5-80B8-4B6043456810}" srcOrd="9" destOrd="0" presId="urn:microsoft.com/office/officeart/2008/layout/LinedList"/>
    <dgm:cxn modelId="{C515461E-0553-462A-B858-65F8162C714B}" type="presParOf" srcId="{8E30DF33-C7B9-44F5-80B8-4B6043456810}" destId="{9B3EF17B-FF3C-41A7-A237-3651D9B5353D}" srcOrd="0" destOrd="0" presId="urn:microsoft.com/office/officeart/2008/layout/LinedList"/>
    <dgm:cxn modelId="{B69975DC-E884-4064-9340-2F9494AB2731}" type="presParOf" srcId="{8E30DF33-C7B9-44F5-80B8-4B6043456810}" destId="{B6E30534-A8EF-4E95-A81C-F2E4DC147135}" srcOrd="1" destOrd="0" presId="urn:microsoft.com/office/officeart/2008/layout/LinedList"/>
    <dgm:cxn modelId="{0E89B034-20D8-478C-8264-2F2A409A9AFB}" type="presParOf" srcId="{D20FCB4B-FA50-4152-8005-8EB0673ECD1E}" destId="{F8EAAD8E-096A-49FB-A16E-0D35BEF40074}" srcOrd="10" destOrd="0" presId="urn:microsoft.com/office/officeart/2008/layout/LinedList"/>
    <dgm:cxn modelId="{9A4CB476-4FD1-403C-8F01-476D59B7AD7B}" type="presParOf" srcId="{D20FCB4B-FA50-4152-8005-8EB0673ECD1E}" destId="{8BA1939C-8BA0-4D68-9530-F876620C5663}" srcOrd="11" destOrd="0" presId="urn:microsoft.com/office/officeart/2008/layout/LinedList"/>
    <dgm:cxn modelId="{361435C4-EC38-4E01-A818-08023C50C2B1}" type="presParOf" srcId="{8BA1939C-8BA0-4D68-9530-F876620C5663}" destId="{EFA377A4-4B9F-4FF2-BE6C-67A4B28279BE}" srcOrd="0" destOrd="0" presId="urn:microsoft.com/office/officeart/2008/layout/LinedList"/>
    <dgm:cxn modelId="{1EA59CB9-1A83-4ADA-AA84-9260CC9A0205}" type="presParOf" srcId="{8BA1939C-8BA0-4D68-9530-F876620C5663}" destId="{DA0663B1-C5C4-44E7-9E80-8EEFF6B7344D}" srcOrd="1" destOrd="0" presId="urn:microsoft.com/office/officeart/2008/layout/LinedList"/>
    <dgm:cxn modelId="{2700BA63-10F3-409D-B702-F1D669691E12}" type="presParOf" srcId="{D20FCB4B-FA50-4152-8005-8EB0673ECD1E}" destId="{4D6278DC-0777-4070-9366-3B1D407AF2F3}" srcOrd="12" destOrd="0" presId="urn:microsoft.com/office/officeart/2008/layout/LinedList"/>
    <dgm:cxn modelId="{AF0022E8-1C4F-4458-837B-C831801A9429}" type="presParOf" srcId="{D20FCB4B-FA50-4152-8005-8EB0673ECD1E}" destId="{5B56F40B-3240-4B0E-A168-3E8016168B80}" srcOrd="13" destOrd="0" presId="urn:microsoft.com/office/officeart/2008/layout/LinedList"/>
    <dgm:cxn modelId="{1681B42F-AD27-455D-AA5D-4882DBAD466D}" type="presParOf" srcId="{5B56F40B-3240-4B0E-A168-3E8016168B80}" destId="{020E94DF-CDA6-44EB-A83A-797936553219}" srcOrd="0" destOrd="0" presId="urn:microsoft.com/office/officeart/2008/layout/LinedList"/>
    <dgm:cxn modelId="{AA331FED-48BB-4AB5-A136-FD5D357B0769}" type="presParOf" srcId="{5B56F40B-3240-4B0E-A168-3E8016168B80}" destId="{770F23C1-57CF-4EEE-B244-044B5E3D130F}" srcOrd="1" destOrd="0" presId="urn:microsoft.com/office/officeart/2008/layout/LinedList"/>
    <dgm:cxn modelId="{501CA481-536F-4A7A-894F-995D23F5EF22}" type="presParOf" srcId="{D20FCB4B-FA50-4152-8005-8EB0673ECD1E}" destId="{27599C85-46BF-4CDC-BD1F-2C3E1210091F}" srcOrd="14" destOrd="0" presId="urn:microsoft.com/office/officeart/2008/layout/LinedList"/>
    <dgm:cxn modelId="{212CDF09-1660-41A6-97DD-25D54D50DCF5}" type="presParOf" srcId="{D20FCB4B-FA50-4152-8005-8EB0673ECD1E}" destId="{2B3FF679-4FB7-43CE-A2B9-1556D3195152}" srcOrd="15" destOrd="0" presId="urn:microsoft.com/office/officeart/2008/layout/LinedList"/>
    <dgm:cxn modelId="{9DAF9E9F-9065-4648-A060-643B823FFEAF}" type="presParOf" srcId="{2B3FF679-4FB7-43CE-A2B9-1556D3195152}" destId="{D7468FEA-DED9-48B9-8AC6-6CD7E709C041}" srcOrd="0" destOrd="0" presId="urn:microsoft.com/office/officeart/2008/layout/LinedList"/>
    <dgm:cxn modelId="{B7D21B7E-36CE-42CC-A00A-D201E3EB04A0}" type="presParOf" srcId="{2B3FF679-4FB7-43CE-A2B9-1556D3195152}" destId="{2FAED4D4-DB11-4EC8-9A6B-160CB62D7D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C29E0-0036-42E6-B285-09C086DD53F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87BE0C-198F-4457-877E-45E1A80EFFD4}">
      <dgm:prSet/>
      <dgm:spPr/>
      <dgm:t>
        <a:bodyPr/>
        <a:lstStyle/>
        <a:p>
          <a:r>
            <a:rPr lang="en-US"/>
            <a:t>Manual classification of rural road/bridge projects into PMGSY scheme types (PMGSY-I, PMGSY-II, RCPLWEA, etc.) is time-consuming, error-prone, and not scalable.</a:t>
          </a:r>
        </a:p>
      </dgm:t>
    </dgm:pt>
    <dgm:pt modelId="{1B9FC011-282D-499C-BFBD-9483F5AB3CBC}" type="parTrans" cxnId="{F5449096-AE18-419B-9749-CFEF1197736B}">
      <dgm:prSet/>
      <dgm:spPr/>
      <dgm:t>
        <a:bodyPr/>
        <a:lstStyle/>
        <a:p>
          <a:endParaRPr lang="en-US"/>
        </a:p>
      </dgm:t>
    </dgm:pt>
    <dgm:pt modelId="{51E2031B-12DE-48A4-8B83-8EDAB61BE8D7}" type="sibTrans" cxnId="{F5449096-AE18-419B-9749-CFEF1197736B}">
      <dgm:prSet/>
      <dgm:spPr/>
      <dgm:t>
        <a:bodyPr/>
        <a:lstStyle/>
        <a:p>
          <a:endParaRPr lang="en-US"/>
        </a:p>
      </dgm:t>
    </dgm:pt>
    <dgm:pt modelId="{B07A4BBB-EAB5-4FA5-9AC8-B8745CB264E2}">
      <dgm:prSet/>
      <dgm:spPr/>
      <dgm:t>
        <a:bodyPr/>
        <a:lstStyle/>
        <a:p>
          <a:r>
            <a:rPr lang="en-US"/>
            <a:t>With thousands of infrastructure projects across India, there's a critical need to automate this classification process based on physical and financial project attributes.</a:t>
          </a:r>
        </a:p>
      </dgm:t>
    </dgm:pt>
    <dgm:pt modelId="{1B948582-AD25-4F88-A9CA-240124887C70}" type="parTrans" cxnId="{890D8993-3CE7-4AFB-9670-5392906E004E}">
      <dgm:prSet/>
      <dgm:spPr/>
      <dgm:t>
        <a:bodyPr/>
        <a:lstStyle/>
        <a:p>
          <a:endParaRPr lang="en-US"/>
        </a:p>
      </dgm:t>
    </dgm:pt>
    <dgm:pt modelId="{37BB75C1-90A5-486B-9653-CE70A9D59A61}" type="sibTrans" cxnId="{890D8993-3CE7-4AFB-9670-5392906E004E}">
      <dgm:prSet/>
      <dgm:spPr/>
      <dgm:t>
        <a:bodyPr/>
        <a:lstStyle/>
        <a:p>
          <a:endParaRPr lang="en-US"/>
        </a:p>
      </dgm:t>
    </dgm:pt>
    <dgm:pt modelId="{FA77C2CC-992B-4282-A15F-F9E2DB969BD7}" type="pres">
      <dgm:prSet presAssocID="{9C0C29E0-0036-42E6-B285-09C086DD53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9960CD-5E58-4578-ADDE-543D27E2607F}" type="pres">
      <dgm:prSet presAssocID="{0D87BE0C-198F-4457-877E-45E1A80EFFD4}" presName="hierRoot1" presStyleCnt="0"/>
      <dgm:spPr/>
    </dgm:pt>
    <dgm:pt modelId="{184D6CB2-404C-440E-943E-F326C1583F15}" type="pres">
      <dgm:prSet presAssocID="{0D87BE0C-198F-4457-877E-45E1A80EFFD4}" presName="composite" presStyleCnt="0"/>
      <dgm:spPr/>
    </dgm:pt>
    <dgm:pt modelId="{B2C8CB7D-22FC-4411-84BC-1DA83E5BBA9E}" type="pres">
      <dgm:prSet presAssocID="{0D87BE0C-198F-4457-877E-45E1A80EFFD4}" presName="background" presStyleLbl="node0" presStyleIdx="0" presStyleCnt="2"/>
      <dgm:spPr/>
    </dgm:pt>
    <dgm:pt modelId="{1F6D6B05-4316-479E-886C-BB0F52626887}" type="pres">
      <dgm:prSet presAssocID="{0D87BE0C-198F-4457-877E-45E1A80EFFD4}" presName="text" presStyleLbl="fgAcc0" presStyleIdx="0" presStyleCnt="2">
        <dgm:presLayoutVars>
          <dgm:chPref val="3"/>
        </dgm:presLayoutVars>
      </dgm:prSet>
      <dgm:spPr/>
    </dgm:pt>
    <dgm:pt modelId="{E7B2F725-0C9B-45DB-99CF-7059663F190A}" type="pres">
      <dgm:prSet presAssocID="{0D87BE0C-198F-4457-877E-45E1A80EFFD4}" presName="hierChild2" presStyleCnt="0"/>
      <dgm:spPr/>
    </dgm:pt>
    <dgm:pt modelId="{18BCE1B0-FB8D-4CA4-A2D3-0577C638AE7A}" type="pres">
      <dgm:prSet presAssocID="{B07A4BBB-EAB5-4FA5-9AC8-B8745CB264E2}" presName="hierRoot1" presStyleCnt="0"/>
      <dgm:spPr/>
    </dgm:pt>
    <dgm:pt modelId="{BF7E4EC1-3C4D-4D77-BF3E-287F5768FBE5}" type="pres">
      <dgm:prSet presAssocID="{B07A4BBB-EAB5-4FA5-9AC8-B8745CB264E2}" presName="composite" presStyleCnt="0"/>
      <dgm:spPr/>
    </dgm:pt>
    <dgm:pt modelId="{72EFAC19-33F4-40F7-934D-E49F497996A8}" type="pres">
      <dgm:prSet presAssocID="{B07A4BBB-EAB5-4FA5-9AC8-B8745CB264E2}" presName="background" presStyleLbl="node0" presStyleIdx="1" presStyleCnt="2"/>
      <dgm:spPr/>
    </dgm:pt>
    <dgm:pt modelId="{8AE2D05E-2E72-4C8C-AD91-223D809F7B49}" type="pres">
      <dgm:prSet presAssocID="{B07A4BBB-EAB5-4FA5-9AC8-B8745CB264E2}" presName="text" presStyleLbl="fgAcc0" presStyleIdx="1" presStyleCnt="2">
        <dgm:presLayoutVars>
          <dgm:chPref val="3"/>
        </dgm:presLayoutVars>
      </dgm:prSet>
      <dgm:spPr/>
    </dgm:pt>
    <dgm:pt modelId="{1FDF3A35-D545-42C1-82EA-7E6ACA85DF5C}" type="pres">
      <dgm:prSet presAssocID="{B07A4BBB-EAB5-4FA5-9AC8-B8745CB264E2}" presName="hierChild2" presStyleCnt="0"/>
      <dgm:spPr/>
    </dgm:pt>
  </dgm:ptLst>
  <dgm:cxnLst>
    <dgm:cxn modelId="{1D32C413-41E5-4F03-A0B2-1661A6361DA3}" type="presOf" srcId="{0D87BE0C-198F-4457-877E-45E1A80EFFD4}" destId="{1F6D6B05-4316-479E-886C-BB0F52626887}" srcOrd="0" destOrd="0" presId="urn:microsoft.com/office/officeart/2005/8/layout/hierarchy1"/>
    <dgm:cxn modelId="{890D8993-3CE7-4AFB-9670-5392906E004E}" srcId="{9C0C29E0-0036-42E6-B285-09C086DD53FA}" destId="{B07A4BBB-EAB5-4FA5-9AC8-B8745CB264E2}" srcOrd="1" destOrd="0" parTransId="{1B948582-AD25-4F88-A9CA-240124887C70}" sibTransId="{37BB75C1-90A5-486B-9653-CE70A9D59A61}"/>
    <dgm:cxn modelId="{F5449096-AE18-419B-9749-CFEF1197736B}" srcId="{9C0C29E0-0036-42E6-B285-09C086DD53FA}" destId="{0D87BE0C-198F-4457-877E-45E1A80EFFD4}" srcOrd="0" destOrd="0" parTransId="{1B9FC011-282D-499C-BFBD-9483F5AB3CBC}" sibTransId="{51E2031B-12DE-48A4-8B83-8EDAB61BE8D7}"/>
    <dgm:cxn modelId="{66E948A4-E58B-40A1-B69A-59265679C622}" type="presOf" srcId="{B07A4BBB-EAB5-4FA5-9AC8-B8745CB264E2}" destId="{8AE2D05E-2E72-4C8C-AD91-223D809F7B49}" srcOrd="0" destOrd="0" presId="urn:microsoft.com/office/officeart/2005/8/layout/hierarchy1"/>
    <dgm:cxn modelId="{446585C8-00E9-4250-A6BE-1870D37F4C4C}" type="presOf" srcId="{9C0C29E0-0036-42E6-B285-09C086DD53FA}" destId="{FA77C2CC-992B-4282-A15F-F9E2DB969BD7}" srcOrd="0" destOrd="0" presId="urn:microsoft.com/office/officeart/2005/8/layout/hierarchy1"/>
    <dgm:cxn modelId="{B1AC8CB2-047A-4B99-8E8C-0B867963E534}" type="presParOf" srcId="{FA77C2CC-992B-4282-A15F-F9E2DB969BD7}" destId="{349960CD-5E58-4578-ADDE-543D27E2607F}" srcOrd="0" destOrd="0" presId="urn:microsoft.com/office/officeart/2005/8/layout/hierarchy1"/>
    <dgm:cxn modelId="{689D140E-38D6-4F17-976E-7C87DDE24731}" type="presParOf" srcId="{349960CD-5E58-4578-ADDE-543D27E2607F}" destId="{184D6CB2-404C-440E-943E-F326C1583F15}" srcOrd="0" destOrd="0" presId="urn:microsoft.com/office/officeart/2005/8/layout/hierarchy1"/>
    <dgm:cxn modelId="{513E5927-1A88-4A64-A71E-C4486D43FC02}" type="presParOf" srcId="{184D6CB2-404C-440E-943E-F326C1583F15}" destId="{B2C8CB7D-22FC-4411-84BC-1DA83E5BBA9E}" srcOrd="0" destOrd="0" presId="urn:microsoft.com/office/officeart/2005/8/layout/hierarchy1"/>
    <dgm:cxn modelId="{1E64800B-064B-43CE-8BB8-755AF7177208}" type="presParOf" srcId="{184D6CB2-404C-440E-943E-F326C1583F15}" destId="{1F6D6B05-4316-479E-886C-BB0F52626887}" srcOrd="1" destOrd="0" presId="urn:microsoft.com/office/officeart/2005/8/layout/hierarchy1"/>
    <dgm:cxn modelId="{561CEAD2-31BA-4BD8-83DE-0C1D9B6D2E0B}" type="presParOf" srcId="{349960CD-5E58-4578-ADDE-543D27E2607F}" destId="{E7B2F725-0C9B-45DB-99CF-7059663F190A}" srcOrd="1" destOrd="0" presId="urn:microsoft.com/office/officeart/2005/8/layout/hierarchy1"/>
    <dgm:cxn modelId="{6956E59F-D804-43D1-B3F3-D9CCA0E9F6D7}" type="presParOf" srcId="{FA77C2CC-992B-4282-A15F-F9E2DB969BD7}" destId="{18BCE1B0-FB8D-4CA4-A2D3-0577C638AE7A}" srcOrd="1" destOrd="0" presId="urn:microsoft.com/office/officeart/2005/8/layout/hierarchy1"/>
    <dgm:cxn modelId="{B4A6EF59-D8F9-47C9-8300-3CFFBCC68534}" type="presParOf" srcId="{18BCE1B0-FB8D-4CA4-A2D3-0577C638AE7A}" destId="{BF7E4EC1-3C4D-4D77-BF3E-287F5768FBE5}" srcOrd="0" destOrd="0" presId="urn:microsoft.com/office/officeart/2005/8/layout/hierarchy1"/>
    <dgm:cxn modelId="{856E3F3D-84A7-4B1E-B2E3-1A5C616C0D70}" type="presParOf" srcId="{BF7E4EC1-3C4D-4D77-BF3E-287F5768FBE5}" destId="{72EFAC19-33F4-40F7-934D-E49F497996A8}" srcOrd="0" destOrd="0" presId="urn:microsoft.com/office/officeart/2005/8/layout/hierarchy1"/>
    <dgm:cxn modelId="{E87D8F33-D44F-45C4-A5AA-A54175E59655}" type="presParOf" srcId="{BF7E4EC1-3C4D-4D77-BF3E-287F5768FBE5}" destId="{8AE2D05E-2E72-4C8C-AD91-223D809F7B49}" srcOrd="1" destOrd="0" presId="urn:microsoft.com/office/officeart/2005/8/layout/hierarchy1"/>
    <dgm:cxn modelId="{617CC90B-23BB-40D5-A46E-F677D2BD796C}" type="presParOf" srcId="{18BCE1B0-FB8D-4CA4-A2D3-0577C638AE7A}" destId="{1FDF3A35-D545-42C1-82EA-7E6ACA85DF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AA430-4133-402E-8B98-BF4F1EFCE5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B9D170-5AB4-44F2-9637-0C83EFDAF87C}">
      <dgm:prSet/>
      <dgm:spPr/>
      <dgm:t>
        <a:bodyPr/>
        <a:lstStyle/>
        <a:p>
          <a:r>
            <a:rPr lang="en-US"/>
            <a:t>We propose a machine learning-based classification system to predict the PMGSY scheme type for any given project.</a:t>
          </a:r>
        </a:p>
      </dgm:t>
    </dgm:pt>
    <dgm:pt modelId="{0D728351-6F5E-4586-9FBE-1CEC3A5B8878}" type="parTrans" cxnId="{29327305-BB3C-40EB-AB05-984E203A7316}">
      <dgm:prSet/>
      <dgm:spPr/>
      <dgm:t>
        <a:bodyPr/>
        <a:lstStyle/>
        <a:p>
          <a:endParaRPr lang="en-US"/>
        </a:p>
      </dgm:t>
    </dgm:pt>
    <dgm:pt modelId="{A02D0848-83A7-4235-960F-ECE54D48D478}" type="sibTrans" cxnId="{29327305-BB3C-40EB-AB05-984E203A7316}">
      <dgm:prSet/>
      <dgm:spPr/>
      <dgm:t>
        <a:bodyPr/>
        <a:lstStyle/>
        <a:p>
          <a:endParaRPr lang="en-US"/>
        </a:p>
      </dgm:t>
    </dgm:pt>
    <dgm:pt modelId="{AD171EBD-1537-4D0A-87D2-D02E74EABBDA}">
      <dgm:prSet/>
      <dgm:spPr/>
      <dgm:t>
        <a:bodyPr/>
        <a:lstStyle/>
        <a:p>
          <a:r>
            <a:rPr lang="en-US"/>
            <a:t>Using attributes like road length, cost, expenditure, and region, the system will learn patterns to auto-classify new projects.</a:t>
          </a:r>
        </a:p>
      </dgm:t>
    </dgm:pt>
    <dgm:pt modelId="{D6C9F3D4-CF96-4826-87F9-D703443A899F}" type="parTrans" cxnId="{FE0C8562-E815-4007-94BF-35337E0ECFE1}">
      <dgm:prSet/>
      <dgm:spPr/>
      <dgm:t>
        <a:bodyPr/>
        <a:lstStyle/>
        <a:p>
          <a:endParaRPr lang="en-US"/>
        </a:p>
      </dgm:t>
    </dgm:pt>
    <dgm:pt modelId="{B1C8557B-77D1-4B0D-A852-64EBEE376C5C}" type="sibTrans" cxnId="{FE0C8562-E815-4007-94BF-35337E0ECFE1}">
      <dgm:prSet/>
      <dgm:spPr/>
      <dgm:t>
        <a:bodyPr/>
        <a:lstStyle/>
        <a:p>
          <a:endParaRPr lang="en-US"/>
        </a:p>
      </dgm:t>
    </dgm:pt>
    <dgm:pt modelId="{7C489D02-6FDF-4EA4-8A59-39E6188A8CAA}">
      <dgm:prSet/>
      <dgm:spPr/>
      <dgm:t>
        <a:bodyPr/>
        <a:lstStyle/>
        <a:p>
          <a:r>
            <a:rPr lang="en-US"/>
            <a:t>It will improve decision-making, transparency, and reduce manual workload.</a:t>
          </a:r>
        </a:p>
      </dgm:t>
    </dgm:pt>
    <dgm:pt modelId="{61B015B8-D666-4DBE-80B2-12B041473CF3}" type="parTrans" cxnId="{E6E915D8-41E3-4CA4-9DB8-4A882C37D94F}">
      <dgm:prSet/>
      <dgm:spPr/>
      <dgm:t>
        <a:bodyPr/>
        <a:lstStyle/>
        <a:p>
          <a:endParaRPr lang="en-US"/>
        </a:p>
      </dgm:t>
    </dgm:pt>
    <dgm:pt modelId="{163009C5-A289-4B65-AF75-AD078F57A966}" type="sibTrans" cxnId="{E6E915D8-41E3-4CA4-9DB8-4A882C37D94F}">
      <dgm:prSet/>
      <dgm:spPr/>
      <dgm:t>
        <a:bodyPr/>
        <a:lstStyle/>
        <a:p>
          <a:endParaRPr lang="en-US"/>
        </a:p>
      </dgm:t>
    </dgm:pt>
    <dgm:pt modelId="{9AB39B2E-F900-4AF8-A13B-1D72A1BB35F8}" type="pres">
      <dgm:prSet presAssocID="{062AA430-4133-402E-8B98-BF4F1EFCE51D}" presName="root" presStyleCnt="0">
        <dgm:presLayoutVars>
          <dgm:dir/>
          <dgm:resizeHandles val="exact"/>
        </dgm:presLayoutVars>
      </dgm:prSet>
      <dgm:spPr/>
    </dgm:pt>
    <dgm:pt modelId="{D33E23A2-7FCF-49D8-8B93-34047B0D9CF4}" type="pres">
      <dgm:prSet presAssocID="{DCB9D170-5AB4-44F2-9637-0C83EFDAF87C}" presName="compNode" presStyleCnt="0"/>
      <dgm:spPr/>
    </dgm:pt>
    <dgm:pt modelId="{B0FE6A00-1420-4485-9CA0-CE9681A08217}" type="pres">
      <dgm:prSet presAssocID="{DCB9D170-5AB4-44F2-9637-0C83EFDAF87C}" presName="bgRect" presStyleLbl="bgShp" presStyleIdx="0" presStyleCnt="3"/>
      <dgm:spPr/>
    </dgm:pt>
    <dgm:pt modelId="{B907F35C-DBEF-4594-ADD0-387C05C07EDD}" type="pres">
      <dgm:prSet presAssocID="{DCB9D170-5AB4-44F2-9637-0C83EFDAF8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CEB7393-D6A6-41D0-83BF-384B0C57FE20}" type="pres">
      <dgm:prSet presAssocID="{DCB9D170-5AB4-44F2-9637-0C83EFDAF87C}" presName="spaceRect" presStyleCnt="0"/>
      <dgm:spPr/>
    </dgm:pt>
    <dgm:pt modelId="{B990F054-27DB-4ED6-BC4E-8C2F6AFF7AF8}" type="pres">
      <dgm:prSet presAssocID="{DCB9D170-5AB4-44F2-9637-0C83EFDAF87C}" presName="parTx" presStyleLbl="revTx" presStyleIdx="0" presStyleCnt="3">
        <dgm:presLayoutVars>
          <dgm:chMax val="0"/>
          <dgm:chPref val="0"/>
        </dgm:presLayoutVars>
      </dgm:prSet>
      <dgm:spPr/>
    </dgm:pt>
    <dgm:pt modelId="{3F28E3AE-2D83-407C-A8C0-5CCA967BA575}" type="pres">
      <dgm:prSet presAssocID="{A02D0848-83A7-4235-960F-ECE54D48D478}" presName="sibTrans" presStyleCnt="0"/>
      <dgm:spPr/>
    </dgm:pt>
    <dgm:pt modelId="{2DFBDD5D-36A8-415E-B842-6F0F0D80A6DE}" type="pres">
      <dgm:prSet presAssocID="{AD171EBD-1537-4D0A-87D2-D02E74EABBDA}" presName="compNode" presStyleCnt="0"/>
      <dgm:spPr/>
    </dgm:pt>
    <dgm:pt modelId="{50CDED57-C815-4E4A-A256-E47215903D9E}" type="pres">
      <dgm:prSet presAssocID="{AD171EBD-1537-4D0A-87D2-D02E74EABBDA}" presName="bgRect" presStyleLbl="bgShp" presStyleIdx="1" presStyleCnt="3"/>
      <dgm:spPr/>
    </dgm:pt>
    <dgm:pt modelId="{BB26C8F8-2FA0-4391-B2FB-C33C3EB8E848}" type="pres">
      <dgm:prSet presAssocID="{AD171EBD-1537-4D0A-87D2-D02E74EABB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847BBB3-614A-43D6-A72B-E3BE067B6F03}" type="pres">
      <dgm:prSet presAssocID="{AD171EBD-1537-4D0A-87D2-D02E74EABBDA}" presName="spaceRect" presStyleCnt="0"/>
      <dgm:spPr/>
    </dgm:pt>
    <dgm:pt modelId="{D2F00CBC-BB24-4D5D-B5BE-191726BC3D61}" type="pres">
      <dgm:prSet presAssocID="{AD171EBD-1537-4D0A-87D2-D02E74EABBDA}" presName="parTx" presStyleLbl="revTx" presStyleIdx="1" presStyleCnt="3">
        <dgm:presLayoutVars>
          <dgm:chMax val="0"/>
          <dgm:chPref val="0"/>
        </dgm:presLayoutVars>
      </dgm:prSet>
      <dgm:spPr/>
    </dgm:pt>
    <dgm:pt modelId="{10650589-1424-4D2E-A70F-F5A06E38DF23}" type="pres">
      <dgm:prSet presAssocID="{B1C8557B-77D1-4B0D-A852-64EBEE376C5C}" presName="sibTrans" presStyleCnt="0"/>
      <dgm:spPr/>
    </dgm:pt>
    <dgm:pt modelId="{070179A9-E1D4-458A-9169-6E785E14CA20}" type="pres">
      <dgm:prSet presAssocID="{7C489D02-6FDF-4EA4-8A59-39E6188A8CAA}" presName="compNode" presStyleCnt="0"/>
      <dgm:spPr/>
    </dgm:pt>
    <dgm:pt modelId="{F29ABAFA-F8B4-43E7-AEE0-4FAC07D8E59D}" type="pres">
      <dgm:prSet presAssocID="{7C489D02-6FDF-4EA4-8A59-39E6188A8CAA}" presName="bgRect" presStyleLbl="bgShp" presStyleIdx="2" presStyleCnt="3"/>
      <dgm:spPr/>
    </dgm:pt>
    <dgm:pt modelId="{ADB50529-5B1F-47A6-B335-74E6EE0C2D9D}" type="pres">
      <dgm:prSet presAssocID="{7C489D02-6FDF-4EA4-8A59-39E6188A8C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E270B3-E9B8-42F8-BD47-8D6C9455D5D2}" type="pres">
      <dgm:prSet presAssocID="{7C489D02-6FDF-4EA4-8A59-39E6188A8CAA}" presName="spaceRect" presStyleCnt="0"/>
      <dgm:spPr/>
    </dgm:pt>
    <dgm:pt modelId="{CB8DE2F7-8699-4051-ACF2-B8E717451A76}" type="pres">
      <dgm:prSet presAssocID="{7C489D02-6FDF-4EA4-8A59-39E6188A8C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327305-BB3C-40EB-AB05-984E203A7316}" srcId="{062AA430-4133-402E-8B98-BF4F1EFCE51D}" destId="{DCB9D170-5AB4-44F2-9637-0C83EFDAF87C}" srcOrd="0" destOrd="0" parTransId="{0D728351-6F5E-4586-9FBE-1CEC3A5B8878}" sibTransId="{A02D0848-83A7-4235-960F-ECE54D48D478}"/>
    <dgm:cxn modelId="{6FF94B2A-F8F6-4E01-88DD-F24828678887}" type="presOf" srcId="{DCB9D170-5AB4-44F2-9637-0C83EFDAF87C}" destId="{B990F054-27DB-4ED6-BC4E-8C2F6AFF7AF8}" srcOrd="0" destOrd="0" presId="urn:microsoft.com/office/officeart/2018/2/layout/IconVerticalSolidList"/>
    <dgm:cxn modelId="{CAF3A936-7E36-4E86-8CE6-2CBE5CD2A101}" type="presOf" srcId="{062AA430-4133-402E-8B98-BF4F1EFCE51D}" destId="{9AB39B2E-F900-4AF8-A13B-1D72A1BB35F8}" srcOrd="0" destOrd="0" presId="urn:microsoft.com/office/officeart/2018/2/layout/IconVerticalSolidList"/>
    <dgm:cxn modelId="{FE0C8562-E815-4007-94BF-35337E0ECFE1}" srcId="{062AA430-4133-402E-8B98-BF4F1EFCE51D}" destId="{AD171EBD-1537-4D0A-87D2-D02E74EABBDA}" srcOrd="1" destOrd="0" parTransId="{D6C9F3D4-CF96-4826-87F9-D703443A899F}" sibTransId="{B1C8557B-77D1-4B0D-A852-64EBEE376C5C}"/>
    <dgm:cxn modelId="{C2321D93-C27A-4C84-B519-EC365382606F}" type="presOf" srcId="{7C489D02-6FDF-4EA4-8A59-39E6188A8CAA}" destId="{CB8DE2F7-8699-4051-ACF2-B8E717451A76}" srcOrd="0" destOrd="0" presId="urn:microsoft.com/office/officeart/2018/2/layout/IconVerticalSolidList"/>
    <dgm:cxn modelId="{E238DDC3-C901-4B66-8C3C-014C2CD59633}" type="presOf" srcId="{AD171EBD-1537-4D0A-87D2-D02E74EABBDA}" destId="{D2F00CBC-BB24-4D5D-B5BE-191726BC3D61}" srcOrd="0" destOrd="0" presId="urn:microsoft.com/office/officeart/2018/2/layout/IconVerticalSolidList"/>
    <dgm:cxn modelId="{E6E915D8-41E3-4CA4-9DB8-4A882C37D94F}" srcId="{062AA430-4133-402E-8B98-BF4F1EFCE51D}" destId="{7C489D02-6FDF-4EA4-8A59-39E6188A8CAA}" srcOrd="2" destOrd="0" parTransId="{61B015B8-D666-4DBE-80B2-12B041473CF3}" sibTransId="{163009C5-A289-4B65-AF75-AD078F57A966}"/>
    <dgm:cxn modelId="{3B52BC54-B38A-4C9C-98BF-22F97D14DA05}" type="presParOf" srcId="{9AB39B2E-F900-4AF8-A13B-1D72A1BB35F8}" destId="{D33E23A2-7FCF-49D8-8B93-34047B0D9CF4}" srcOrd="0" destOrd="0" presId="urn:microsoft.com/office/officeart/2018/2/layout/IconVerticalSolidList"/>
    <dgm:cxn modelId="{E4AE3DD4-D080-423D-9991-C60EE7F80375}" type="presParOf" srcId="{D33E23A2-7FCF-49D8-8B93-34047B0D9CF4}" destId="{B0FE6A00-1420-4485-9CA0-CE9681A08217}" srcOrd="0" destOrd="0" presId="urn:microsoft.com/office/officeart/2018/2/layout/IconVerticalSolidList"/>
    <dgm:cxn modelId="{B457664E-1680-464D-BEE3-49AAFE5246C0}" type="presParOf" srcId="{D33E23A2-7FCF-49D8-8B93-34047B0D9CF4}" destId="{B907F35C-DBEF-4594-ADD0-387C05C07EDD}" srcOrd="1" destOrd="0" presId="urn:microsoft.com/office/officeart/2018/2/layout/IconVerticalSolidList"/>
    <dgm:cxn modelId="{5F48AE9E-1F0F-4EBA-B0F6-DB15694CD986}" type="presParOf" srcId="{D33E23A2-7FCF-49D8-8B93-34047B0D9CF4}" destId="{BCEB7393-D6A6-41D0-83BF-384B0C57FE20}" srcOrd="2" destOrd="0" presId="urn:microsoft.com/office/officeart/2018/2/layout/IconVerticalSolidList"/>
    <dgm:cxn modelId="{218066BD-5447-4801-BC7A-3420F8BB43DD}" type="presParOf" srcId="{D33E23A2-7FCF-49D8-8B93-34047B0D9CF4}" destId="{B990F054-27DB-4ED6-BC4E-8C2F6AFF7AF8}" srcOrd="3" destOrd="0" presId="urn:microsoft.com/office/officeart/2018/2/layout/IconVerticalSolidList"/>
    <dgm:cxn modelId="{088BA1BF-9B73-4BB7-80AB-C73D14733A7B}" type="presParOf" srcId="{9AB39B2E-F900-4AF8-A13B-1D72A1BB35F8}" destId="{3F28E3AE-2D83-407C-A8C0-5CCA967BA575}" srcOrd="1" destOrd="0" presId="urn:microsoft.com/office/officeart/2018/2/layout/IconVerticalSolidList"/>
    <dgm:cxn modelId="{E8CC85E5-493B-48F0-AEED-6E0DA47EF332}" type="presParOf" srcId="{9AB39B2E-F900-4AF8-A13B-1D72A1BB35F8}" destId="{2DFBDD5D-36A8-415E-B842-6F0F0D80A6DE}" srcOrd="2" destOrd="0" presId="urn:microsoft.com/office/officeart/2018/2/layout/IconVerticalSolidList"/>
    <dgm:cxn modelId="{803C3651-B468-4936-8F7F-6F9F2EBB39E8}" type="presParOf" srcId="{2DFBDD5D-36A8-415E-B842-6F0F0D80A6DE}" destId="{50CDED57-C815-4E4A-A256-E47215903D9E}" srcOrd="0" destOrd="0" presId="urn:microsoft.com/office/officeart/2018/2/layout/IconVerticalSolidList"/>
    <dgm:cxn modelId="{EC8E8CEA-AE0F-4099-A682-408302879D8E}" type="presParOf" srcId="{2DFBDD5D-36A8-415E-B842-6F0F0D80A6DE}" destId="{BB26C8F8-2FA0-4391-B2FB-C33C3EB8E848}" srcOrd="1" destOrd="0" presId="urn:microsoft.com/office/officeart/2018/2/layout/IconVerticalSolidList"/>
    <dgm:cxn modelId="{C8F06B87-A6F5-40FD-8AAD-3E1275C36430}" type="presParOf" srcId="{2DFBDD5D-36A8-415E-B842-6F0F0D80A6DE}" destId="{0847BBB3-614A-43D6-A72B-E3BE067B6F03}" srcOrd="2" destOrd="0" presId="urn:microsoft.com/office/officeart/2018/2/layout/IconVerticalSolidList"/>
    <dgm:cxn modelId="{C7E6670D-AF4A-49B8-A60B-D91175531BD9}" type="presParOf" srcId="{2DFBDD5D-36A8-415E-B842-6F0F0D80A6DE}" destId="{D2F00CBC-BB24-4D5D-B5BE-191726BC3D61}" srcOrd="3" destOrd="0" presId="urn:microsoft.com/office/officeart/2018/2/layout/IconVerticalSolidList"/>
    <dgm:cxn modelId="{0895656B-E10A-4828-8923-F660F152A97E}" type="presParOf" srcId="{9AB39B2E-F900-4AF8-A13B-1D72A1BB35F8}" destId="{10650589-1424-4D2E-A70F-F5A06E38DF23}" srcOrd="3" destOrd="0" presId="urn:microsoft.com/office/officeart/2018/2/layout/IconVerticalSolidList"/>
    <dgm:cxn modelId="{789EA5A2-FC0B-4292-AD6C-09C79AA4DBA7}" type="presParOf" srcId="{9AB39B2E-F900-4AF8-A13B-1D72A1BB35F8}" destId="{070179A9-E1D4-458A-9169-6E785E14CA20}" srcOrd="4" destOrd="0" presId="urn:microsoft.com/office/officeart/2018/2/layout/IconVerticalSolidList"/>
    <dgm:cxn modelId="{CD79248F-5B82-401A-AF39-FE422B1DBE14}" type="presParOf" srcId="{070179A9-E1D4-458A-9169-6E785E14CA20}" destId="{F29ABAFA-F8B4-43E7-AEE0-4FAC07D8E59D}" srcOrd="0" destOrd="0" presId="urn:microsoft.com/office/officeart/2018/2/layout/IconVerticalSolidList"/>
    <dgm:cxn modelId="{0485AB22-B312-490A-B475-3D1A48CB2D94}" type="presParOf" srcId="{070179A9-E1D4-458A-9169-6E785E14CA20}" destId="{ADB50529-5B1F-47A6-B335-74E6EE0C2D9D}" srcOrd="1" destOrd="0" presId="urn:microsoft.com/office/officeart/2018/2/layout/IconVerticalSolidList"/>
    <dgm:cxn modelId="{6294FBC7-54AF-4671-AF84-F595A57C7181}" type="presParOf" srcId="{070179A9-E1D4-458A-9169-6E785E14CA20}" destId="{28E270B3-E9B8-42F8-BD47-8D6C9455D5D2}" srcOrd="2" destOrd="0" presId="urn:microsoft.com/office/officeart/2018/2/layout/IconVerticalSolidList"/>
    <dgm:cxn modelId="{B2773E97-8D68-469A-8E53-092790D8836D}" type="presParOf" srcId="{070179A9-E1D4-458A-9169-6E785E14CA20}" destId="{CB8DE2F7-8699-4051-ACF2-B8E717451A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CA67E-49E9-4A00-BC8A-8D21F368F2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B19C31-34D9-4F5B-A84A-2F040DCAFBA3}">
      <dgm:prSet/>
      <dgm:spPr/>
      <dgm:t>
        <a:bodyPr/>
        <a:lstStyle/>
        <a:p>
          <a:r>
            <a:rPr lang="en-US"/>
            <a:t>• Dataset from AI Kosh &amp; Dataful: project-level cost, length, and scheme type</a:t>
          </a:r>
        </a:p>
      </dgm:t>
    </dgm:pt>
    <dgm:pt modelId="{211F61C7-E3AD-49D0-8F39-C28044180ACB}" type="parTrans" cxnId="{7F6CA0E2-6272-48B7-A1B0-FC5972ACD9A6}">
      <dgm:prSet/>
      <dgm:spPr/>
      <dgm:t>
        <a:bodyPr/>
        <a:lstStyle/>
        <a:p>
          <a:endParaRPr lang="en-US"/>
        </a:p>
      </dgm:t>
    </dgm:pt>
    <dgm:pt modelId="{23532180-127E-4528-A8FD-FE1992F8E3D7}" type="sibTrans" cxnId="{7F6CA0E2-6272-48B7-A1B0-FC5972ACD9A6}">
      <dgm:prSet/>
      <dgm:spPr/>
      <dgm:t>
        <a:bodyPr/>
        <a:lstStyle/>
        <a:p>
          <a:endParaRPr lang="en-US"/>
        </a:p>
      </dgm:t>
    </dgm:pt>
    <dgm:pt modelId="{E0C411FD-3FA3-4110-B598-EAB3A42D5B01}">
      <dgm:prSet/>
      <dgm:spPr/>
      <dgm:t>
        <a:bodyPr/>
        <a:lstStyle/>
        <a:p>
          <a:r>
            <a:rPr lang="en-US"/>
            <a:t>• Tools: Python, Pandas, scikit-learn, IBM Watson Studio</a:t>
          </a:r>
        </a:p>
      </dgm:t>
    </dgm:pt>
    <dgm:pt modelId="{A2D64348-186A-45C7-9620-ED817BD80818}" type="parTrans" cxnId="{5F5A37F8-B154-42C7-AEA0-5C7854FDB926}">
      <dgm:prSet/>
      <dgm:spPr/>
      <dgm:t>
        <a:bodyPr/>
        <a:lstStyle/>
        <a:p>
          <a:endParaRPr lang="en-US"/>
        </a:p>
      </dgm:t>
    </dgm:pt>
    <dgm:pt modelId="{F45294E9-2171-48EC-884E-B3978CB7899C}" type="sibTrans" cxnId="{5F5A37F8-B154-42C7-AEA0-5C7854FDB926}">
      <dgm:prSet/>
      <dgm:spPr/>
      <dgm:t>
        <a:bodyPr/>
        <a:lstStyle/>
        <a:p>
          <a:endParaRPr lang="en-US"/>
        </a:p>
      </dgm:t>
    </dgm:pt>
    <dgm:pt modelId="{58ABE276-9221-4ECC-8770-B35531207849}">
      <dgm:prSet/>
      <dgm:spPr/>
      <dgm:t>
        <a:bodyPr/>
        <a:lstStyle/>
        <a:p>
          <a:r>
            <a:rPr lang="en-US"/>
            <a:t>• IBM Cloud Lite: model development and hosting</a:t>
          </a:r>
        </a:p>
      </dgm:t>
    </dgm:pt>
    <dgm:pt modelId="{6EA5D426-900B-485A-805D-CF1298018206}" type="parTrans" cxnId="{1EB6E1C2-CE85-4498-9706-DCD305F802BF}">
      <dgm:prSet/>
      <dgm:spPr/>
      <dgm:t>
        <a:bodyPr/>
        <a:lstStyle/>
        <a:p>
          <a:endParaRPr lang="en-US"/>
        </a:p>
      </dgm:t>
    </dgm:pt>
    <dgm:pt modelId="{5DB2BC24-C249-4A1A-85A6-4CCBE0425EE5}" type="sibTrans" cxnId="{1EB6E1C2-CE85-4498-9706-DCD305F802BF}">
      <dgm:prSet/>
      <dgm:spPr/>
      <dgm:t>
        <a:bodyPr/>
        <a:lstStyle/>
        <a:p>
          <a:endParaRPr lang="en-US"/>
        </a:p>
      </dgm:t>
    </dgm:pt>
    <dgm:pt modelId="{645A65AD-462B-4495-832D-103A26FABB63}">
      <dgm:prSet/>
      <dgm:spPr/>
      <dgm:t>
        <a:bodyPr/>
        <a:lstStyle/>
        <a:p>
          <a:r>
            <a:rPr lang="en-US"/>
            <a:t>• Preprocessing: missing value handling, label encoding</a:t>
          </a:r>
        </a:p>
      </dgm:t>
    </dgm:pt>
    <dgm:pt modelId="{EF0A1CC5-22CE-4C97-B641-822BD851CE5C}" type="parTrans" cxnId="{0FD6BB5D-C0CB-411F-B876-82029F8ECA70}">
      <dgm:prSet/>
      <dgm:spPr/>
      <dgm:t>
        <a:bodyPr/>
        <a:lstStyle/>
        <a:p>
          <a:endParaRPr lang="en-US"/>
        </a:p>
      </dgm:t>
    </dgm:pt>
    <dgm:pt modelId="{AF3B9B91-50FC-417A-9834-5A4B43AD19CA}" type="sibTrans" cxnId="{0FD6BB5D-C0CB-411F-B876-82029F8ECA70}">
      <dgm:prSet/>
      <dgm:spPr/>
      <dgm:t>
        <a:bodyPr/>
        <a:lstStyle/>
        <a:p>
          <a:endParaRPr lang="en-US"/>
        </a:p>
      </dgm:t>
    </dgm:pt>
    <dgm:pt modelId="{D69EADB3-EE05-45D6-AD8E-55C61DC0A778}">
      <dgm:prSet/>
      <dgm:spPr/>
      <dgm:t>
        <a:bodyPr/>
        <a:lstStyle/>
        <a:p>
          <a:r>
            <a:rPr lang="en-US"/>
            <a:t>• Feature Selection: cost, length, location, etc.</a:t>
          </a:r>
        </a:p>
      </dgm:t>
    </dgm:pt>
    <dgm:pt modelId="{7A2DF08A-DFED-4C33-9634-3B2700301318}" type="parTrans" cxnId="{8B326B88-6883-4619-A1EC-96C578EC96DC}">
      <dgm:prSet/>
      <dgm:spPr/>
      <dgm:t>
        <a:bodyPr/>
        <a:lstStyle/>
        <a:p>
          <a:endParaRPr lang="en-US"/>
        </a:p>
      </dgm:t>
    </dgm:pt>
    <dgm:pt modelId="{48569284-33D8-4D12-8023-A4ED48848120}" type="sibTrans" cxnId="{8B326B88-6883-4619-A1EC-96C578EC96DC}">
      <dgm:prSet/>
      <dgm:spPr/>
      <dgm:t>
        <a:bodyPr/>
        <a:lstStyle/>
        <a:p>
          <a:endParaRPr lang="en-US"/>
        </a:p>
      </dgm:t>
    </dgm:pt>
    <dgm:pt modelId="{2D50B153-08F1-4418-A71A-236E7095242E}" type="pres">
      <dgm:prSet presAssocID="{C95CA67E-49E9-4A00-BC8A-8D21F368F2E0}" presName="root" presStyleCnt="0">
        <dgm:presLayoutVars>
          <dgm:dir/>
          <dgm:resizeHandles val="exact"/>
        </dgm:presLayoutVars>
      </dgm:prSet>
      <dgm:spPr/>
    </dgm:pt>
    <dgm:pt modelId="{E20871B1-36DA-44FB-AF97-115335133719}" type="pres">
      <dgm:prSet presAssocID="{5BB19C31-34D9-4F5B-A84A-2F040DCAFBA3}" presName="compNode" presStyleCnt="0"/>
      <dgm:spPr/>
    </dgm:pt>
    <dgm:pt modelId="{447E5ED2-999A-4B0E-A8E7-A5C96E9A01E5}" type="pres">
      <dgm:prSet presAssocID="{5BB19C31-34D9-4F5B-A84A-2F040DCAFBA3}" presName="bgRect" presStyleLbl="bgShp" presStyleIdx="0" presStyleCnt="5"/>
      <dgm:spPr/>
    </dgm:pt>
    <dgm:pt modelId="{1A4EEB74-8B9B-4B45-8407-478DB7960D9B}" type="pres">
      <dgm:prSet presAssocID="{5BB19C31-34D9-4F5B-A84A-2F040DCAFB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58A3D95-6E41-42A2-A6FB-7CA57185DD6C}" type="pres">
      <dgm:prSet presAssocID="{5BB19C31-34D9-4F5B-A84A-2F040DCAFBA3}" presName="spaceRect" presStyleCnt="0"/>
      <dgm:spPr/>
    </dgm:pt>
    <dgm:pt modelId="{3EF0A6A3-7799-48ED-B2FD-9107D94304FA}" type="pres">
      <dgm:prSet presAssocID="{5BB19C31-34D9-4F5B-A84A-2F040DCAFBA3}" presName="parTx" presStyleLbl="revTx" presStyleIdx="0" presStyleCnt="5">
        <dgm:presLayoutVars>
          <dgm:chMax val="0"/>
          <dgm:chPref val="0"/>
        </dgm:presLayoutVars>
      </dgm:prSet>
      <dgm:spPr/>
    </dgm:pt>
    <dgm:pt modelId="{31358A41-59D1-47EA-A927-6FE532B3DAFD}" type="pres">
      <dgm:prSet presAssocID="{23532180-127E-4528-A8FD-FE1992F8E3D7}" presName="sibTrans" presStyleCnt="0"/>
      <dgm:spPr/>
    </dgm:pt>
    <dgm:pt modelId="{452760C0-0216-40D9-A3C2-7D9AA7AB28FD}" type="pres">
      <dgm:prSet presAssocID="{E0C411FD-3FA3-4110-B598-EAB3A42D5B01}" presName="compNode" presStyleCnt="0"/>
      <dgm:spPr/>
    </dgm:pt>
    <dgm:pt modelId="{D5167BB2-038B-401B-8DBA-89F373780324}" type="pres">
      <dgm:prSet presAssocID="{E0C411FD-3FA3-4110-B598-EAB3A42D5B01}" presName="bgRect" presStyleLbl="bgShp" presStyleIdx="1" presStyleCnt="5"/>
      <dgm:spPr/>
    </dgm:pt>
    <dgm:pt modelId="{E3338E52-B8CD-4459-9B0D-6A9274AE82B9}" type="pres">
      <dgm:prSet presAssocID="{E0C411FD-3FA3-4110-B598-EAB3A42D5B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49FDAE6-1EBB-4E5F-ABBC-1EEBB977E727}" type="pres">
      <dgm:prSet presAssocID="{E0C411FD-3FA3-4110-B598-EAB3A42D5B01}" presName="spaceRect" presStyleCnt="0"/>
      <dgm:spPr/>
    </dgm:pt>
    <dgm:pt modelId="{C6D0B4B4-22C1-4FE7-BDFC-6E02C7FA84A8}" type="pres">
      <dgm:prSet presAssocID="{E0C411FD-3FA3-4110-B598-EAB3A42D5B01}" presName="parTx" presStyleLbl="revTx" presStyleIdx="1" presStyleCnt="5">
        <dgm:presLayoutVars>
          <dgm:chMax val="0"/>
          <dgm:chPref val="0"/>
        </dgm:presLayoutVars>
      </dgm:prSet>
      <dgm:spPr/>
    </dgm:pt>
    <dgm:pt modelId="{3757AD19-C109-4C9F-B9BB-7306383323FC}" type="pres">
      <dgm:prSet presAssocID="{F45294E9-2171-48EC-884E-B3978CB7899C}" presName="sibTrans" presStyleCnt="0"/>
      <dgm:spPr/>
    </dgm:pt>
    <dgm:pt modelId="{7A0FC765-9B88-4BFE-A8CA-DF10E4D5EC34}" type="pres">
      <dgm:prSet presAssocID="{58ABE276-9221-4ECC-8770-B35531207849}" presName="compNode" presStyleCnt="0"/>
      <dgm:spPr/>
    </dgm:pt>
    <dgm:pt modelId="{40FD3867-4AA6-4483-BF47-CE8C82916CDA}" type="pres">
      <dgm:prSet presAssocID="{58ABE276-9221-4ECC-8770-B35531207849}" presName="bgRect" presStyleLbl="bgShp" presStyleIdx="2" presStyleCnt="5"/>
      <dgm:spPr/>
    </dgm:pt>
    <dgm:pt modelId="{56B1C00F-C86A-46AF-AB4B-EC4C2F47C255}" type="pres">
      <dgm:prSet presAssocID="{58ABE276-9221-4ECC-8770-B355312078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25DD1C6-14CD-4C63-8C2A-306B5FA51E9C}" type="pres">
      <dgm:prSet presAssocID="{58ABE276-9221-4ECC-8770-B35531207849}" presName="spaceRect" presStyleCnt="0"/>
      <dgm:spPr/>
    </dgm:pt>
    <dgm:pt modelId="{1A37EFE3-8A7C-4598-813A-876331E7402D}" type="pres">
      <dgm:prSet presAssocID="{58ABE276-9221-4ECC-8770-B35531207849}" presName="parTx" presStyleLbl="revTx" presStyleIdx="2" presStyleCnt="5">
        <dgm:presLayoutVars>
          <dgm:chMax val="0"/>
          <dgm:chPref val="0"/>
        </dgm:presLayoutVars>
      </dgm:prSet>
      <dgm:spPr/>
    </dgm:pt>
    <dgm:pt modelId="{07D9CBF3-C4B3-41DF-AE5B-6806ABF0A7DE}" type="pres">
      <dgm:prSet presAssocID="{5DB2BC24-C249-4A1A-85A6-4CCBE0425EE5}" presName="sibTrans" presStyleCnt="0"/>
      <dgm:spPr/>
    </dgm:pt>
    <dgm:pt modelId="{CDFD6370-D45F-438F-8901-6A157985EF53}" type="pres">
      <dgm:prSet presAssocID="{645A65AD-462B-4495-832D-103A26FABB63}" presName="compNode" presStyleCnt="0"/>
      <dgm:spPr/>
    </dgm:pt>
    <dgm:pt modelId="{E9C78844-950B-4370-AEE8-0ACA939E303F}" type="pres">
      <dgm:prSet presAssocID="{645A65AD-462B-4495-832D-103A26FABB63}" presName="bgRect" presStyleLbl="bgShp" presStyleIdx="3" presStyleCnt="5"/>
      <dgm:spPr/>
    </dgm:pt>
    <dgm:pt modelId="{9FDFE70A-3780-4A8E-969C-4016801A3014}" type="pres">
      <dgm:prSet presAssocID="{645A65AD-462B-4495-832D-103A26FABB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05717154-6394-4CF2-ACEB-A43A0F4206EA}" type="pres">
      <dgm:prSet presAssocID="{645A65AD-462B-4495-832D-103A26FABB63}" presName="spaceRect" presStyleCnt="0"/>
      <dgm:spPr/>
    </dgm:pt>
    <dgm:pt modelId="{3698A5A6-EBA7-460D-B38D-A328661F0C8B}" type="pres">
      <dgm:prSet presAssocID="{645A65AD-462B-4495-832D-103A26FABB63}" presName="parTx" presStyleLbl="revTx" presStyleIdx="3" presStyleCnt="5">
        <dgm:presLayoutVars>
          <dgm:chMax val="0"/>
          <dgm:chPref val="0"/>
        </dgm:presLayoutVars>
      </dgm:prSet>
      <dgm:spPr/>
    </dgm:pt>
    <dgm:pt modelId="{B845D196-8EB8-491D-B28B-B5F55F63A7F1}" type="pres">
      <dgm:prSet presAssocID="{AF3B9B91-50FC-417A-9834-5A4B43AD19CA}" presName="sibTrans" presStyleCnt="0"/>
      <dgm:spPr/>
    </dgm:pt>
    <dgm:pt modelId="{EC7FB2F6-1865-48DE-BC5B-0B6A2E92D756}" type="pres">
      <dgm:prSet presAssocID="{D69EADB3-EE05-45D6-AD8E-55C61DC0A778}" presName="compNode" presStyleCnt="0"/>
      <dgm:spPr/>
    </dgm:pt>
    <dgm:pt modelId="{050D4023-5DDC-41AA-AA4C-ACFB7D7B3961}" type="pres">
      <dgm:prSet presAssocID="{D69EADB3-EE05-45D6-AD8E-55C61DC0A778}" presName="bgRect" presStyleLbl="bgShp" presStyleIdx="4" presStyleCnt="5"/>
      <dgm:spPr/>
    </dgm:pt>
    <dgm:pt modelId="{F833E58F-7E59-4A41-9242-3DFAA3FCE4DF}" type="pres">
      <dgm:prSet presAssocID="{D69EADB3-EE05-45D6-AD8E-55C61DC0A7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DB1DA9F-6EC0-428A-938F-CDB6C984838E}" type="pres">
      <dgm:prSet presAssocID="{D69EADB3-EE05-45D6-AD8E-55C61DC0A778}" presName="spaceRect" presStyleCnt="0"/>
      <dgm:spPr/>
    </dgm:pt>
    <dgm:pt modelId="{48AB2E99-6441-40B4-AF13-51870A855D68}" type="pres">
      <dgm:prSet presAssocID="{D69EADB3-EE05-45D6-AD8E-55C61DC0A7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903EA12-F41C-4CAD-8C8E-3234766645D3}" type="presOf" srcId="{D69EADB3-EE05-45D6-AD8E-55C61DC0A778}" destId="{48AB2E99-6441-40B4-AF13-51870A855D68}" srcOrd="0" destOrd="0" presId="urn:microsoft.com/office/officeart/2018/2/layout/IconVerticalSolidList"/>
    <dgm:cxn modelId="{01856540-9991-418C-96B4-39D1F98592E0}" type="presOf" srcId="{C95CA67E-49E9-4A00-BC8A-8D21F368F2E0}" destId="{2D50B153-08F1-4418-A71A-236E7095242E}" srcOrd="0" destOrd="0" presId="urn:microsoft.com/office/officeart/2018/2/layout/IconVerticalSolidList"/>
    <dgm:cxn modelId="{0FD6BB5D-C0CB-411F-B876-82029F8ECA70}" srcId="{C95CA67E-49E9-4A00-BC8A-8D21F368F2E0}" destId="{645A65AD-462B-4495-832D-103A26FABB63}" srcOrd="3" destOrd="0" parTransId="{EF0A1CC5-22CE-4C97-B641-822BD851CE5C}" sibTransId="{AF3B9B91-50FC-417A-9834-5A4B43AD19CA}"/>
    <dgm:cxn modelId="{8B326B88-6883-4619-A1EC-96C578EC96DC}" srcId="{C95CA67E-49E9-4A00-BC8A-8D21F368F2E0}" destId="{D69EADB3-EE05-45D6-AD8E-55C61DC0A778}" srcOrd="4" destOrd="0" parTransId="{7A2DF08A-DFED-4C33-9634-3B2700301318}" sibTransId="{48569284-33D8-4D12-8023-A4ED48848120}"/>
    <dgm:cxn modelId="{AB4FCCB2-4F9A-4C7F-B0A4-70896E056A09}" type="presOf" srcId="{58ABE276-9221-4ECC-8770-B35531207849}" destId="{1A37EFE3-8A7C-4598-813A-876331E7402D}" srcOrd="0" destOrd="0" presId="urn:microsoft.com/office/officeart/2018/2/layout/IconVerticalSolidList"/>
    <dgm:cxn modelId="{1EB6E1C2-CE85-4498-9706-DCD305F802BF}" srcId="{C95CA67E-49E9-4A00-BC8A-8D21F368F2E0}" destId="{58ABE276-9221-4ECC-8770-B35531207849}" srcOrd="2" destOrd="0" parTransId="{6EA5D426-900B-485A-805D-CF1298018206}" sibTransId="{5DB2BC24-C249-4A1A-85A6-4CCBE0425EE5}"/>
    <dgm:cxn modelId="{7F6CA0E2-6272-48B7-A1B0-FC5972ACD9A6}" srcId="{C95CA67E-49E9-4A00-BC8A-8D21F368F2E0}" destId="{5BB19C31-34D9-4F5B-A84A-2F040DCAFBA3}" srcOrd="0" destOrd="0" parTransId="{211F61C7-E3AD-49D0-8F39-C28044180ACB}" sibTransId="{23532180-127E-4528-A8FD-FE1992F8E3D7}"/>
    <dgm:cxn modelId="{8AD725F0-FF85-432E-A396-D1088332D316}" type="presOf" srcId="{E0C411FD-3FA3-4110-B598-EAB3A42D5B01}" destId="{C6D0B4B4-22C1-4FE7-BDFC-6E02C7FA84A8}" srcOrd="0" destOrd="0" presId="urn:microsoft.com/office/officeart/2018/2/layout/IconVerticalSolidList"/>
    <dgm:cxn modelId="{45D826F2-6AE6-4957-BA86-39ED301CBE32}" type="presOf" srcId="{645A65AD-462B-4495-832D-103A26FABB63}" destId="{3698A5A6-EBA7-460D-B38D-A328661F0C8B}" srcOrd="0" destOrd="0" presId="urn:microsoft.com/office/officeart/2018/2/layout/IconVerticalSolidList"/>
    <dgm:cxn modelId="{835798F6-F2B4-4C3D-B2C6-D078D09B322E}" type="presOf" srcId="{5BB19C31-34D9-4F5B-A84A-2F040DCAFBA3}" destId="{3EF0A6A3-7799-48ED-B2FD-9107D94304FA}" srcOrd="0" destOrd="0" presId="urn:microsoft.com/office/officeart/2018/2/layout/IconVerticalSolidList"/>
    <dgm:cxn modelId="{5F5A37F8-B154-42C7-AEA0-5C7854FDB926}" srcId="{C95CA67E-49E9-4A00-BC8A-8D21F368F2E0}" destId="{E0C411FD-3FA3-4110-B598-EAB3A42D5B01}" srcOrd="1" destOrd="0" parTransId="{A2D64348-186A-45C7-9620-ED817BD80818}" sibTransId="{F45294E9-2171-48EC-884E-B3978CB7899C}"/>
    <dgm:cxn modelId="{5BE851AE-F714-4130-87D6-F4F336D69472}" type="presParOf" srcId="{2D50B153-08F1-4418-A71A-236E7095242E}" destId="{E20871B1-36DA-44FB-AF97-115335133719}" srcOrd="0" destOrd="0" presId="urn:microsoft.com/office/officeart/2018/2/layout/IconVerticalSolidList"/>
    <dgm:cxn modelId="{8780AA73-FC7D-485A-AA50-A1E497D3290F}" type="presParOf" srcId="{E20871B1-36DA-44FB-AF97-115335133719}" destId="{447E5ED2-999A-4B0E-A8E7-A5C96E9A01E5}" srcOrd="0" destOrd="0" presId="urn:microsoft.com/office/officeart/2018/2/layout/IconVerticalSolidList"/>
    <dgm:cxn modelId="{7477DF3F-5F17-45DC-AFDF-14C5D74FE301}" type="presParOf" srcId="{E20871B1-36DA-44FB-AF97-115335133719}" destId="{1A4EEB74-8B9B-4B45-8407-478DB7960D9B}" srcOrd="1" destOrd="0" presId="urn:microsoft.com/office/officeart/2018/2/layout/IconVerticalSolidList"/>
    <dgm:cxn modelId="{B257F02C-8694-4D1E-A328-64E3E1E5F4A1}" type="presParOf" srcId="{E20871B1-36DA-44FB-AF97-115335133719}" destId="{458A3D95-6E41-42A2-A6FB-7CA57185DD6C}" srcOrd="2" destOrd="0" presId="urn:microsoft.com/office/officeart/2018/2/layout/IconVerticalSolidList"/>
    <dgm:cxn modelId="{75243309-AAB9-4BEF-80D9-DAFDEBBD7620}" type="presParOf" srcId="{E20871B1-36DA-44FB-AF97-115335133719}" destId="{3EF0A6A3-7799-48ED-B2FD-9107D94304FA}" srcOrd="3" destOrd="0" presId="urn:microsoft.com/office/officeart/2018/2/layout/IconVerticalSolidList"/>
    <dgm:cxn modelId="{C57C7FB0-6052-46E6-B36D-4773B4A5ECF5}" type="presParOf" srcId="{2D50B153-08F1-4418-A71A-236E7095242E}" destId="{31358A41-59D1-47EA-A927-6FE532B3DAFD}" srcOrd="1" destOrd="0" presId="urn:microsoft.com/office/officeart/2018/2/layout/IconVerticalSolidList"/>
    <dgm:cxn modelId="{9F6D8A53-47E1-4D17-9571-AD24C0215AC1}" type="presParOf" srcId="{2D50B153-08F1-4418-A71A-236E7095242E}" destId="{452760C0-0216-40D9-A3C2-7D9AA7AB28FD}" srcOrd="2" destOrd="0" presId="urn:microsoft.com/office/officeart/2018/2/layout/IconVerticalSolidList"/>
    <dgm:cxn modelId="{17DD49EF-B538-4EBC-8E5C-6EFF9D69E2FA}" type="presParOf" srcId="{452760C0-0216-40D9-A3C2-7D9AA7AB28FD}" destId="{D5167BB2-038B-401B-8DBA-89F373780324}" srcOrd="0" destOrd="0" presId="urn:microsoft.com/office/officeart/2018/2/layout/IconVerticalSolidList"/>
    <dgm:cxn modelId="{B21A7290-6292-4226-929D-8DA6769414E0}" type="presParOf" srcId="{452760C0-0216-40D9-A3C2-7D9AA7AB28FD}" destId="{E3338E52-B8CD-4459-9B0D-6A9274AE82B9}" srcOrd="1" destOrd="0" presId="urn:microsoft.com/office/officeart/2018/2/layout/IconVerticalSolidList"/>
    <dgm:cxn modelId="{789E6283-E91D-4830-84BC-89CC7EC68850}" type="presParOf" srcId="{452760C0-0216-40D9-A3C2-7D9AA7AB28FD}" destId="{249FDAE6-1EBB-4E5F-ABBC-1EEBB977E727}" srcOrd="2" destOrd="0" presId="urn:microsoft.com/office/officeart/2018/2/layout/IconVerticalSolidList"/>
    <dgm:cxn modelId="{88DA9AE0-F605-4B5A-A2F2-10FA704DAA4D}" type="presParOf" srcId="{452760C0-0216-40D9-A3C2-7D9AA7AB28FD}" destId="{C6D0B4B4-22C1-4FE7-BDFC-6E02C7FA84A8}" srcOrd="3" destOrd="0" presId="urn:microsoft.com/office/officeart/2018/2/layout/IconVerticalSolidList"/>
    <dgm:cxn modelId="{85ACC58F-2B2E-4FB1-B715-7029C4C6398B}" type="presParOf" srcId="{2D50B153-08F1-4418-A71A-236E7095242E}" destId="{3757AD19-C109-4C9F-B9BB-7306383323FC}" srcOrd="3" destOrd="0" presId="urn:microsoft.com/office/officeart/2018/2/layout/IconVerticalSolidList"/>
    <dgm:cxn modelId="{9162DB2E-1746-4B7E-B677-71A404B07A51}" type="presParOf" srcId="{2D50B153-08F1-4418-A71A-236E7095242E}" destId="{7A0FC765-9B88-4BFE-A8CA-DF10E4D5EC34}" srcOrd="4" destOrd="0" presId="urn:microsoft.com/office/officeart/2018/2/layout/IconVerticalSolidList"/>
    <dgm:cxn modelId="{3E9FF45B-3853-474E-8FE3-D20584D8FCD8}" type="presParOf" srcId="{7A0FC765-9B88-4BFE-A8CA-DF10E4D5EC34}" destId="{40FD3867-4AA6-4483-BF47-CE8C82916CDA}" srcOrd="0" destOrd="0" presId="urn:microsoft.com/office/officeart/2018/2/layout/IconVerticalSolidList"/>
    <dgm:cxn modelId="{97409307-EB2A-4C5B-B85E-398E9C9AAD19}" type="presParOf" srcId="{7A0FC765-9B88-4BFE-A8CA-DF10E4D5EC34}" destId="{56B1C00F-C86A-46AF-AB4B-EC4C2F47C255}" srcOrd="1" destOrd="0" presId="urn:microsoft.com/office/officeart/2018/2/layout/IconVerticalSolidList"/>
    <dgm:cxn modelId="{847A44F5-3337-4BBD-A492-730D909CD1E1}" type="presParOf" srcId="{7A0FC765-9B88-4BFE-A8CA-DF10E4D5EC34}" destId="{B25DD1C6-14CD-4C63-8C2A-306B5FA51E9C}" srcOrd="2" destOrd="0" presId="urn:microsoft.com/office/officeart/2018/2/layout/IconVerticalSolidList"/>
    <dgm:cxn modelId="{94D132FC-B40F-4277-A173-5EA9CB4A20D2}" type="presParOf" srcId="{7A0FC765-9B88-4BFE-A8CA-DF10E4D5EC34}" destId="{1A37EFE3-8A7C-4598-813A-876331E7402D}" srcOrd="3" destOrd="0" presId="urn:microsoft.com/office/officeart/2018/2/layout/IconVerticalSolidList"/>
    <dgm:cxn modelId="{C9B2D627-F029-4075-9BCE-69F2EFF0F0CF}" type="presParOf" srcId="{2D50B153-08F1-4418-A71A-236E7095242E}" destId="{07D9CBF3-C4B3-41DF-AE5B-6806ABF0A7DE}" srcOrd="5" destOrd="0" presId="urn:microsoft.com/office/officeart/2018/2/layout/IconVerticalSolidList"/>
    <dgm:cxn modelId="{A68B4E8B-4604-46D2-9D25-AE0ED04492CC}" type="presParOf" srcId="{2D50B153-08F1-4418-A71A-236E7095242E}" destId="{CDFD6370-D45F-438F-8901-6A157985EF53}" srcOrd="6" destOrd="0" presId="urn:microsoft.com/office/officeart/2018/2/layout/IconVerticalSolidList"/>
    <dgm:cxn modelId="{BDEA36B2-1089-43BE-9CF5-BD2D8DBADC4E}" type="presParOf" srcId="{CDFD6370-D45F-438F-8901-6A157985EF53}" destId="{E9C78844-950B-4370-AEE8-0ACA939E303F}" srcOrd="0" destOrd="0" presId="urn:microsoft.com/office/officeart/2018/2/layout/IconVerticalSolidList"/>
    <dgm:cxn modelId="{479AA9E2-81B2-46CD-8D90-51E6B7350601}" type="presParOf" srcId="{CDFD6370-D45F-438F-8901-6A157985EF53}" destId="{9FDFE70A-3780-4A8E-969C-4016801A3014}" srcOrd="1" destOrd="0" presId="urn:microsoft.com/office/officeart/2018/2/layout/IconVerticalSolidList"/>
    <dgm:cxn modelId="{24D38031-5E0D-4F4F-BBAD-A846093DA60E}" type="presParOf" srcId="{CDFD6370-D45F-438F-8901-6A157985EF53}" destId="{05717154-6394-4CF2-ACEB-A43A0F4206EA}" srcOrd="2" destOrd="0" presId="urn:microsoft.com/office/officeart/2018/2/layout/IconVerticalSolidList"/>
    <dgm:cxn modelId="{D9E34553-010A-439E-BAF6-EF84815AA5FE}" type="presParOf" srcId="{CDFD6370-D45F-438F-8901-6A157985EF53}" destId="{3698A5A6-EBA7-460D-B38D-A328661F0C8B}" srcOrd="3" destOrd="0" presId="urn:microsoft.com/office/officeart/2018/2/layout/IconVerticalSolidList"/>
    <dgm:cxn modelId="{3297659A-74F2-401A-8A1F-335DB4D5FCB2}" type="presParOf" srcId="{2D50B153-08F1-4418-A71A-236E7095242E}" destId="{B845D196-8EB8-491D-B28B-B5F55F63A7F1}" srcOrd="7" destOrd="0" presId="urn:microsoft.com/office/officeart/2018/2/layout/IconVerticalSolidList"/>
    <dgm:cxn modelId="{E4E48A47-EFCE-45BB-B256-CD52B5D83E21}" type="presParOf" srcId="{2D50B153-08F1-4418-A71A-236E7095242E}" destId="{EC7FB2F6-1865-48DE-BC5B-0B6A2E92D756}" srcOrd="8" destOrd="0" presId="urn:microsoft.com/office/officeart/2018/2/layout/IconVerticalSolidList"/>
    <dgm:cxn modelId="{E0FE7091-5D9B-4E2D-920F-CE929BE25208}" type="presParOf" srcId="{EC7FB2F6-1865-48DE-BC5B-0B6A2E92D756}" destId="{050D4023-5DDC-41AA-AA4C-ACFB7D7B3961}" srcOrd="0" destOrd="0" presId="urn:microsoft.com/office/officeart/2018/2/layout/IconVerticalSolidList"/>
    <dgm:cxn modelId="{2D206E68-F57D-40E4-8031-7023CD68912C}" type="presParOf" srcId="{EC7FB2F6-1865-48DE-BC5B-0B6A2E92D756}" destId="{F833E58F-7E59-4A41-9242-3DFAA3FCE4DF}" srcOrd="1" destOrd="0" presId="urn:microsoft.com/office/officeart/2018/2/layout/IconVerticalSolidList"/>
    <dgm:cxn modelId="{9B9687FB-D312-4224-903A-BD78CD5F8666}" type="presParOf" srcId="{EC7FB2F6-1865-48DE-BC5B-0B6A2E92D756}" destId="{9DB1DA9F-6EC0-428A-938F-CDB6C984838E}" srcOrd="2" destOrd="0" presId="urn:microsoft.com/office/officeart/2018/2/layout/IconVerticalSolidList"/>
    <dgm:cxn modelId="{86AF28D3-B3D1-43CF-8A60-A5A6F11581D9}" type="presParOf" srcId="{EC7FB2F6-1865-48DE-BC5B-0B6A2E92D756}" destId="{48AB2E99-6441-40B4-AF13-51870A855D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B30812-C175-446C-A421-DB1676275F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DB4142-122F-44C5-86F2-E68E8D4D1FE2}">
      <dgm:prSet/>
      <dgm:spPr/>
      <dgm:t>
        <a:bodyPr/>
        <a:lstStyle/>
        <a:p>
          <a:r>
            <a:rPr lang="en-US"/>
            <a:t>• ML Model: Random Forest Classifier</a:t>
          </a:r>
        </a:p>
      </dgm:t>
    </dgm:pt>
    <dgm:pt modelId="{18DEB88D-7E48-4929-9486-DB76D37F95F0}" type="parTrans" cxnId="{53E2915F-2CD5-4AA9-8D77-570E23C588B8}">
      <dgm:prSet/>
      <dgm:spPr/>
      <dgm:t>
        <a:bodyPr/>
        <a:lstStyle/>
        <a:p>
          <a:endParaRPr lang="en-US"/>
        </a:p>
      </dgm:t>
    </dgm:pt>
    <dgm:pt modelId="{5E8F6D61-44FA-4CAE-9ECF-3D0B4C727754}" type="sibTrans" cxnId="{53E2915F-2CD5-4AA9-8D77-570E23C588B8}">
      <dgm:prSet/>
      <dgm:spPr/>
      <dgm:t>
        <a:bodyPr/>
        <a:lstStyle/>
        <a:p>
          <a:endParaRPr lang="en-US"/>
        </a:p>
      </dgm:t>
    </dgm:pt>
    <dgm:pt modelId="{8931C8D6-D5DB-4CE8-B38F-BA95B30EC3FA}">
      <dgm:prSet/>
      <dgm:spPr/>
      <dgm:t>
        <a:bodyPr/>
        <a:lstStyle/>
        <a:p>
          <a:r>
            <a:rPr lang="en-US"/>
            <a:t>• Input: project attributes (cost, length, district/state)</a:t>
          </a:r>
        </a:p>
      </dgm:t>
    </dgm:pt>
    <dgm:pt modelId="{D8232A91-EE2D-4C2A-8C16-6FDD72031D65}" type="parTrans" cxnId="{D3907EE5-FE52-4D64-B482-D90B03558789}">
      <dgm:prSet/>
      <dgm:spPr/>
      <dgm:t>
        <a:bodyPr/>
        <a:lstStyle/>
        <a:p>
          <a:endParaRPr lang="en-US"/>
        </a:p>
      </dgm:t>
    </dgm:pt>
    <dgm:pt modelId="{BF52A3D4-151C-4BCE-BF33-9F930DF83680}" type="sibTrans" cxnId="{D3907EE5-FE52-4D64-B482-D90B03558789}">
      <dgm:prSet/>
      <dgm:spPr/>
      <dgm:t>
        <a:bodyPr/>
        <a:lstStyle/>
        <a:p>
          <a:endParaRPr lang="en-US"/>
        </a:p>
      </dgm:t>
    </dgm:pt>
    <dgm:pt modelId="{034945C4-D83E-4738-A392-92742B350989}">
      <dgm:prSet/>
      <dgm:spPr/>
      <dgm:t>
        <a:bodyPr/>
        <a:lstStyle/>
        <a:p>
          <a:r>
            <a:rPr lang="en-US"/>
            <a:t>• Output: predicted PMGSY scheme type</a:t>
          </a:r>
        </a:p>
      </dgm:t>
    </dgm:pt>
    <dgm:pt modelId="{D9C3C95F-6D0A-415F-B507-33B805EE605B}" type="parTrans" cxnId="{13690021-E558-41D2-8AEA-3F4DD576561D}">
      <dgm:prSet/>
      <dgm:spPr/>
      <dgm:t>
        <a:bodyPr/>
        <a:lstStyle/>
        <a:p>
          <a:endParaRPr lang="en-US"/>
        </a:p>
      </dgm:t>
    </dgm:pt>
    <dgm:pt modelId="{1747E2CA-0F2F-463E-A66C-83A9EF568F50}" type="sibTrans" cxnId="{13690021-E558-41D2-8AEA-3F4DD576561D}">
      <dgm:prSet/>
      <dgm:spPr/>
      <dgm:t>
        <a:bodyPr/>
        <a:lstStyle/>
        <a:p>
          <a:endParaRPr lang="en-US"/>
        </a:p>
      </dgm:t>
    </dgm:pt>
    <dgm:pt modelId="{7C8EDFEA-758E-459B-91DF-6A63F81E032E}">
      <dgm:prSet/>
      <dgm:spPr/>
      <dgm:t>
        <a:bodyPr/>
        <a:lstStyle/>
        <a:p>
          <a:r>
            <a:rPr lang="en-US"/>
            <a:t>• Evaluation: accuracy, confusion matrix, classification report</a:t>
          </a:r>
        </a:p>
      </dgm:t>
    </dgm:pt>
    <dgm:pt modelId="{12AB35A3-0701-4C3F-A40B-291CEA484AC0}" type="parTrans" cxnId="{E03C57F3-669E-42F7-88EA-0AE13B3299D4}">
      <dgm:prSet/>
      <dgm:spPr/>
      <dgm:t>
        <a:bodyPr/>
        <a:lstStyle/>
        <a:p>
          <a:endParaRPr lang="en-US"/>
        </a:p>
      </dgm:t>
    </dgm:pt>
    <dgm:pt modelId="{5299AE0E-0B49-4C6C-A20D-42AB534EF774}" type="sibTrans" cxnId="{E03C57F3-669E-42F7-88EA-0AE13B3299D4}">
      <dgm:prSet/>
      <dgm:spPr/>
      <dgm:t>
        <a:bodyPr/>
        <a:lstStyle/>
        <a:p>
          <a:endParaRPr lang="en-US"/>
        </a:p>
      </dgm:t>
    </dgm:pt>
    <dgm:pt modelId="{E36BD00F-3C72-45E1-A6C8-FF72F9AF0809}">
      <dgm:prSet/>
      <dgm:spPr/>
      <dgm:t>
        <a:bodyPr/>
        <a:lstStyle/>
        <a:p>
          <a:r>
            <a:rPr lang="en-US"/>
            <a:t>• Deployment: IBM Watson Studio or Flask app on Render</a:t>
          </a:r>
        </a:p>
      </dgm:t>
    </dgm:pt>
    <dgm:pt modelId="{56E11BFE-6078-4359-9CCB-251D98A4F370}" type="parTrans" cxnId="{E40F12B9-BD29-4177-9BCC-C8D5EDB6561A}">
      <dgm:prSet/>
      <dgm:spPr/>
      <dgm:t>
        <a:bodyPr/>
        <a:lstStyle/>
        <a:p>
          <a:endParaRPr lang="en-US"/>
        </a:p>
      </dgm:t>
    </dgm:pt>
    <dgm:pt modelId="{1CC8E47C-B69B-4CF8-9D1E-6F8C06B0AF77}" type="sibTrans" cxnId="{E40F12B9-BD29-4177-9BCC-C8D5EDB6561A}">
      <dgm:prSet/>
      <dgm:spPr/>
      <dgm:t>
        <a:bodyPr/>
        <a:lstStyle/>
        <a:p>
          <a:endParaRPr lang="en-US"/>
        </a:p>
      </dgm:t>
    </dgm:pt>
    <dgm:pt modelId="{8EC65F13-9B6F-473D-9A4E-C6AC26CFF0FD}" type="pres">
      <dgm:prSet presAssocID="{7DB30812-C175-446C-A421-DB1676275FF7}" presName="root" presStyleCnt="0">
        <dgm:presLayoutVars>
          <dgm:dir/>
          <dgm:resizeHandles val="exact"/>
        </dgm:presLayoutVars>
      </dgm:prSet>
      <dgm:spPr/>
    </dgm:pt>
    <dgm:pt modelId="{EA366BB8-7DB1-450E-8011-4EBB0F171626}" type="pres">
      <dgm:prSet presAssocID="{C1DB4142-122F-44C5-86F2-E68E8D4D1FE2}" presName="compNode" presStyleCnt="0"/>
      <dgm:spPr/>
    </dgm:pt>
    <dgm:pt modelId="{D1EDA115-9D8B-47DD-B1CB-5DCCE26683B8}" type="pres">
      <dgm:prSet presAssocID="{C1DB4142-122F-44C5-86F2-E68E8D4D1F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D46B7A-C2E9-4FE9-A570-2B4CCCDE81C0}" type="pres">
      <dgm:prSet presAssocID="{C1DB4142-122F-44C5-86F2-E68E8D4D1FE2}" presName="spaceRect" presStyleCnt="0"/>
      <dgm:spPr/>
    </dgm:pt>
    <dgm:pt modelId="{2DD4D529-646C-416F-9603-4C6B111DD3EA}" type="pres">
      <dgm:prSet presAssocID="{C1DB4142-122F-44C5-86F2-E68E8D4D1FE2}" presName="textRect" presStyleLbl="revTx" presStyleIdx="0" presStyleCnt="5">
        <dgm:presLayoutVars>
          <dgm:chMax val="1"/>
          <dgm:chPref val="1"/>
        </dgm:presLayoutVars>
      </dgm:prSet>
      <dgm:spPr/>
    </dgm:pt>
    <dgm:pt modelId="{12DF1777-7414-481F-8225-B7B615EC1A29}" type="pres">
      <dgm:prSet presAssocID="{5E8F6D61-44FA-4CAE-9ECF-3D0B4C727754}" presName="sibTrans" presStyleCnt="0"/>
      <dgm:spPr/>
    </dgm:pt>
    <dgm:pt modelId="{B10950D0-91DB-42D0-8E08-9BF7FC1617F5}" type="pres">
      <dgm:prSet presAssocID="{8931C8D6-D5DB-4CE8-B38F-BA95B30EC3FA}" presName="compNode" presStyleCnt="0"/>
      <dgm:spPr/>
    </dgm:pt>
    <dgm:pt modelId="{30CBFDA4-29E1-440C-A03C-950AF300DEC4}" type="pres">
      <dgm:prSet presAssocID="{8931C8D6-D5DB-4CE8-B38F-BA95B30EC3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1C74615-C6C3-45C2-A483-291B44072D5B}" type="pres">
      <dgm:prSet presAssocID="{8931C8D6-D5DB-4CE8-B38F-BA95B30EC3FA}" presName="spaceRect" presStyleCnt="0"/>
      <dgm:spPr/>
    </dgm:pt>
    <dgm:pt modelId="{1A7BAA7B-75B4-4A9D-9F1B-9DD538378548}" type="pres">
      <dgm:prSet presAssocID="{8931C8D6-D5DB-4CE8-B38F-BA95B30EC3FA}" presName="textRect" presStyleLbl="revTx" presStyleIdx="1" presStyleCnt="5">
        <dgm:presLayoutVars>
          <dgm:chMax val="1"/>
          <dgm:chPref val="1"/>
        </dgm:presLayoutVars>
      </dgm:prSet>
      <dgm:spPr/>
    </dgm:pt>
    <dgm:pt modelId="{8E3E7AA4-71DC-44C2-ACF8-D78CFB23D369}" type="pres">
      <dgm:prSet presAssocID="{BF52A3D4-151C-4BCE-BF33-9F930DF83680}" presName="sibTrans" presStyleCnt="0"/>
      <dgm:spPr/>
    </dgm:pt>
    <dgm:pt modelId="{700DEEAD-1091-4B82-B1FC-1995F1583C89}" type="pres">
      <dgm:prSet presAssocID="{034945C4-D83E-4738-A392-92742B350989}" presName="compNode" presStyleCnt="0"/>
      <dgm:spPr/>
    </dgm:pt>
    <dgm:pt modelId="{DD08F949-51D3-4B3C-A739-7FF6387072A8}" type="pres">
      <dgm:prSet presAssocID="{034945C4-D83E-4738-A392-92742B3509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FB22C2-8802-4679-A1C3-EE9E3F8787E6}" type="pres">
      <dgm:prSet presAssocID="{034945C4-D83E-4738-A392-92742B350989}" presName="spaceRect" presStyleCnt="0"/>
      <dgm:spPr/>
    </dgm:pt>
    <dgm:pt modelId="{50201986-F7BD-46D8-B8DB-A75F3F1C09FF}" type="pres">
      <dgm:prSet presAssocID="{034945C4-D83E-4738-A392-92742B350989}" presName="textRect" presStyleLbl="revTx" presStyleIdx="2" presStyleCnt="5">
        <dgm:presLayoutVars>
          <dgm:chMax val="1"/>
          <dgm:chPref val="1"/>
        </dgm:presLayoutVars>
      </dgm:prSet>
      <dgm:spPr/>
    </dgm:pt>
    <dgm:pt modelId="{41CFF66F-C651-4EDA-812C-2C3EC04DADE5}" type="pres">
      <dgm:prSet presAssocID="{1747E2CA-0F2F-463E-A66C-83A9EF568F50}" presName="sibTrans" presStyleCnt="0"/>
      <dgm:spPr/>
    </dgm:pt>
    <dgm:pt modelId="{F2A5188F-B2EF-4AE2-8051-15F80C70C3DD}" type="pres">
      <dgm:prSet presAssocID="{7C8EDFEA-758E-459B-91DF-6A63F81E032E}" presName="compNode" presStyleCnt="0"/>
      <dgm:spPr/>
    </dgm:pt>
    <dgm:pt modelId="{223896B9-919D-43CC-B83B-BD751C4A5EA0}" type="pres">
      <dgm:prSet presAssocID="{7C8EDFEA-758E-459B-91DF-6A63F81E03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52D8BBF-17DF-4AB7-B403-829392FEE9FA}" type="pres">
      <dgm:prSet presAssocID="{7C8EDFEA-758E-459B-91DF-6A63F81E032E}" presName="spaceRect" presStyleCnt="0"/>
      <dgm:spPr/>
    </dgm:pt>
    <dgm:pt modelId="{EAB8CAC5-3935-445A-8B55-F90BD0F291D6}" type="pres">
      <dgm:prSet presAssocID="{7C8EDFEA-758E-459B-91DF-6A63F81E032E}" presName="textRect" presStyleLbl="revTx" presStyleIdx="3" presStyleCnt="5">
        <dgm:presLayoutVars>
          <dgm:chMax val="1"/>
          <dgm:chPref val="1"/>
        </dgm:presLayoutVars>
      </dgm:prSet>
      <dgm:spPr/>
    </dgm:pt>
    <dgm:pt modelId="{459A584C-237C-4217-ABAB-FEC994F2DCDC}" type="pres">
      <dgm:prSet presAssocID="{5299AE0E-0B49-4C6C-A20D-42AB534EF774}" presName="sibTrans" presStyleCnt="0"/>
      <dgm:spPr/>
    </dgm:pt>
    <dgm:pt modelId="{CC8D43D5-C8EB-4CE8-9354-E7333CBF4D59}" type="pres">
      <dgm:prSet presAssocID="{E36BD00F-3C72-45E1-A6C8-FF72F9AF0809}" presName="compNode" presStyleCnt="0"/>
      <dgm:spPr/>
    </dgm:pt>
    <dgm:pt modelId="{83700E87-1D87-4B8D-9A94-FFEE64A20CC2}" type="pres">
      <dgm:prSet presAssocID="{E36BD00F-3C72-45E1-A6C8-FF72F9AF08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29E2986-A960-4C3B-B698-B59BF7E84B13}" type="pres">
      <dgm:prSet presAssocID="{E36BD00F-3C72-45E1-A6C8-FF72F9AF0809}" presName="spaceRect" presStyleCnt="0"/>
      <dgm:spPr/>
    </dgm:pt>
    <dgm:pt modelId="{04EF6022-6C1D-48E8-AB47-D9915B4AD3C6}" type="pres">
      <dgm:prSet presAssocID="{E36BD00F-3C72-45E1-A6C8-FF72F9AF08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378404-2782-44BD-AAB2-865F0875D300}" type="presOf" srcId="{C1DB4142-122F-44C5-86F2-E68E8D4D1FE2}" destId="{2DD4D529-646C-416F-9603-4C6B111DD3EA}" srcOrd="0" destOrd="0" presId="urn:microsoft.com/office/officeart/2018/2/layout/IconLabelList"/>
    <dgm:cxn modelId="{13690021-E558-41D2-8AEA-3F4DD576561D}" srcId="{7DB30812-C175-446C-A421-DB1676275FF7}" destId="{034945C4-D83E-4738-A392-92742B350989}" srcOrd="2" destOrd="0" parTransId="{D9C3C95F-6D0A-415F-B507-33B805EE605B}" sibTransId="{1747E2CA-0F2F-463E-A66C-83A9EF568F50}"/>
    <dgm:cxn modelId="{057E3E2B-E8DF-4332-A310-B31E54108C22}" type="presOf" srcId="{7DB30812-C175-446C-A421-DB1676275FF7}" destId="{8EC65F13-9B6F-473D-9A4E-C6AC26CFF0FD}" srcOrd="0" destOrd="0" presId="urn:microsoft.com/office/officeart/2018/2/layout/IconLabelList"/>
    <dgm:cxn modelId="{53E2915F-2CD5-4AA9-8D77-570E23C588B8}" srcId="{7DB30812-C175-446C-A421-DB1676275FF7}" destId="{C1DB4142-122F-44C5-86F2-E68E8D4D1FE2}" srcOrd="0" destOrd="0" parTransId="{18DEB88D-7E48-4929-9486-DB76D37F95F0}" sibTransId="{5E8F6D61-44FA-4CAE-9ECF-3D0B4C727754}"/>
    <dgm:cxn modelId="{F039EB82-2A0C-472A-B515-BFA37FA36DA7}" type="presOf" srcId="{E36BD00F-3C72-45E1-A6C8-FF72F9AF0809}" destId="{04EF6022-6C1D-48E8-AB47-D9915B4AD3C6}" srcOrd="0" destOrd="0" presId="urn:microsoft.com/office/officeart/2018/2/layout/IconLabelList"/>
    <dgm:cxn modelId="{67372C93-BE14-4F27-81FF-BFF8A33FAC1B}" type="presOf" srcId="{034945C4-D83E-4738-A392-92742B350989}" destId="{50201986-F7BD-46D8-B8DB-A75F3F1C09FF}" srcOrd="0" destOrd="0" presId="urn:microsoft.com/office/officeart/2018/2/layout/IconLabelList"/>
    <dgm:cxn modelId="{E40F12B9-BD29-4177-9BCC-C8D5EDB6561A}" srcId="{7DB30812-C175-446C-A421-DB1676275FF7}" destId="{E36BD00F-3C72-45E1-A6C8-FF72F9AF0809}" srcOrd="4" destOrd="0" parTransId="{56E11BFE-6078-4359-9CCB-251D98A4F370}" sibTransId="{1CC8E47C-B69B-4CF8-9D1E-6F8C06B0AF77}"/>
    <dgm:cxn modelId="{DAB6CACE-8591-4B7E-B505-31B773A23252}" type="presOf" srcId="{7C8EDFEA-758E-459B-91DF-6A63F81E032E}" destId="{EAB8CAC5-3935-445A-8B55-F90BD0F291D6}" srcOrd="0" destOrd="0" presId="urn:microsoft.com/office/officeart/2018/2/layout/IconLabelList"/>
    <dgm:cxn modelId="{D3907EE5-FE52-4D64-B482-D90B03558789}" srcId="{7DB30812-C175-446C-A421-DB1676275FF7}" destId="{8931C8D6-D5DB-4CE8-B38F-BA95B30EC3FA}" srcOrd="1" destOrd="0" parTransId="{D8232A91-EE2D-4C2A-8C16-6FDD72031D65}" sibTransId="{BF52A3D4-151C-4BCE-BF33-9F930DF83680}"/>
    <dgm:cxn modelId="{A4A5E2E7-FB50-4368-A2B3-8364A777ABB5}" type="presOf" srcId="{8931C8D6-D5DB-4CE8-B38F-BA95B30EC3FA}" destId="{1A7BAA7B-75B4-4A9D-9F1B-9DD538378548}" srcOrd="0" destOrd="0" presId="urn:microsoft.com/office/officeart/2018/2/layout/IconLabelList"/>
    <dgm:cxn modelId="{E03C57F3-669E-42F7-88EA-0AE13B3299D4}" srcId="{7DB30812-C175-446C-A421-DB1676275FF7}" destId="{7C8EDFEA-758E-459B-91DF-6A63F81E032E}" srcOrd="3" destOrd="0" parTransId="{12AB35A3-0701-4C3F-A40B-291CEA484AC0}" sibTransId="{5299AE0E-0B49-4C6C-A20D-42AB534EF774}"/>
    <dgm:cxn modelId="{89233B6F-9DED-49AD-A2B0-3CBF808D0B92}" type="presParOf" srcId="{8EC65F13-9B6F-473D-9A4E-C6AC26CFF0FD}" destId="{EA366BB8-7DB1-450E-8011-4EBB0F171626}" srcOrd="0" destOrd="0" presId="urn:microsoft.com/office/officeart/2018/2/layout/IconLabelList"/>
    <dgm:cxn modelId="{8DD21253-684B-46A3-B8AF-FD6B75669358}" type="presParOf" srcId="{EA366BB8-7DB1-450E-8011-4EBB0F171626}" destId="{D1EDA115-9D8B-47DD-B1CB-5DCCE26683B8}" srcOrd="0" destOrd="0" presId="urn:microsoft.com/office/officeart/2018/2/layout/IconLabelList"/>
    <dgm:cxn modelId="{0E93BA9D-4134-4BBB-B800-952F42197CD4}" type="presParOf" srcId="{EA366BB8-7DB1-450E-8011-4EBB0F171626}" destId="{C1D46B7A-C2E9-4FE9-A570-2B4CCCDE81C0}" srcOrd="1" destOrd="0" presId="urn:microsoft.com/office/officeart/2018/2/layout/IconLabelList"/>
    <dgm:cxn modelId="{4EEBFEFE-C36B-48F0-93E2-A2A605073A4E}" type="presParOf" srcId="{EA366BB8-7DB1-450E-8011-4EBB0F171626}" destId="{2DD4D529-646C-416F-9603-4C6B111DD3EA}" srcOrd="2" destOrd="0" presId="urn:microsoft.com/office/officeart/2018/2/layout/IconLabelList"/>
    <dgm:cxn modelId="{818C2045-6B3B-4119-A03E-6D303586833F}" type="presParOf" srcId="{8EC65F13-9B6F-473D-9A4E-C6AC26CFF0FD}" destId="{12DF1777-7414-481F-8225-B7B615EC1A29}" srcOrd="1" destOrd="0" presId="urn:microsoft.com/office/officeart/2018/2/layout/IconLabelList"/>
    <dgm:cxn modelId="{EF1F18D5-EF58-4D67-BF4F-92D79491B7E7}" type="presParOf" srcId="{8EC65F13-9B6F-473D-9A4E-C6AC26CFF0FD}" destId="{B10950D0-91DB-42D0-8E08-9BF7FC1617F5}" srcOrd="2" destOrd="0" presId="urn:microsoft.com/office/officeart/2018/2/layout/IconLabelList"/>
    <dgm:cxn modelId="{4DAC089D-689D-4187-9556-0830A3BB7CE6}" type="presParOf" srcId="{B10950D0-91DB-42D0-8E08-9BF7FC1617F5}" destId="{30CBFDA4-29E1-440C-A03C-950AF300DEC4}" srcOrd="0" destOrd="0" presId="urn:microsoft.com/office/officeart/2018/2/layout/IconLabelList"/>
    <dgm:cxn modelId="{B0CC0CB8-1A12-4687-B989-086F51F1A736}" type="presParOf" srcId="{B10950D0-91DB-42D0-8E08-9BF7FC1617F5}" destId="{21C74615-C6C3-45C2-A483-291B44072D5B}" srcOrd="1" destOrd="0" presId="urn:microsoft.com/office/officeart/2018/2/layout/IconLabelList"/>
    <dgm:cxn modelId="{8DF97CD3-6C68-442A-932E-178F95A481F7}" type="presParOf" srcId="{B10950D0-91DB-42D0-8E08-9BF7FC1617F5}" destId="{1A7BAA7B-75B4-4A9D-9F1B-9DD538378548}" srcOrd="2" destOrd="0" presId="urn:microsoft.com/office/officeart/2018/2/layout/IconLabelList"/>
    <dgm:cxn modelId="{6C8A05FF-8EDA-4237-8C5D-9D21D32E6935}" type="presParOf" srcId="{8EC65F13-9B6F-473D-9A4E-C6AC26CFF0FD}" destId="{8E3E7AA4-71DC-44C2-ACF8-D78CFB23D369}" srcOrd="3" destOrd="0" presId="urn:microsoft.com/office/officeart/2018/2/layout/IconLabelList"/>
    <dgm:cxn modelId="{34D8B2FB-41EE-4287-B9E0-57FBBCFBF851}" type="presParOf" srcId="{8EC65F13-9B6F-473D-9A4E-C6AC26CFF0FD}" destId="{700DEEAD-1091-4B82-B1FC-1995F1583C89}" srcOrd="4" destOrd="0" presId="urn:microsoft.com/office/officeart/2018/2/layout/IconLabelList"/>
    <dgm:cxn modelId="{75A9D3C0-B741-4EC9-89C2-1A3C31300AE0}" type="presParOf" srcId="{700DEEAD-1091-4B82-B1FC-1995F1583C89}" destId="{DD08F949-51D3-4B3C-A739-7FF6387072A8}" srcOrd="0" destOrd="0" presId="urn:microsoft.com/office/officeart/2018/2/layout/IconLabelList"/>
    <dgm:cxn modelId="{F89CC10A-D05F-446A-A437-A801C2E8B715}" type="presParOf" srcId="{700DEEAD-1091-4B82-B1FC-1995F1583C89}" destId="{80FB22C2-8802-4679-A1C3-EE9E3F8787E6}" srcOrd="1" destOrd="0" presId="urn:microsoft.com/office/officeart/2018/2/layout/IconLabelList"/>
    <dgm:cxn modelId="{901E7B51-D540-4EBB-BFD6-94B6E42315F4}" type="presParOf" srcId="{700DEEAD-1091-4B82-B1FC-1995F1583C89}" destId="{50201986-F7BD-46D8-B8DB-A75F3F1C09FF}" srcOrd="2" destOrd="0" presId="urn:microsoft.com/office/officeart/2018/2/layout/IconLabelList"/>
    <dgm:cxn modelId="{6D5ABC95-F652-4B9F-B49F-ADC4B5957327}" type="presParOf" srcId="{8EC65F13-9B6F-473D-9A4E-C6AC26CFF0FD}" destId="{41CFF66F-C651-4EDA-812C-2C3EC04DADE5}" srcOrd="5" destOrd="0" presId="urn:microsoft.com/office/officeart/2018/2/layout/IconLabelList"/>
    <dgm:cxn modelId="{E2709C7E-E956-4CB7-AE7E-FE9F84F2ECDB}" type="presParOf" srcId="{8EC65F13-9B6F-473D-9A4E-C6AC26CFF0FD}" destId="{F2A5188F-B2EF-4AE2-8051-15F80C70C3DD}" srcOrd="6" destOrd="0" presId="urn:microsoft.com/office/officeart/2018/2/layout/IconLabelList"/>
    <dgm:cxn modelId="{6CAB8494-B064-41CF-AD93-48238732B7F3}" type="presParOf" srcId="{F2A5188F-B2EF-4AE2-8051-15F80C70C3DD}" destId="{223896B9-919D-43CC-B83B-BD751C4A5EA0}" srcOrd="0" destOrd="0" presId="urn:microsoft.com/office/officeart/2018/2/layout/IconLabelList"/>
    <dgm:cxn modelId="{019A3585-CCDC-4737-B765-9CBC4AD051CD}" type="presParOf" srcId="{F2A5188F-B2EF-4AE2-8051-15F80C70C3DD}" destId="{B52D8BBF-17DF-4AB7-B403-829392FEE9FA}" srcOrd="1" destOrd="0" presId="urn:microsoft.com/office/officeart/2018/2/layout/IconLabelList"/>
    <dgm:cxn modelId="{5B48FD79-A666-4CA2-8351-DFE604912BD1}" type="presParOf" srcId="{F2A5188F-B2EF-4AE2-8051-15F80C70C3DD}" destId="{EAB8CAC5-3935-445A-8B55-F90BD0F291D6}" srcOrd="2" destOrd="0" presId="urn:microsoft.com/office/officeart/2018/2/layout/IconLabelList"/>
    <dgm:cxn modelId="{F6FD3616-B9F8-4105-9917-9333CC975D7A}" type="presParOf" srcId="{8EC65F13-9B6F-473D-9A4E-C6AC26CFF0FD}" destId="{459A584C-237C-4217-ABAB-FEC994F2DCDC}" srcOrd="7" destOrd="0" presId="urn:microsoft.com/office/officeart/2018/2/layout/IconLabelList"/>
    <dgm:cxn modelId="{5E65B740-0830-41A5-A47F-9DE2AB2FA9FC}" type="presParOf" srcId="{8EC65F13-9B6F-473D-9A4E-C6AC26CFF0FD}" destId="{CC8D43D5-C8EB-4CE8-9354-E7333CBF4D59}" srcOrd="8" destOrd="0" presId="urn:microsoft.com/office/officeart/2018/2/layout/IconLabelList"/>
    <dgm:cxn modelId="{8045B237-2547-43EB-A9F6-3357C49B7D0C}" type="presParOf" srcId="{CC8D43D5-C8EB-4CE8-9354-E7333CBF4D59}" destId="{83700E87-1D87-4B8D-9A94-FFEE64A20CC2}" srcOrd="0" destOrd="0" presId="urn:microsoft.com/office/officeart/2018/2/layout/IconLabelList"/>
    <dgm:cxn modelId="{8ACB8869-1FF9-4480-AAFA-2A862D213277}" type="presParOf" srcId="{CC8D43D5-C8EB-4CE8-9354-E7333CBF4D59}" destId="{A29E2986-A960-4C3B-B698-B59BF7E84B13}" srcOrd="1" destOrd="0" presId="urn:microsoft.com/office/officeart/2018/2/layout/IconLabelList"/>
    <dgm:cxn modelId="{A75C67A3-BA9F-43FC-9641-CE2F2E796E58}" type="presParOf" srcId="{CC8D43D5-C8EB-4CE8-9354-E7333CBF4D59}" destId="{04EF6022-6C1D-48E8-AB47-D9915B4AD3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5BCD79-31E9-4A7C-BCE3-D6399C8DEE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F63788-2A7C-400C-AC92-9282B14BF555}">
      <dgm:prSet/>
      <dgm:spPr/>
      <dgm:t>
        <a:bodyPr/>
        <a:lstStyle/>
        <a:p>
          <a:pPr>
            <a:defRPr cap="all"/>
          </a:pPr>
          <a:r>
            <a:rPr lang="en-US"/>
            <a:t>The proposed ML model accurately predicts PMGSY scheme types using real project data.</a:t>
          </a:r>
        </a:p>
      </dgm:t>
    </dgm:pt>
    <dgm:pt modelId="{A8197845-AB8A-42D2-8751-DC721DA4AF4E}" type="parTrans" cxnId="{BEE23CA6-FE0D-4CE8-AC32-19110420A9FB}">
      <dgm:prSet/>
      <dgm:spPr/>
      <dgm:t>
        <a:bodyPr/>
        <a:lstStyle/>
        <a:p>
          <a:endParaRPr lang="en-US"/>
        </a:p>
      </dgm:t>
    </dgm:pt>
    <dgm:pt modelId="{C173AA40-B120-4FD6-8DC1-9A4DA0E699C4}" type="sibTrans" cxnId="{BEE23CA6-FE0D-4CE8-AC32-19110420A9FB}">
      <dgm:prSet/>
      <dgm:spPr/>
      <dgm:t>
        <a:bodyPr/>
        <a:lstStyle/>
        <a:p>
          <a:endParaRPr lang="en-US"/>
        </a:p>
      </dgm:t>
    </dgm:pt>
    <dgm:pt modelId="{2A1EF581-5553-46C1-850C-6E1183FC9591}">
      <dgm:prSet/>
      <dgm:spPr/>
      <dgm:t>
        <a:bodyPr/>
        <a:lstStyle/>
        <a:p>
          <a:pPr>
            <a:defRPr cap="all"/>
          </a:pPr>
          <a:r>
            <a:rPr lang="en-US"/>
            <a:t>It reduces manual efforts, enhances transparency, and improves decision support for rural infrastructure planning.</a:t>
          </a:r>
        </a:p>
      </dgm:t>
    </dgm:pt>
    <dgm:pt modelId="{1DCB4EF8-5ABA-4ACB-ADCA-28912D865494}" type="parTrans" cxnId="{0EC26DE2-0031-4A8E-8B90-E787E874A09B}">
      <dgm:prSet/>
      <dgm:spPr/>
      <dgm:t>
        <a:bodyPr/>
        <a:lstStyle/>
        <a:p>
          <a:endParaRPr lang="en-US"/>
        </a:p>
      </dgm:t>
    </dgm:pt>
    <dgm:pt modelId="{0DED8EA1-536E-4F71-A673-EB7E9F18B2D6}" type="sibTrans" cxnId="{0EC26DE2-0031-4A8E-8B90-E787E874A09B}">
      <dgm:prSet/>
      <dgm:spPr/>
      <dgm:t>
        <a:bodyPr/>
        <a:lstStyle/>
        <a:p>
          <a:endParaRPr lang="en-US"/>
        </a:p>
      </dgm:t>
    </dgm:pt>
    <dgm:pt modelId="{2CABF9B8-EB6A-4B49-8E9E-97AAEC690953}" type="pres">
      <dgm:prSet presAssocID="{525BCD79-31E9-4A7C-BCE3-D6399C8DEEB1}" presName="root" presStyleCnt="0">
        <dgm:presLayoutVars>
          <dgm:dir/>
          <dgm:resizeHandles val="exact"/>
        </dgm:presLayoutVars>
      </dgm:prSet>
      <dgm:spPr/>
    </dgm:pt>
    <dgm:pt modelId="{1C8779EE-EF74-49B0-AAA5-E6F5ACE61B39}" type="pres">
      <dgm:prSet presAssocID="{BFF63788-2A7C-400C-AC92-9282B14BF555}" presName="compNode" presStyleCnt="0"/>
      <dgm:spPr/>
    </dgm:pt>
    <dgm:pt modelId="{8E94B884-E7F9-4E06-A852-6D9308053B9E}" type="pres">
      <dgm:prSet presAssocID="{BFF63788-2A7C-400C-AC92-9282B14BF555}" presName="iconBgRect" presStyleLbl="bgShp" presStyleIdx="0" presStyleCnt="2"/>
      <dgm:spPr/>
    </dgm:pt>
    <dgm:pt modelId="{30DC56E6-5C06-4F2C-B48A-D7E758F5E208}" type="pres">
      <dgm:prSet presAssocID="{BFF63788-2A7C-400C-AC92-9282B14BF5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9E2878-AF94-4090-BA8F-092F45FC5EA8}" type="pres">
      <dgm:prSet presAssocID="{BFF63788-2A7C-400C-AC92-9282B14BF555}" presName="spaceRect" presStyleCnt="0"/>
      <dgm:spPr/>
    </dgm:pt>
    <dgm:pt modelId="{ADD1771F-0F38-43D5-A9D4-5AE65749DE5D}" type="pres">
      <dgm:prSet presAssocID="{BFF63788-2A7C-400C-AC92-9282B14BF555}" presName="textRect" presStyleLbl="revTx" presStyleIdx="0" presStyleCnt="2">
        <dgm:presLayoutVars>
          <dgm:chMax val="1"/>
          <dgm:chPref val="1"/>
        </dgm:presLayoutVars>
      </dgm:prSet>
      <dgm:spPr/>
    </dgm:pt>
    <dgm:pt modelId="{5C5A3F78-A046-4327-911F-42876EAD723C}" type="pres">
      <dgm:prSet presAssocID="{C173AA40-B120-4FD6-8DC1-9A4DA0E699C4}" presName="sibTrans" presStyleCnt="0"/>
      <dgm:spPr/>
    </dgm:pt>
    <dgm:pt modelId="{C286F95D-6861-495A-96AB-9FDBAC5F54EF}" type="pres">
      <dgm:prSet presAssocID="{2A1EF581-5553-46C1-850C-6E1183FC9591}" presName="compNode" presStyleCnt="0"/>
      <dgm:spPr/>
    </dgm:pt>
    <dgm:pt modelId="{B740578E-7302-4366-A128-D9CF84AE60B1}" type="pres">
      <dgm:prSet presAssocID="{2A1EF581-5553-46C1-850C-6E1183FC9591}" presName="iconBgRect" presStyleLbl="bgShp" presStyleIdx="1" presStyleCnt="2"/>
      <dgm:spPr/>
    </dgm:pt>
    <dgm:pt modelId="{8A920500-367A-4894-8C6E-34AF313A46F1}" type="pres">
      <dgm:prSet presAssocID="{2A1EF581-5553-46C1-850C-6E1183FC95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54E4F00A-F18B-484F-BB5F-2EC4A773AF04}" type="pres">
      <dgm:prSet presAssocID="{2A1EF581-5553-46C1-850C-6E1183FC9591}" presName="spaceRect" presStyleCnt="0"/>
      <dgm:spPr/>
    </dgm:pt>
    <dgm:pt modelId="{76FF496C-E199-4B46-B054-7188645EDE9A}" type="pres">
      <dgm:prSet presAssocID="{2A1EF581-5553-46C1-850C-6E1183FC95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1E7E131-38BD-4525-B2FD-AC775C9E775C}" type="presOf" srcId="{BFF63788-2A7C-400C-AC92-9282B14BF555}" destId="{ADD1771F-0F38-43D5-A9D4-5AE65749DE5D}" srcOrd="0" destOrd="0" presId="urn:microsoft.com/office/officeart/2018/5/layout/IconCircleLabelList"/>
    <dgm:cxn modelId="{BEE23CA6-FE0D-4CE8-AC32-19110420A9FB}" srcId="{525BCD79-31E9-4A7C-BCE3-D6399C8DEEB1}" destId="{BFF63788-2A7C-400C-AC92-9282B14BF555}" srcOrd="0" destOrd="0" parTransId="{A8197845-AB8A-42D2-8751-DC721DA4AF4E}" sibTransId="{C173AA40-B120-4FD6-8DC1-9A4DA0E699C4}"/>
    <dgm:cxn modelId="{296BF1AB-4E7B-430C-9E71-6E4F31BD83A2}" type="presOf" srcId="{525BCD79-31E9-4A7C-BCE3-D6399C8DEEB1}" destId="{2CABF9B8-EB6A-4B49-8E9E-97AAEC690953}" srcOrd="0" destOrd="0" presId="urn:microsoft.com/office/officeart/2018/5/layout/IconCircleLabelList"/>
    <dgm:cxn modelId="{662650D6-8FC0-4723-96FC-05B255C354B8}" type="presOf" srcId="{2A1EF581-5553-46C1-850C-6E1183FC9591}" destId="{76FF496C-E199-4B46-B054-7188645EDE9A}" srcOrd="0" destOrd="0" presId="urn:microsoft.com/office/officeart/2018/5/layout/IconCircleLabelList"/>
    <dgm:cxn modelId="{0EC26DE2-0031-4A8E-8B90-E787E874A09B}" srcId="{525BCD79-31E9-4A7C-BCE3-D6399C8DEEB1}" destId="{2A1EF581-5553-46C1-850C-6E1183FC9591}" srcOrd="1" destOrd="0" parTransId="{1DCB4EF8-5ABA-4ACB-ADCA-28912D865494}" sibTransId="{0DED8EA1-536E-4F71-A673-EB7E9F18B2D6}"/>
    <dgm:cxn modelId="{6B926240-0DAA-4181-9D4A-954DC2852794}" type="presParOf" srcId="{2CABF9B8-EB6A-4B49-8E9E-97AAEC690953}" destId="{1C8779EE-EF74-49B0-AAA5-E6F5ACE61B39}" srcOrd="0" destOrd="0" presId="urn:microsoft.com/office/officeart/2018/5/layout/IconCircleLabelList"/>
    <dgm:cxn modelId="{5346D511-6FD7-4366-8630-FC83EAAC0BEE}" type="presParOf" srcId="{1C8779EE-EF74-49B0-AAA5-E6F5ACE61B39}" destId="{8E94B884-E7F9-4E06-A852-6D9308053B9E}" srcOrd="0" destOrd="0" presId="urn:microsoft.com/office/officeart/2018/5/layout/IconCircleLabelList"/>
    <dgm:cxn modelId="{86BEC4E4-E191-4196-8F02-A18DC2FCF7F0}" type="presParOf" srcId="{1C8779EE-EF74-49B0-AAA5-E6F5ACE61B39}" destId="{30DC56E6-5C06-4F2C-B48A-D7E758F5E208}" srcOrd="1" destOrd="0" presId="urn:microsoft.com/office/officeart/2018/5/layout/IconCircleLabelList"/>
    <dgm:cxn modelId="{2A50A8B6-2317-4E76-ADFD-4ADAF87FB064}" type="presParOf" srcId="{1C8779EE-EF74-49B0-AAA5-E6F5ACE61B39}" destId="{729E2878-AF94-4090-BA8F-092F45FC5EA8}" srcOrd="2" destOrd="0" presId="urn:microsoft.com/office/officeart/2018/5/layout/IconCircleLabelList"/>
    <dgm:cxn modelId="{0F9CD9FD-44BE-4B64-8AD4-04D3FE36189B}" type="presParOf" srcId="{1C8779EE-EF74-49B0-AAA5-E6F5ACE61B39}" destId="{ADD1771F-0F38-43D5-A9D4-5AE65749DE5D}" srcOrd="3" destOrd="0" presId="urn:microsoft.com/office/officeart/2018/5/layout/IconCircleLabelList"/>
    <dgm:cxn modelId="{BAD1539C-5C0A-44CA-B8F2-6775CE51AF79}" type="presParOf" srcId="{2CABF9B8-EB6A-4B49-8E9E-97AAEC690953}" destId="{5C5A3F78-A046-4327-911F-42876EAD723C}" srcOrd="1" destOrd="0" presId="urn:microsoft.com/office/officeart/2018/5/layout/IconCircleLabelList"/>
    <dgm:cxn modelId="{4A0A3B2A-B300-4135-BF1E-782E4D07FD71}" type="presParOf" srcId="{2CABF9B8-EB6A-4B49-8E9E-97AAEC690953}" destId="{C286F95D-6861-495A-96AB-9FDBAC5F54EF}" srcOrd="2" destOrd="0" presId="urn:microsoft.com/office/officeart/2018/5/layout/IconCircleLabelList"/>
    <dgm:cxn modelId="{813A8E3E-F392-4E9D-A711-694AA19006AE}" type="presParOf" srcId="{C286F95D-6861-495A-96AB-9FDBAC5F54EF}" destId="{B740578E-7302-4366-A128-D9CF84AE60B1}" srcOrd="0" destOrd="0" presId="urn:microsoft.com/office/officeart/2018/5/layout/IconCircleLabelList"/>
    <dgm:cxn modelId="{99AAA343-11CA-4D56-9153-27AE500196BC}" type="presParOf" srcId="{C286F95D-6861-495A-96AB-9FDBAC5F54EF}" destId="{8A920500-367A-4894-8C6E-34AF313A46F1}" srcOrd="1" destOrd="0" presId="urn:microsoft.com/office/officeart/2018/5/layout/IconCircleLabelList"/>
    <dgm:cxn modelId="{177A0AC2-5BF2-4D94-ACF7-703BB2788F8B}" type="presParOf" srcId="{C286F95D-6861-495A-96AB-9FDBAC5F54EF}" destId="{54E4F00A-F18B-484F-BB5F-2EC4A773AF04}" srcOrd="2" destOrd="0" presId="urn:microsoft.com/office/officeart/2018/5/layout/IconCircleLabelList"/>
    <dgm:cxn modelId="{C13E5DE7-7203-4381-A9C8-A0E3C3D9BB2E}" type="presParOf" srcId="{C286F95D-6861-495A-96AB-9FDBAC5F54EF}" destId="{76FF496C-E199-4B46-B054-7188645EDE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4CC406-543A-4F0A-BFD1-06336BC09576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7029F-9906-4D7C-A2DC-00B8EA871905}">
      <dgm:prSet/>
      <dgm:spPr/>
      <dgm:t>
        <a:bodyPr/>
        <a:lstStyle/>
        <a:p>
          <a:r>
            <a:rPr lang="en-US"/>
            <a:t>Add</a:t>
          </a:r>
        </a:p>
      </dgm:t>
    </dgm:pt>
    <dgm:pt modelId="{22377FBB-10F0-447C-8BC8-780936945158}" type="parTrans" cxnId="{5D72E502-62EC-461D-A621-CD33C5FFC252}">
      <dgm:prSet/>
      <dgm:spPr/>
      <dgm:t>
        <a:bodyPr/>
        <a:lstStyle/>
        <a:p>
          <a:endParaRPr lang="en-US"/>
        </a:p>
      </dgm:t>
    </dgm:pt>
    <dgm:pt modelId="{6BC11D46-6B8D-471E-9262-074B61B6AF2E}" type="sibTrans" cxnId="{5D72E502-62EC-461D-A621-CD33C5FFC252}">
      <dgm:prSet/>
      <dgm:spPr/>
      <dgm:t>
        <a:bodyPr/>
        <a:lstStyle/>
        <a:p>
          <a:endParaRPr lang="en-US"/>
        </a:p>
      </dgm:t>
    </dgm:pt>
    <dgm:pt modelId="{068F495D-1E88-4ED5-BD67-2AAEC9272162}">
      <dgm:prSet/>
      <dgm:spPr/>
      <dgm:t>
        <a:bodyPr/>
        <a:lstStyle/>
        <a:p>
          <a:r>
            <a:rPr lang="en-US"/>
            <a:t>Add more project attributes (terrain, weather, etc.)</a:t>
          </a:r>
        </a:p>
      </dgm:t>
    </dgm:pt>
    <dgm:pt modelId="{36F7E055-B755-4FD6-AB6F-5D9029EB3D09}" type="parTrans" cxnId="{FA559341-629B-4A36-ACC4-090FBC21C64D}">
      <dgm:prSet/>
      <dgm:spPr/>
      <dgm:t>
        <a:bodyPr/>
        <a:lstStyle/>
        <a:p>
          <a:endParaRPr lang="en-US"/>
        </a:p>
      </dgm:t>
    </dgm:pt>
    <dgm:pt modelId="{3BAD7896-309E-44E3-94A1-C4431058198C}" type="sibTrans" cxnId="{FA559341-629B-4A36-ACC4-090FBC21C64D}">
      <dgm:prSet/>
      <dgm:spPr/>
      <dgm:t>
        <a:bodyPr/>
        <a:lstStyle/>
        <a:p>
          <a:endParaRPr lang="en-US"/>
        </a:p>
      </dgm:t>
    </dgm:pt>
    <dgm:pt modelId="{FB2617B2-BAB0-4F87-B9F7-2CC8587FF082}">
      <dgm:prSet/>
      <dgm:spPr/>
      <dgm:t>
        <a:bodyPr/>
        <a:lstStyle/>
        <a:p>
          <a:r>
            <a:rPr lang="en-US"/>
            <a:t>Improve</a:t>
          </a:r>
        </a:p>
      </dgm:t>
    </dgm:pt>
    <dgm:pt modelId="{FB4592CA-72F7-4B06-BDC8-D8BB15BAB238}" type="parTrans" cxnId="{23FE86A5-C9D5-4F9A-9FE7-D0F61EA29FD8}">
      <dgm:prSet/>
      <dgm:spPr/>
      <dgm:t>
        <a:bodyPr/>
        <a:lstStyle/>
        <a:p>
          <a:endParaRPr lang="en-US"/>
        </a:p>
      </dgm:t>
    </dgm:pt>
    <dgm:pt modelId="{384798A5-3DA3-444D-ADB9-8400FA6D9D50}" type="sibTrans" cxnId="{23FE86A5-C9D5-4F9A-9FE7-D0F61EA29FD8}">
      <dgm:prSet/>
      <dgm:spPr/>
      <dgm:t>
        <a:bodyPr/>
        <a:lstStyle/>
        <a:p>
          <a:endParaRPr lang="en-US"/>
        </a:p>
      </dgm:t>
    </dgm:pt>
    <dgm:pt modelId="{AC55ED8F-8EC0-413D-88A8-EEC25590E475}">
      <dgm:prSet/>
      <dgm:spPr/>
      <dgm:t>
        <a:bodyPr/>
        <a:lstStyle/>
        <a:p>
          <a:r>
            <a:rPr lang="en-US"/>
            <a:t>Improve accuracy using Deep Learning models</a:t>
          </a:r>
        </a:p>
      </dgm:t>
    </dgm:pt>
    <dgm:pt modelId="{4B3B278C-37A1-4A95-8871-25233791190F}" type="parTrans" cxnId="{E6522167-D1CD-4434-9A6A-70BCC7D28927}">
      <dgm:prSet/>
      <dgm:spPr/>
      <dgm:t>
        <a:bodyPr/>
        <a:lstStyle/>
        <a:p>
          <a:endParaRPr lang="en-US"/>
        </a:p>
      </dgm:t>
    </dgm:pt>
    <dgm:pt modelId="{A0E5EE4F-FC08-427F-BF87-09BA2D196D25}" type="sibTrans" cxnId="{E6522167-D1CD-4434-9A6A-70BCC7D28927}">
      <dgm:prSet/>
      <dgm:spPr/>
      <dgm:t>
        <a:bodyPr/>
        <a:lstStyle/>
        <a:p>
          <a:endParaRPr lang="en-US"/>
        </a:p>
      </dgm:t>
    </dgm:pt>
    <dgm:pt modelId="{41FEEA6D-4B97-4669-A2DA-0E37CDB2053B}">
      <dgm:prSet/>
      <dgm:spPr/>
      <dgm:t>
        <a:bodyPr/>
        <a:lstStyle/>
        <a:p>
          <a:r>
            <a:rPr lang="en-US"/>
            <a:t>Build</a:t>
          </a:r>
        </a:p>
      </dgm:t>
    </dgm:pt>
    <dgm:pt modelId="{8E8C87C9-A075-4BB8-8EBB-9B0BB4A3B0C7}" type="parTrans" cxnId="{BEC06A45-EE82-4D1A-9C57-9867650B54FF}">
      <dgm:prSet/>
      <dgm:spPr/>
      <dgm:t>
        <a:bodyPr/>
        <a:lstStyle/>
        <a:p>
          <a:endParaRPr lang="en-US"/>
        </a:p>
      </dgm:t>
    </dgm:pt>
    <dgm:pt modelId="{915374EE-97D1-4229-AF41-A7A4ECBA1117}" type="sibTrans" cxnId="{BEC06A45-EE82-4D1A-9C57-9867650B54FF}">
      <dgm:prSet/>
      <dgm:spPr/>
      <dgm:t>
        <a:bodyPr/>
        <a:lstStyle/>
        <a:p>
          <a:endParaRPr lang="en-US"/>
        </a:p>
      </dgm:t>
    </dgm:pt>
    <dgm:pt modelId="{6AFF5536-2E92-4DE1-A12B-B2E238D98B09}">
      <dgm:prSet/>
      <dgm:spPr/>
      <dgm:t>
        <a:bodyPr/>
        <a:lstStyle/>
        <a:p>
          <a:r>
            <a:rPr lang="en-US"/>
            <a:t>Build user-friendly interface for government departments</a:t>
          </a:r>
        </a:p>
      </dgm:t>
    </dgm:pt>
    <dgm:pt modelId="{5EAD9270-2F34-4D62-B902-3514FF5E7D76}" type="parTrans" cxnId="{12E5ABE8-7FA4-41BA-B769-875ED537B6A6}">
      <dgm:prSet/>
      <dgm:spPr/>
      <dgm:t>
        <a:bodyPr/>
        <a:lstStyle/>
        <a:p>
          <a:endParaRPr lang="en-US"/>
        </a:p>
      </dgm:t>
    </dgm:pt>
    <dgm:pt modelId="{7EC70CDE-A831-4891-97A3-634ACD87A460}" type="sibTrans" cxnId="{12E5ABE8-7FA4-41BA-B769-875ED537B6A6}">
      <dgm:prSet/>
      <dgm:spPr/>
      <dgm:t>
        <a:bodyPr/>
        <a:lstStyle/>
        <a:p>
          <a:endParaRPr lang="en-US"/>
        </a:p>
      </dgm:t>
    </dgm:pt>
    <dgm:pt modelId="{F5FC0CF2-1333-4C5D-BEFD-EB8FCB2AF6A2}">
      <dgm:prSet/>
      <dgm:spPr/>
      <dgm:t>
        <a:bodyPr/>
        <a:lstStyle/>
        <a:p>
          <a:r>
            <a:rPr lang="en-US"/>
            <a:t>Integrate</a:t>
          </a:r>
        </a:p>
      </dgm:t>
    </dgm:pt>
    <dgm:pt modelId="{BDE2FC51-46BE-4029-9BF0-DE95C5F5FD5F}" type="parTrans" cxnId="{ACF1E8A9-43B1-4F78-9404-693ACCB2C0A4}">
      <dgm:prSet/>
      <dgm:spPr/>
      <dgm:t>
        <a:bodyPr/>
        <a:lstStyle/>
        <a:p>
          <a:endParaRPr lang="en-US"/>
        </a:p>
      </dgm:t>
    </dgm:pt>
    <dgm:pt modelId="{0A3D2416-4581-4436-8327-3CEEC1F0C4B0}" type="sibTrans" cxnId="{ACF1E8A9-43B1-4F78-9404-693ACCB2C0A4}">
      <dgm:prSet/>
      <dgm:spPr/>
      <dgm:t>
        <a:bodyPr/>
        <a:lstStyle/>
        <a:p>
          <a:endParaRPr lang="en-US"/>
        </a:p>
      </dgm:t>
    </dgm:pt>
    <dgm:pt modelId="{53B8A676-F059-49AF-8764-FA7E891B8E4A}">
      <dgm:prSet/>
      <dgm:spPr/>
      <dgm:t>
        <a:bodyPr/>
        <a:lstStyle/>
        <a:p>
          <a:r>
            <a:rPr lang="en-US"/>
            <a:t>Integrate with real-time project dashboards</a:t>
          </a:r>
        </a:p>
      </dgm:t>
    </dgm:pt>
    <dgm:pt modelId="{14362C6F-56D2-48C6-980A-022112B86FFF}" type="parTrans" cxnId="{06F4753F-F64E-49EC-BA48-B978F1613BCA}">
      <dgm:prSet/>
      <dgm:spPr/>
      <dgm:t>
        <a:bodyPr/>
        <a:lstStyle/>
        <a:p>
          <a:endParaRPr lang="en-US"/>
        </a:p>
      </dgm:t>
    </dgm:pt>
    <dgm:pt modelId="{5DDE8DB7-CD6D-45C0-92C9-99FAD322367E}" type="sibTrans" cxnId="{06F4753F-F64E-49EC-BA48-B978F1613BCA}">
      <dgm:prSet/>
      <dgm:spPr/>
      <dgm:t>
        <a:bodyPr/>
        <a:lstStyle/>
        <a:p>
          <a:endParaRPr lang="en-US"/>
        </a:p>
      </dgm:t>
    </dgm:pt>
    <dgm:pt modelId="{AB6C2DBC-AAD3-4224-BF53-CE8B19719564}" type="pres">
      <dgm:prSet presAssocID="{7B4CC406-543A-4F0A-BFD1-06336BC09576}" presName="Name0" presStyleCnt="0">
        <dgm:presLayoutVars>
          <dgm:dir/>
          <dgm:animLvl val="lvl"/>
          <dgm:resizeHandles val="exact"/>
        </dgm:presLayoutVars>
      </dgm:prSet>
      <dgm:spPr/>
    </dgm:pt>
    <dgm:pt modelId="{DAF757A7-2B56-4503-BEAF-5D1824CB77C1}" type="pres">
      <dgm:prSet presAssocID="{6607029F-9906-4D7C-A2DC-00B8EA871905}" presName="linNode" presStyleCnt="0"/>
      <dgm:spPr/>
    </dgm:pt>
    <dgm:pt modelId="{90CACD6B-4AEB-4EEF-9FDF-295C58FCC0C3}" type="pres">
      <dgm:prSet presAssocID="{6607029F-9906-4D7C-A2DC-00B8EA87190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75DDE8B-616C-4C60-9D55-EE23E23CF38A}" type="pres">
      <dgm:prSet presAssocID="{6607029F-9906-4D7C-A2DC-00B8EA871905}" presName="descendantText" presStyleLbl="alignNode1" presStyleIdx="0" presStyleCnt="4">
        <dgm:presLayoutVars>
          <dgm:bulletEnabled/>
        </dgm:presLayoutVars>
      </dgm:prSet>
      <dgm:spPr/>
    </dgm:pt>
    <dgm:pt modelId="{3B566547-811D-4056-81FA-2090CCBFC44D}" type="pres">
      <dgm:prSet presAssocID="{6BC11D46-6B8D-471E-9262-074B61B6AF2E}" presName="sp" presStyleCnt="0"/>
      <dgm:spPr/>
    </dgm:pt>
    <dgm:pt modelId="{B40F7F34-1BC7-4A3E-9243-FD67FEC5DE44}" type="pres">
      <dgm:prSet presAssocID="{FB2617B2-BAB0-4F87-B9F7-2CC8587FF082}" presName="linNode" presStyleCnt="0"/>
      <dgm:spPr/>
    </dgm:pt>
    <dgm:pt modelId="{9DAC1CEA-D235-4D74-8E3D-F5839C320F9F}" type="pres">
      <dgm:prSet presAssocID="{FB2617B2-BAB0-4F87-B9F7-2CC8587FF082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F9822A44-72AA-4417-ABC4-81741B3371C9}" type="pres">
      <dgm:prSet presAssocID="{FB2617B2-BAB0-4F87-B9F7-2CC8587FF082}" presName="descendantText" presStyleLbl="alignNode1" presStyleIdx="1" presStyleCnt="4">
        <dgm:presLayoutVars>
          <dgm:bulletEnabled/>
        </dgm:presLayoutVars>
      </dgm:prSet>
      <dgm:spPr/>
    </dgm:pt>
    <dgm:pt modelId="{279F65BB-9AEC-45CC-A8ED-F31E0922FE04}" type="pres">
      <dgm:prSet presAssocID="{384798A5-3DA3-444D-ADB9-8400FA6D9D50}" presName="sp" presStyleCnt="0"/>
      <dgm:spPr/>
    </dgm:pt>
    <dgm:pt modelId="{494D5E5A-3975-496B-B168-2FE50D3DE5E1}" type="pres">
      <dgm:prSet presAssocID="{41FEEA6D-4B97-4669-A2DA-0E37CDB2053B}" presName="linNode" presStyleCnt="0"/>
      <dgm:spPr/>
    </dgm:pt>
    <dgm:pt modelId="{8C4F173E-C261-438C-B913-67E773CD9050}" type="pres">
      <dgm:prSet presAssocID="{41FEEA6D-4B97-4669-A2DA-0E37CDB2053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1C9E4F03-95DE-4AB5-A2CC-78364A723AE1}" type="pres">
      <dgm:prSet presAssocID="{41FEEA6D-4B97-4669-A2DA-0E37CDB2053B}" presName="descendantText" presStyleLbl="alignNode1" presStyleIdx="2" presStyleCnt="4">
        <dgm:presLayoutVars>
          <dgm:bulletEnabled/>
        </dgm:presLayoutVars>
      </dgm:prSet>
      <dgm:spPr/>
    </dgm:pt>
    <dgm:pt modelId="{B415E054-3677-4CC4-BC58-F12234D2C9CF}" type="pres">
      <dgm:prSet presAssocID="{915374EE-97D1-4229-AF41-A7A4ECBA1117}" presName="sp" presStyleCnt="0"/>
      <dgm:spPr/>
    </dgm:pt>
    <dgm:pt modelId="{E763BE80-E14C-4737-BB5D-18A75259C421}" type="pres">
      <dgm:prSet presAssocID="{F5FC0CF2-1333-4C5D-BEFD-EB8FCB2AF6A2}" presName="linNode" presStyleCnt="0"/>
      <dgm:spPr/>
    </dgm:pt>
    <dgm:pt modelId="{319658B7-0CC9-4B05-8708-1E60476D741C}" type="pres">
      <dgm:prSet presAssocID="{F5FC0CF2-1333-4C5D-BEFD-EB8FCB2AF6A2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9CCBED6C-BA12-4914-B669-A4CA7FC814A8}" type="pres">
      <dgm:prSet presAssocID="{F5FC0CF2-1333-4C5D-BEFD-EB8FCB2AF6A2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5D72E502-62EC-461D-A621-CD33C5FFC252}" srcId="{7B4CC406-543A-4F0A-BFD1-06336BC09576}" destId="{6607029F-9906-4D7C-A2DC-00B8EA871905}" srcOrd="0" destOrd="0" parTransId="{22377FBB-10F0-447C-8BC8-780936945158}" sibTransId="{6BC11D46-6B8D-471E-9262-074B61B6AF2E}"/>
    <dgm:cxn modelId="{995D0B11-AF7D-42D3-8E89-181EDEF44BE3}" type="presOf" srcId="{F5FC0CF2-1333-4C5D-BEFD-EB8FCB2AF6A2}" destId="{319658B7-0CC9-4B05-8708-1E60476D741C}" srcOrd="0" destOrd="0" presId="urn:microsoft.com/office/officeart/2016/7/layout/VerticalHollowActionList"/>
    <dgm:cxn modelId="{B93BC720-BF6B-43E1-80EB-5765A1993FEF}" type="presOf" srcId="{53B8A676-F059-49AF-8764-FA7E891B8E4A}" destId="{9CCBED6C-BA12-4914-B669-A4CA7FC814A8}" srcOrd="0" destOrd="0" presId="urn:microsoft.com/office/officeart/2016/7/layout/VerticalHollowActionList"/>
    <dgm:cxn modelId="{2D7CD220-62A4-49BE-8DF0-AA0290B7D65D}" type="presOf" srcId="{7B4CC406-543A-4F0A-BFD1-06336BC09576}" destId="{AB6C2DBC-AAD3-4224-BF53-CE8B19719564}" srcOrd="0" destOrd="0" presId="urn:microsoft.com/office/officeart/2016/7/layout/VerticalHollowActionList"/>
    <dgm:cxn modelId="{8447292E-DCA0-4F93-9842-53158BDF1B4B}" type="presOf" srcId="{FB2617B2-BAB0-4F87-B9F7-2CC8587FF082}" destId="{9DAC1CEA-D235-4D74-8E3D-F5839C320F9F}" srcOrd="0" destOrd="0" presId="urn:microsoft.com/office/officeart/2016/7/layout/VerticalHollowActionList"/>
    <dgm:cxn modelId="{06F4753F-F64E-49EC-BA48-B978F1613BCA}" srcId="{F5FC0CF2-1333-4C5D-BEFD-EB8FCB2AF6A2}" destId="{53B8A676-F059-49AF-8764-FA7E891B8E4A}" srcOrd="0" destOrd="0" parTransId="{14362C6F-56D2-48C6-980A-022112B86FFF}" sibTransId="{5DDE8DB7-CD6D-45C0-92C9-99FAD322367E}"/>
    <dgm:cxn modelId="{FA559341-629B-4A36-ACC4-090FBC21C64D}" srcId="{6607029F-9906-4D7C-A2DC-00B8EA871905}" destId="{068F495D-1E88-4ED5-BD67-2AAEC9272162}" srcOrd="0" destOrd="0" parTransId="{36F7E055-B755-4FD6-AB6F-5D9029EB3D09}" sibTransId="{3BAD7896-309E-44E3-94A1-C4431058198C}"/>
    <dgm:cxn modelId="{BEC06A45-EE82-4D1A-9C57-9867650B54FF}" srcId="{7B4CC406-543A-4F0A-BFD1-06336BC09576}" destId="{41FEEA6D-4B97-4669-A2DA-0E37CDB2053B}" srcOrd="2" destOrd="0" parTransId="{8E8C87C9-A075-4BB8-8EBB-9B0BB4A3B0C7}" sibTransId="{915374EE-97D1-4229-AF41-A7A4ECBA1117}"/>
    <dgm:cxn modelId="{E6522167-D1CD-4434-9A6A-70BCC7D28927}" srcId="{FB2617B2-BAB0-4F87-B9F7-2CC8587FF082}" destId="{AC55ED8F-8EC0-413D-88A8-EEC25590E475}" srcOrd="0" destOrd="0" parTransId="{4B3B278C-37A1-4A95-8871-25233791190F}" sibTransId="{A0E5EE4F-FC08-427F-BF87-09BA2D196D25}"/>
    <dgm:cxn modelId="{08574071-BE15-4C35-8F3F-A6CD3693618C}" type="presOf" srcId="{6AFF5536-2E92-4DE1-A12B-B2E238D98B09}" destId="{1C9E4F03-95DE-4AB5-A2CC-78364A723AE1}" srcOrd="0" destOrd="0" presId="urn:microsoft.com/office/officeart/2016/7/layout/VerticalHollowActionList"/>
    <dgm:cxn modelId="{2F40F374-3936-453C-B53B-3ECD65500B1A}" type="presOf" srcId="{41FEEA6D-4B97-4669-A2DA-0E37CDB2053B}" destId="{8C4F173E-C261-438C-B913-67E773CD9050}" srcOrd="0" destOrd="0" presId="urn:microsoft.com/office/officeart/2016/7/layout/VerticalHollowActionList"/>
    <dgm:cxn modelId="{E3F95479-E4DD-4E3F-966A-64888F1F03D3}" type="presOf" srcId="{AC55ED8F-8EC0-413D-88A8-EEC25590E475}" destId="{F9822A44-72AA-4417-ABC4-81741B3371C9}" srcOrd="0" destOrd="0" presId="urn:microsoft.com/office/officeart/2016/7/layout/VerticalHollowActionList"/>
    <dgm:cxn modelId="{23FE86A5-C9D5-4F9A-9FE7-D0F61EA29FD8}" srcId="{7B4CC406-543A-4F0A-BFD1-06336BC09576}" destId="{FB2617B2-BAB0-4F87-B9F7-2CC8587FF082}" srcOrd="1" destOrd="0" parTransId="{FB4592CA-72F7-4B06-BDC8-D8BB15BAB238}" sibTransId="{384798A5-3DA3-444D-ADB9-8400FA6D9D50}"/>
    <dgm:cxn modelId="{ACF1E8A9-43B1-4F78-9404-693ACCB2C0A4}" srcId="{7B4CC406-543A-4F0A-BFD1-06336BC09576}" destId="{F5FC0CF2-1333-4C5D-BEFD-EB8FCB2AF6A2}" srcOrd="3" destOrd="0" parTransId="{BDE2FC51-46BE-4029-9BF0-DE95C5F5FD5F}" sibTransId="{0A3D2416-4581-4436-8327-3CEEC1F0C4B0}"/>
    <dgm:cxn modelId="{5EA739B7-0F72-48A8-87D1-822AD95BF7A3}" type="presOf" srcId="{068F495D-1E88-4ED5-BD67-2AAEC9272162}" destId="{375DDE8B-616C-4C60-9D55-EE23E23CF38A}" srcOrd="0" destOrd="0" presId="urn:microsoft.com/office/officeart/2016/7/layout/VerticalHollowActionList"/>
    <dgm:cxn modelId="{073D32E6-6CAB-4F32-B692-CBBC18C7FA01}" type="presOf" srcId="{6607029F-9906-4D7C-A2DC-00B8EA871905}" destId="{90CACD6B-4AEB-4EEF-9FDF-295C58FCC0C3}" srcOrd="0" destOrd="0" presId="urn:microsoft.com/office/officeart/2016/7/layout/VerticalHollowActionList"/>
    <dgm:cxn modelId="{12E5ABE8-7FA4-41BA-B769-875ED537B6A6}" srcId="{41FEEA6D-4B97-4669-A2DA-0E37CDB2053B}" destId="{6AFF5536-2E92-4DE1-A12B-B2E238D98B09}" srcOrd="0" destOrd="0" parTransId="{5EAD9270-2F34-4D62-B902-3514FF5E7D76}" sibTransId="{7EC70CDE-A831-4891-97A3-634ACD87A460}"/>
    <dgm:cxn modelId="{EBC000DC-FA20-4B6A-9EB9-92B9A59ED468}" type="presParOf" srcId="{AB6C2DBC-AAD3-4224-BF53-CE8B19719564}" destId="{DAF757A7-2B56-4503-BEAF-5D1824CB77C1}" srcOrd="0" destOrd="0" presId="urn:microsoft.com/office/officeart/2016/7/layout/VerticalHollowActionList"/>
    <dgm:cxn modelId="{BCAF2928-E4A7-48A6-A330-75002AB7B1B4}" type="presParOf" srcId="{DAF757A7-2B56-4503-BEAF-5D1824CB77C1}" destId="{90CACD6B-4AEB-4EEF-9FDF-295C58FCC0C3}" srcOrd="0" destOrd="0" presId="urn:microsoft.com/office/officeart/2016/7/layout/VerticalHollowActionList"/>
    <dgm:cxn modelId="{005CF44C-7C6A-4C4B-AE38-07DCFC45C812}" type="presParOf" srcId="{DAF757A7-2B56-4503-BEAF-5D1824CB77C1}" destId="{375DDE8B-616C-4C60-9D55-EE23E23CF38A}" srcOrd="1" destOrd="0" presId="urn:microsoft.com/office/officeart/2016/7/layout/VerticalHollowActionList"/>
    <dgm:cxn modelId="{3458831F-FE47-44C4-B7A9-F8AC40060E86}" type="presParOf" srcId="{AB6C2DBC-AAD3-4224-BF53-CE8B19719564}" destId="{3B566547-811D-4056-81FA-2090CCBFC44D}" srcOrd="1" destOrd="0" presId="urn:microsoft.com/office/officeart/2016/7/layout/VerticalHollowActionList"/>
    <dgm:cxn modelId="{4CFFFA5B-F99A-4BB7-A60D-0CFE91096623}" type="presParOf" srcId="{AB6C2DBC-AAD3-4224-BF53-CE8B19719564}" destId="{B40F7F34-1BC7-4A3E-9243-FD67FEC5DE44}" srcOrd="2" destOrd="0" presId="urn:microsoft.com/office/officeart/2016/7/layout/VerticalHollowActionList"/>
    <dgm:cxn modelId="{A212122D-AD49-45ED-8E86-99FB9A51B6A2}" type="presParOf" srcId="{B40F7F34-1BC7-4A3E-9243-FD67FEC5DE44}" destId="{9DAC1CEA-D235-4D74-8E3D-F5839C320F9F}" srcOrd="0" destOrd="0" presId="urn:microsoft.com/office/officeart/2016/7/layout/VerticalHollowActionList"/>
    <dgm:cxn modelId="{CDFF18B0-0FEB-4E35-AA05-070FCDC948E2}" type="presParOf" srcId="{B40F7F34-1BC7-4A3E-9243-FD67FEC5DE44}" destId="{F9822A44-72AA-4417-ABC4-81741B3371C9}" srcOrd="1" destOrd="0" presId="urn:microsoft.com/office/officeart/2016/7/layout/VerticalHollowActionList"/>
    <dgm:cxn modelId="{636E73F3-0BA7-4E5B-BD34-FAB0C669A8A9}" type="presParOf" srcId="{AB6C2DBC-AAD3-4224-BF53-CE8B19719564}" destId="{279F65BB-9AEC-45CC-A8ED-F31E0922FE04}" srcOrd="3" destOrd="0" presId="urn:microsoft.com/office/officeart/2016/7/layout/VerticalHollowActionList"/>
    <dgm:cxn modelId="{F4E9B8BE-2047-4BD1-9011-B5B34837FA61}" type="presParOf" srcId="{AB6C2DBC-AAD3-4224-BF53-CE8B19719564}" destId="{494D5E5A-3975-496B-B168-2FE50D3DE5E1}" srcOrd="4" destOrd="0" presId="urn:microsoft.com/office/officeart/2016/7/layout/VerticalHollowActionList"/>
    <dgm:cxn modelId="{25A1E772-447F-4E93-8E33-01F3263B284F}" type="presParOf" srcId="{494D5E5A-3975-496B-B168-2FE50D3DE5E1}" destId="{8C4F173E-C261-438C-B913-67E773CD9050}" srcOrd="0" destOrd="0" presId="urn:microsoft.com/office/officeart/2016/7/layout/VerticalHollowActionList"/>
    <dgm:cxn modelId="{EB107A66-21F6-4B31-85AE-7AC5CC034CBE}" type="presParOf" srcId="{494D5E5A-3975-496B-B168-2FE50D3DE5E1}" destId="{1C9E4F03-95DE-4AB5-A2CC-78364A723AE1}" srcOrd="1" destOrd="0" presId="urn:microsoft.com/office/officeart/2016/7/layout/VerticalHollowActionList"/>
    <dgm:cxn modelId="{A39C2D4A-0808-46D4-BD11-4FFEED634CFF}" type="presParOf" srcId="{AB6C2DBC-AAD3-4224-BF53-CE8B19719564}" destId="{B415E054-3677-4CC4-BC58-F12234D2C9CF}" srcOrd="5" destOrd="0" presId="urn:microsoft.com/office/officeart/2016/7/layout/VerticalHollowActionList"/>
    <dgm:cxn modelId="{4F33C09A-5919-4A94-800C-B3CBF23B5152}" type="presParOf" srcId="{AB6C2DBC-AAD3-4224-BF53-CE8B19719564}" destId="{E763BE80-E14C-4737-BB5D-18A75259C421}" srcOrd="6" destOrd="0" presId="urn:microsoft.com/office/officeart/2016/7/layout/VerticalHollowActionList"/>
    <dgm:cxn modelId="{067825AC-9723-4A87-9209-6B930F150474}" type="presParOf" srcId="{E763BE80-E14C-4737-BB5D-18A75259C421}" destId="{319658B7-0CC9-4B05-8708-1E60476D741C}" srcOrd="0" destOrd="0" presId="urn:microsoft.com/office/officeart/2016/7/layout/VerticalHollowActionList"/>
    <dgm:cxn modelId="{DA0EDC27-91BE-408C-AFDE-ECB0DE51A477}" type="presParOf" srcId="{E763BE80-E14C-4737-BB5D-18A75259C421}" destId="{9CCBED6C-BA12-4914-B669-A4CA7FC814A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3A8403-4AEE-4C88-A7C9-F4E17E506F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B2D679-112C-43DA-AB1A-146F3D13BAA0}">
      <dgm:prSet/>
      <dgm:spPr/>
      <dgm:t>
        <a:bodyPr/>
        <a:lstStyle/>
        <a:p>
          <a:r>
            <a:rPr lang="en-US"/>
            <a:t>• https://aikosh.indiaai.gov.in/</a:t>
          </a:r>
        </a:p>
      </dgm:t>
    </dgm:pt>
    <dgm:pt modelId="{188EF1DD-157C-4991-A737-050B94E83C4F}" type="parTrans" cxnId="{87EFDA88-B386-4449-84E2-2A73F4A6C0D5}">
      <dgm:prSet/>
      <dgm:spPr/>
      <dgm:t>
        <a:bodyPr/>
        <a:lstStyle/>
        <a:p>
          <a:endParaRPr lang="en-US"/>
        </a:p>
      </dgm:t>
    </dgm:pt>
    <dgm:pt modelId="{477A1637-7E45-4CAB-9660-4B833405F31E}" type="sibTrans" cxnId="{87EFDA88-B386-4449-84E2-2A73F4A6C0D5}">
      <dgm:prSet/>
      <dgm:spPr/>
      <dgm:t>
        <a:bodyPr/>
        <a:lstStyle/>
        <a:p>
          <a:endParaRPr lang="en-US"/>
        </a:p>
      </dgm:t>
    </dgm:pt>
    <dgm:pt modelId="{D6C7D279-ADB0-4B07-BCF3-DD4959F2B2DB}">
      <dgm:prSet/>
      <dgm:spPr/>
      <dgm:t>
        <a:bodyPr/>
        <a:lstStyle/>
        <a:p>
          <a:r>
            <a:rPr lang="en-US"/>
            <a:t>• https://cloud.ibm.com</a:t>
          </a:r>
        </a:p>
      </dgm:t>
    </dgm:pt>
    <dgm:pt modelId="{2971D954-B7F7-4C3E-B52F-762668BE58F0}" type="parTrans" cxnId="{AEA4B913-C924-4C98-80A7-97BD622F61DD}">
      <dgm:prSet/>
      <dgm:spPr/>
      <dgm:t>
        <a:bodyPr/>
        <a:lstStyle/>
        <a:p>
          <a:endParaRPr lang="en-US"/>
        </a:p>
      </dgm:t>
    </dgm:pt>
    <dgm:pt modelId="{F40FF859-AEC4-48A1-9DC8-F9D48AED9D7F}" type="sibTrans" cxnId="{AEA4B913-C924-4C98-80A7-97BD622F61DD}">
      <dgm:prSet/>
      <dgm:spPr/>
      <dgm:t>
        <a:bodyPr/>
        <a:lstStyle/>
        <a:p>
          <a:endParaRPr lang="en-US"/>
        </a:p>
      </dgm:t>
    </dgm:pt>
    <dgm:pt modelId="{84F9272B-D7C8-419D-81D6-A70EEEF3646D}">
      <dgm:prSet/>
      <dgm:spPr/>
      <dgm:t>
        <a:bodyPr/>
        <a:lstStyle/>
        <a:p>
          <a:r>
            <a:rPr lang="en-US"/>
            <a:t>• scikit-learn documentation</a:t>
          </a:r>
        </a:p>
      </dgm:t>
    </dgm:pt>
    <dgm:pt modelId="{3A01C2A4-95E7-4B7C-A6C2-7223E85593A1}" type="parTrans" cxnId="{6958AF3E-62EE-4DE8-83AA-5CB8307B745A}">
      <dgm:prSet/>
      <dgm:spPr/>
      <dgm:t>
        <a:bodyPr/>
        <a:lstStyle/>
        <a:p>
          <a:endParaRPr lang="en-US"/>
        </a:p>
      </dgm:t>
    </dgm:pt>
    <dgm:pt modelId="{FFC21660-B275-4970-9129-D77A37B0E610}" type="sibTrans" cxnId="{6958AF3E-62EE-4DE8-83AA-5CB8307B745A}">
      <dgm:prSet/>
      <dgm:spPr/>
      <dgm:t>
        <a:bodyPr/>
        <a:lstStyle/>
        <a:p>
          <a:endParaRPr lang="en-US"/>
        </a:p>
      </dgm:t>
    </dgm:pt>
    <dgm:pt modelId="{0DE506AA-D91F-489A-929B-14510872A3ED}">
      <dgm:prSet/>
      <dgm:spPr/>
      <dgm:t>
        <a:bodyPr/>
        <a:lstStyle/>
        <a:p>
          <a:r>
            <a:rPr lang="en-US"/>
            <a:t>• Dataful PMGSY datasets</a:t>
          </a:r>
        </a:p>
      </dgm:t>
    </dgm:pt>
    <dgm:pt modelId="{EF7D00FA-E609-452D-8768-9BBE1B33D883}" type="parTrans" cxnId="{CEE0B119-7FDC-4E7D-A5E5-578CD7120B04}">
      <dgm:prSet/>
      <dgm:spPr/>
      <dgm:t>
        <a:bodyPr/>
        <a:lstStyle/>
        <a:p>
          <a:endParaRPr lang="en-US"/>
        </a:p>
      </dgm:t>
    </dgm:pt>
    <dgm:pt modelId="{4C3ECC8C-55A6-48E5-AC5F-EAF28D5C32BF}" type="sibTrans" cxnId="{CEE0B119-7FDC-4E7D-A5E5-578CD7120B04}">
      <dgm:prSet/>
      <dgm:spPr/>
      <dgm:t>
        <a:bodyPr/>
        <a:lstStyle/>
        <a:p>
          <a:endParaRPr lang="en-US"/>
        </a:p>
      </dgm:t>
    </dgm:pt>
    <dgm:pt modelId="{A15A2463-4350-4515-874C-203598FCC67D}" type="pres">
      <dgm:prSet presAssocID="{D13A8403-4AEE-4C88-A7C9-F4E17E506FEC}" presName="root" presStyleCnt="0">
        <dgm:presLayoutVars>
          <dgm:dir/>
          <dgm:resizeHandles val="exact"/>
        </dgm:presLayoutVars>
      </dgm:prSet>
      <dgm:spPr/>
    </dgm:pt>
    <dgm:pt modelId="{A1AED414-4713-4D76-91E2-246F575B8B89}" type="pres">
      <dgm:prSet presAssocID="{86B2D679-112C-43DA-AB1A-146F3D13BAA0}" presName="compNode" presStyleCnt="0"/>
      <dgm:spPr/>
    </dgm:pt>
    <dgm:pt modelId="{8504E426-088B-47D4-8F8D-2A22A2D28424}" type="pres">
      <dgm:prSet presAssocID="{86B2D679-112C-43DA-AB1A-146F3D13BAA0}" presName="bgRect" presStyleLbl="bgShp" presStyleIdx="0" presStyleCnt="4"/>
      <dgm:spPr/>
    </dgm:pt>
    <dgm:pt modelId="{CA88168C-7B34-4C03-8E6F-54F6F5FB857B}" type="pres">
      <dgm:prSet presAssocID="{86B2D679-112C-43DA-AB1A-146F3D13BA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1595B58-3F44-4921-8144-3039E2CA5D05}" type="pres">
      <dgm:prSet presAssocID="{86B2D679-112C-43DA-AB1A-146F3D13BAA0}" presName="spaceRect" presStyleCnt="0"/>
      <dgm:spPr/>
    </dgm:pt>
    <dgm:pt modelId="{7CB16594-087A-4ABB-A208-825663FFA7D3}" type="pres">
      <dgm:prSet presAssocID="{86B2D679-112C-43DA-AB1A-146F3D13BAA0}" presName="parTx" presStyleLbl="revTx" presStyleIdx="0" presStyleCnt="4">
        <dgm:presLayoutVars>
          <dgm:chMax val="0"/>
          <dgm:chPref val="0"/>
        </dgm:presLayoutVars>
      </dgm:prSet>
      <dgm:spPr/>
    </dgm:pt>
    <dgm:pt modelId="{89D3DCB2-8B13-42BD-A358-5623238BD2F6}" type="pres">
      <dgm:prSet presAssocID="{477A1637-7E45-4CAB-9660-4B833405F31E}" presName="sibTrans" presStyleCnt="0"/>
      <dgm:spPr/>
    </dgm:pt>
    <dgm:pt modelId="{59CEEA67-F859-487E-9643-A931D7918F44}" type="pres">
      <dgm:prSet presAssocID="{D6C7D279-ADB0-4B07-BCF3-DD4959F2B2DB}" presName="compNode" presStyleCnt="0"/>
      <dgm:spPr/>
    </dgm:pt>
    <dgm:pt modelId="{AFBE77F9-4B58-4ECF-BDF1-EC5FE5D72618}" type="pres">
      <dgm:prSet presAssocID="{D6C7D279-ADB0-4B07-BCF3-DD4959F2B2DB}" presName="bgRect" presStyleLbl="bgShp" presStyleIdx="1" presStyleCnt="4"/>
      <dgm:spPr/>
    </dgm:pt>
    <dgm:pt modelId="{A6E7F901-5742-4899-BBB5-A4EB3123B616}" type="pres">
      <dgm:prSet presAssocID="{D6C7D279-ADB0-4B07-BCF3-DD4959F2B2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AF93EC1-FA92-4358-A863-5BB0D91C77CA}" type="pres">
      <dgm:prSet presAssocID="{D6C7D279-ADB0-4B07-BCF3-DD4959F2B2DB}" presName="spaceRect" presStyleCnt="0"/>
      <dgm:spPr/>
    </dgm:pt>
    <dgm:pt modelId="{779E45A6-FF2B-4BDE-9599-42855279EAFC}" type="pres">
      <dgm:prSet presAssocID="{D6C7D279-ADB0-4B07-BCF3-DD4959F2B2DB}" presName="parTx" presStyleLbl="revTx" presStyleIdx="1" presStyleCnt="4">
        <dgm:presLayoutVars>
          <dgm:chMax val="0"/>
          <dgm:chPref val="0"/>
        </dgm:presLayoutVars>
      </dgm:prSet>
      <dgm:spPr/>
    </dgm:pt>
    <dgm:pt modelId="{52CA1870-0647-476C-9652-308752FB373C}" type="pres">
      <dgm:prSet presAssocID="{F40FF859-AEC4-48A1-9DC8-F9D48AED9D7F}" presName="sibTrans" presStyleCnt="0"/>
      <dgm:spPr/>
    </dgm:pt>
    <dgm:pt modelId="{DB27D695-22B6-4575-83CA-C1A911D186A5}" type="pres">
      <dgm:prSet presAssocID="{84F9272B-D7C8-419D-81D6-A70EEEF3646D}" presName="compNode" presStyleCnt="0"/>
      <dgm:spPr/>
    </dgm:pt>
    <dgm:pt modelId="{BE7730FF-E4E1-4A3D-8B57-B88183DA14A5}" type="pres">
      <dgm:prSet presAssocID="{84F9272B-D7C8-419D-81D6-A70EEEF3646D}" presName="bgRect" presStyleLbl="bgShp" presStyleIdx="2" presStyleCnt="4"/>
      <dgm:spPr/>
    </dgm:pt>
    <dgm:pt modelId="{BC06E098-DA1B-464D-9AC6-BECBECA0FB88}" type="pres">
      <dgm:prSet presAssocID="{84F9272B-D7C8-419D-81D6-A70EEEF364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59B0A47-27A4-44D9-BCA0-C1015FB51D1D}" type="pres">
      <dgm:prSet presAssocID="{84F9272B-D7C8-419D-81D6-A70EEEF3646D}" presName="spaceRect" presStyleCnt="0"/>
      <dgm:spPr/>
    </dgm:pt>
    <dgm:pt modelId="{E85D7014-63EC-4CF6-B660-19EA2CCCFB0A}" type="pres">
      <dgm:prSet presAssocID="{84F9272B-D7C8-419D-81D6-A70EEEF3646D}" presName="parTx" presStyleLbl="revTx" presStyleIdx="2" presStyleCnt="4">
        <dgm:presLayoutVars>
          <dgm:chMax val="0"/>
          <dgm:chPref val="0"/>
        </dgm:presLayoutVars>
      </dgm:prSet>
      <dgm:spPr/>
    </dgm:pt>
    <dgm:pt modelId="{2A847025-AA13-4BF7-8F0B-8B01BB3D7BF3}" type="pres">
      <dgm:prSet presAssocID="{FFC21660-B275-4970-9129-D77A37B0E610}" presName="sibTrans" presStyleCnt="0"/>
      <dgm:spPr/>
    </dgm:pt>
    <dgm:pt modelId="{AA24374B-EB0E-4EC9-944D-AA5C08E07122}" type="pres">
      <dgm:prSet presAssocID="{0DE506AA-D91F-489A-929B-14510872A3ED}" presName="compNode" presStyleCnt="0"/>
      <dgm:spPr/>
    </dgm:pt>
    <dgm:pt modelId="{654AD421-017E-4A5E-A6FB-56594224A78E}" type="pres">
      <dgm:prSet presAssocID="{0DE506AA-D91F-489A-929B-14510872A3ED}" presName="bgRect" presStyleLbl="bgShp" presStyleIdx="3" presStyleCnt="4"/>
      <dgm:spPr/>
    </dgm:pt>
    <dgm:pt modelId="{B581A0FD-F51E-4ECE-AE1E-C29BFBB0CDF2}" type="pres">
      <dgm:prSet presAssocID="{0DE506AA-D91F-489A-929B-14510872A3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E5CCB5-90B5-4EFF-BB46-088D83D7C19E}" type="pres">
      <dgm:prSet presAssocID="{0DE506AA-D91F-489A-929B-14510872A3ED}" presName="spaceRect" presStyleCnt="0"/>
      <dgm:spPr/>
    </dgm:pt>
    <dgm:pt modelId="{8C6BEF60-51F5-498B-B6E2-958D9A1D3CEA}" type="pres">
      <dgm:prSet presAssocID="{0DE506AA-D91F-489A-929B-14510872A3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A4B913-C924-4C98-80A7-97BD622F61DD}" srcId="{D13A8403-4AEE-4C88-A7C9-F4E17E506FEC}" destId="{D6C7D279-ADB0-4B07-BCF3-DD4959F2B2DB}" srcOrd="1" destOrd="0" parTransId="{2971D954-B7F7-4C3E-B52F-762668BE58F0}" sibTransId="{F40FF859-AEC4-48A1-9DC8-F9D48AED9D7F}"/>
    <dgm:cxn modelId="{CEE0B119-7FDC-4E7D-A5E5-578CD7120B04}" srcId="{D13A8403-4AEE-4C88-A7C9-F4E17E506FEC}" destId="{0DE506AA-D91F-489A-929B-14510872A3ED}" srcOrd="3" destOrd="0" parTransId="{EF7D00FA-E609-452D-8768-9BBE1B33D883}" sibTransId="{4C3ECC8C-55A6-48E5-AC5F-EAF28D5C32BF}"/>
    <dgm:cxn modelId="{326F8920-DF85-43BA-AF1D-2E2DEC0A9B66}" type="presOf" srcId="{86B2D679-112C-43DA-AB1A-146F3D13BAA0}" destId="{7CB16594-087A-4ABB-A208-825663FFA7D3}" srcOrd="0" destOrd="0" presId="urn:microsoft.com/office/officeart/2018/2/layout/IconVerticalSolidList"/>
    <dgm:cxn modelId="{84D9CE2A-7F57-49EE-89FD-9AE52289ADB0}" type="presOf" srcId="{84F9272B-D7C8-419D-81D6-A70EEEF3646D}" destId="{E85D7014-63EC-4CF6-B660-19EA2CCCFB0A}" srcOrd="0" destOrd="0" presId="urn:microsoft.com/office/officeart/2018/2/layout/IconVerticalSolidList"/>
    <dgm:cxn modelId="{DB894331-9F67-4BF8-BEFE-CFE513386CCA}" type="presOf" srcId="{0DE506AA-D91F-489A-929B-14510872A3ED}" destId="{8C6BEF60-51F5-498B-B6E2-958D9A1D3CEA}" srcOrd="0" destOrd="0" presId="urn:microsoft.com/office/officeart/2018/2/layout/IconVerticalSolidList"/>
    <dgm:cxn modelId="{6958AF3E-62EE-4DE8-83AA-5CB8307B745A}" srcId="{D13A8403-4AEE-4C88-A7C9-F4E17E506FEC}" destId="{84F9272B-D7C8-419D-81D6-A70EEEF3646D}" srcOrd="2" destOrd="0" parTransId="{3A01C2A4-95E7-4B7C-A6C2-7223E85593A1}" sibTransId="{FFC21660-B275-4970-9129-D77A37B0E610}"/>
    <dgm:cxn modelId="{87EFDA88-B386-4449-84E2-2A73F4A6C0D5}" srcId="{D13A8403-4AEE-4C88-A7C9-F4E17E506FEC}" destId="{86B2D679-112C-43DA-AB1A-146F3D13BAA0}" srcOrd="0" destOrd="0" parTransId="{188EF1DD-157C-4991-A737-050B94E83C4F}" sibTransId="{477A1637-7E45-4CAB-9660-4B833405F31E}"/>
    <dgm:cxn modelId="{8DE6CF90-1B48-4B92-89E4-70EE6A8AA832}" type="presOf" srcId="{D6C7D279-ADB0-4B07-BCF3-DD4959F2B2DB}" destId="{779E45A6-FF2B-4BDE-9599-42855279EAFC}" srcOrd="0" destOrd="0" presId="urn:microsoft.com/office/officeart/2018/2/layout/IconVerticalSolidList"/>
    <dgm:cxn modelId="{AA4A90AE-21C9-4CFE-8834-51AC44D8F3D1}" type="presOf" srcId="{D13A8403-4AEE-4C88-A7C9-F4E17E506FEC}" destId="{A15A2463-4350-4515-874C-203598FCC67D}" srcOrd="0" destOrd="0" presId="urn:microsoft.com/office/officeart/2018/2/layout/IconVerticalSolidList"/>
    <dgm:cxn modelId="{E1962155-5200-4BE4-ACDE-F5FE8F4228ED}" type="presParOf" srcId="{A15A2463-4350-4515-874C-203598FCC67D}" destId="{A1AED414-4713-4D76-91E2-246F575B8B89}" srcOrd="0" destOrd="0" presId="urn:microsoft.com/office/officeart/2018/2/layout/IconVerticalSolidList"/>
    <dgm:cxn modelId="{DEEC94BE-1001-4DA9-82FA-E5517E456CE7}" type="presParOf" srcId="{A1AED414-4713-4D76-91E2-246F575B8B89}" destId="{8504E426-088B-47D4-8F8D-2A22A2D28424}" srcOrd="0" destOrd="0" presId="urn:microsoft.com/office/officeart/2018/2/layout/IconVerticalSolidList"/>
    <dgm:cxn modelId="{A929BAAA-0E83-4CCF-92F8-F475B553A178}" type="presParOf" srcId="{A1AED414-4713-4D76-91E2-246F575B8B89}" destId="{CA88168C-7B34-4C03-8E6F-54F6F5FB857B}" srcOrd="1" destOrd="0" presId="urn:microsoft.com/office/officeart/2018/2/layout/IconVerticalSolidList"/>
    <dgm:cxn modelId="{AE940D7A-7D2F-4312-ADAB-276EFC887E6C}" type="presParOf" srcId="{A1AED414-4713-4D76-91E2-246F575B8B89}" destId="{51595B58-3F44-4921-8144-3039E2CA5D05}" srcOrd="2" destOrd="0" presId="urn:microsoft.com/office/officeart/2018/2/layout/IconVerticalSolidList"/>
    <dgm:cxn modelId="{72E0AD1B-508C-4065-B5D1-5C7CEC3BFA68}" type="presParOf" srcId="{A1AED414-4713-4D76-91E2-246F575B8B89}" destId="{7CB16594-087A-4ABB-A208-825663FFA7D3}" srcOrd="3" destOrd="0" presId="urn:microsoft.com/office/officeart/2018/2/layout/IconVerticalSolidList"/>
    <dgm:cxn modelId="{AF502618-34E7-4F10-AF57-8F3B16B16F06}" type="presParOf" srcId="{A15A2463-4350-4515-874C-203598FCC67D}" destId="{89D3DCB2-8B13-42BD-A358-5623238BD2F6}" srcOrd="1" destOrd="0" presId="urn:microsoft.com/office/officeart/2018/2/layout/IconVerticalSolidList"/>
    <dgm:cxn modelId="{652F55A4-0AF6-4EC1-A3BF-A86A387418C9}" type="presParOf" srcId="{A15A2463-4350-4515-874C-203598FCC67D}" destId="{59CEEA67-F859-487E-9643-A931D7918F44}" srcOrd="2" destOrd="0" presId="urn:microsoft.com/office/officeart/2018/2/layout/IconVerticalSolidList"/>
    <dgm:cxn modelId="{D2E2D287-4D62-41C8-9BF1-70D0A67BF571}" type="presParOf" srcId="{59CEEA67-F859-487E-9643-A931D7918F44}" destId="{AFBE77F9-4B58-4ECF-BDF1-EC5FE5D72618}" srcOrd="0" destOrd="0" presId="urn:microsoft.com/office/officeart/2018/2/layout/IconVerticalSolidList"/>
    <dgm:cxn modelId="{1C57D8A2-2D35-4C12-B5B3-9A51FDF12EB5}" type="presParOf" srcId="{59CEEA67-F859-487E-9643-A931D7918F44}" destId="{A6E7F901-5742-4899-BBB5-A4EB3123B616}" srcOrd="1" destOrd="0" presId="urn:microsoft.com/office/officeart/2018/2/layout/IconVerticalSolidList"/>
    <dgm:cxn modelId="{17E02B61-A27A-4400-B465-E3E28739B1B8}" type="presParOf" srcId="{59CEEA67-F859-487E-9643-A931D7918F44}" destId="{DAF93EC1-FA92-4358-A863-5BB0D91C77CA}" srcOrd="2" destOrd="0" presId="urn:microsoft.com/office/officeart/2018/2/layout/IconVerticalSolidList"/>
    <dgm:cxn modelId="{C412E317-E90A-4BF9-83F0-48323643BA5A}" type="presParOf" srcId="{59CEEA67-F859-487E-9643-A931D7918F44}" destId="{779E45A6-FF2B-4BDE-9599-42855279EAFC}" srcOrd="3" destOrd="0" presId="urn:microsoft.com/office/officeart/2018/2/layout/IconVerticalSolidList"/>
    <dgm:cxn modelId="{A70131DC-0ABF-4188-8555-672E4F215EDA}" type="presParOf" srcId="{A15A2463-4350-4515-874C-203598FCC67D}" destId="{52CA1870-0647-476C-9652-308752FB373C}" srcOrd="3" destOrd="0" presId="urn:microsoft.com/office/officeart/2018/2/layout/IconVerticalSolidList"/>
    <dgm:cxn modelId="{1310C660-1AF4-42C3-96E9-782AACD9BA58}" type="presParOf" srcId="{A15A2463-4350-4515-874C-203598FCC67D}" destId="{DB27D695-22B6-4575-83CA-C1A911D186A5}" srcOrd="4" destOrd="0" presId="urn:microsoft.com/office/officeart/2018/2/layout/IconVerticalSolidList"/>
    <dgm:cxn modelId="{5C04B5C8-CA01-4B4B-BA36-841DBDC9D247}" type="presParOf" srcId="{DB27D695-22B6-4575-83CA-C1A911D186A5}" destId="{BE7730FF-E4E1-4A3D-8B57-B88183DA14A5}" srcOrd="0" destOrd="0" presId="urn:microsoft.com/office/officeart/2018/2/layout/IconVerticalSolidList"/>
    <dgm:cxn modelId="{0E0B2A50-A7F2-4DEF-B53C-D979F105A3DB}" type="presParOf" srcId="{DB27D695-22B6-4575-83CA-C1A911D186A5}" destId="{BC06E098-DA1B-464D-9AC6-BECBECA0FB88}" srcOrd="1" destOrd="0" presId="urn:microsoft.com/office/officeart/2018/2/layout/IconVerticalSolidList"/>
    <dgm:cxn modelId="{D4949679-A10D-498E-A86D-178695A22A8B}" type="presParOf" srcId="{DB27D695-22B6-4575-83CA-C1A911D186A5}" destId="{B59B0A47-27A4-44D9-BCA0-C1015FB51D1D}" srcOrd="2" destOrd="0" presId="urn:microsoft.com/office/officeart/2018/2/layout/IconVerticalSolidList"/>
    <dgm:cxn modelId="{59977868-DC49-4CF8-BB79-A79C9FB812D0}" type="presParOf" srcId="{DB27D695-22B6-4575-83CA-C1A911D186A5}" destId="{E85D7014-63EC-4CF6-B660-19EA2CCCFB0A}" srcOrd="3" destOrd="0" presId="urn:microsoft.com/office/officeart/2018/2/layout/IconVerticalSolidList"/>
    <dgm:cxn modelId="{5A4F6302-8692-49C9-96B7-8E711BFDFDD9}" type="presParOf" srcId="{A15A2463-4350-4515-874C-203598FCC67D}" destId="{2A847025-AA13-4BF7-8F0B-8B01BB3D7BF3}" srcOrd="5" destOrd="0" presId="urn:microsoft.com/office/officeart/2018/2/layout/IconVerticalSolidList"/>
    <dgm:cxn modelId="{D855A6D8-0A9C-4A30-B31B-1DE50EE20CB8}" type="presParOf" srcId="{A15A2463-4350-4515-874C-203598FCC67D}" destId="{AA24374B-EB0E-4EC9-944D-AA5C08E07122}" srcOrd="6" destOrd="0" presId="urn:microsoft.com/office/officeart/2018/2/layout/IconVerticalSolidList"/>
    <dgm:cxn modelId="{B9BFBA24-57CB-4827-9FC0-4E105D10DA8A}" type="presParOf" srcId="{AA24374B-EB0E-4EC9-944D-AA5C08E07122}" destId="{654AD421-017E-4A5E-A6FB-56594224A78E}" srcOrd="0" destOrd="0" presId="urn:microsoft.com/office/officeart/2018/2/layout/IconVerticalSolidList"/>
    <dgm:cxn modelId="{D3A213EC-B8A5-4CEF-AC79-94B536AC2703}" type="presParOf" srcId="{AA24374B-EB0E-4EC9-944D-AA5C08E07122}" destId="{B581A0FD-F51E-4ECE-AE1E-C29BFBB0CDF2}" srcOrd="1" destOrd="0" presId="urn:microsoft.com/office/officeart/2018/2/layout/IconVerticalSolidList"/>
    <dgm:cxn modelId="{C64234BE-C98C-4B6E-9EB3-334AF93BF3A4}" type="presParOf" srcId="{AA24374B-EB0E-4EC9-944D-AA5C08E07122}" destId="{85E5CCB5-90B5-4EFF-BB46-088D83D7C19E}" srcOrd="2" destOrd="0" presId="urn:microsoft.com/office/officeart/2018/2/layout/IconVerticalSolidList"/>
    <dgm:cxn modelId="{04FDFDA5-0FBA-4E7E-B139-18F2C175FB65}" type="presParOf" srcId="{AA24374B-EB0E-4EC9-944D-AA5C08E07122}" destId="{8C6BEF60-51F5-498B-B6E2-958D9A1D3C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A0F4B-CDBE-4FE1-B1A1-3357F03CB715}">
      <dsp:nvSpPr>
        <dsp:cNvPr id="0" name=""/>
        <dsp:cNvSpPr/>
      </dsp:nvSpPr>
      <dsp:spPr>
        <a:xfrm>
          <a:off x="0" y="0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DFEDA-9A6E-441C-9D49-CBEDFEF0A5D0}">
      <dsp:nvSpPr>
        <dsp:cNvPr id="0" name=""/>
        <dsp:cNvSpPr/>
      </dsp:nvSpPr>
      <dsp:spPr>
        <a:xfrm>
          <a:off x="0" y="0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Problem Statement</a:t>
          </a:r>
        </a:p>
      </dsp:txBody>
      <dsp:txXfrm>
        <a:off x="0" y="0"/>
        <a:ext cx="4722223" cy="500277"/>
      </dsp:txXfrm>
    </dsp:sp>
    <dsp:sp modelId="{BCABD28D-4442-4847-9FC2-D48E1E867CB8}">
      <dsp:nvSpPr>
        <dsp:cNvPr id="0" name=""/>
        <dsp:cNvSpPr/>
      </dsp:nvSpPr>
      <dsp:spPr>
        <a:xfrm>
          <a:off x="0" y="500277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F29BE-6A28-47D3-B022-0BB6472A8597}">
      <dsp:nvSpPr>
        <dsp:cNvPr id="0" name=""/>
        <dsp:cNvSpPr/>
      </dsp:nvSpPr>
      <dsp:spPr>
        <a:xfrm>
          <a:off x="0" y="500277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Proposed Solution</a:t>
          </a:r>
        </a:p>
      </dsp:txBody>
      <dsp:txXfrm>
        <a:off x="0" y="500277"/>
        <a:ext cx="4722223" cy="500277"/>
      </dsp:txXfrm>
    </dsp:sp>
    <dsp:sp modelId="{1E527830-AF28-4333-98F7-B948AAF2C173}">
      <dsp:nvSpPr>
        <dsp:cNvPr id="0" name=""/>
        <dsp:cNvSpPr/>
      </dsp:nvSpPr>
      <dsp:spPr>
        <a:xfrm>
          <a:off x="0" y="1000555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584B4-8F4C-4909-B3DB-ADD65E943678}">
      <dsp:nvSpPr>
        <dsp:cNvPr id="0" name=""/>
        <dsp:cNvSpPr/>
      </dsp:nvSpPr>
      <dsp:spPr>
        <a:xfrm>
          <a:off x="0" y="1000555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System Development Approach (Technology Used)</a:t>
          </a:r>
        </a:p>
      </dsp:txBody>
      <dsp:txXfrm>
        <a:off x="0" y="1000555"/>
        <a:ext cx="4722223" cy="500277"/>
      </dsp:txXfrm>
    </dsp:sp>
    <dsp:sp modelId="{4F476FC7-5AB1-4196-97AE-680D981E36C7}">
      <dsp:nvSpPr>
        <dsp:cNvPr id="0" name=""/>
        <dsp:cNvSpPr/>
      </dsp:nvSpPr>
      <dsp:spPr>
        <a:xfrm>
          <a:off x="0" y="1500833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B80C4-6F8E-427C-8555-8943734EF943}">
      <dsp:nvSpPr>
        <dsp:cNvPr id="0" name=""/>
        <dsp:cNvSpPr/>
      </dsp:nvSpPr>
      <dsp:spPr>
        <a:xfrm>
          <a:off x="0" y="1500833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Algorithm &amp; Deployment</a:t>
          </a:r>
        </a:p>
      </dsp:txBody>
      <dsp:txXfrm>
        <a:off x="0" y="1500833"/>
        <a:ext cx="4722223" cy="500277"/>
      </dsp:txXfrm>
    </dsp:sp>
    <dsp:sp modelId="{4178D615-632A-4E5C-9596-2D547E4C6813}">
      <dsp:nvSpPr>
        <dsp:cNvPr id="0" name=""/>
        <dsp:cNvSpPr/>
      </dsp:nvSpPr>
      <dsp:spPr>
        <a:xfrm>
          <a:off x="0" y="2001110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EF17B-FF3C-41A7-A237-3651D9B5353D}">
      <dsp:nvSpPr>
        <dsp:cNvPr id="0" name=""/>
        <dsp:cNvSpPr/>
      </dsp:nvSpPr>
      <dsp:spPr>
        <a:xfrm>
          <a:off x="0" y="2001110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Result</a:t>
          </a:r>
        </a:p>
      </dsp:txBody>
      <dsp:txXfrm>
        <a:off x="0" y="2001110"/>
        <a:ext cx="4722223" cy="500277"/>
      </dsp:txXfrm>
    </dsp:sp>
    <dsp:sp modelId="{F8EAAD8E-096A-49FB-A16E-0D35BEF40074}">
      <dsp:nvSpPr>
        <dsp:cNvPr id="0" name=""/>
        <dsp:cNvSpPr/>
      </dsp:nvSpPr>
      <dsp:spPr>
        <a:xfrm>
          <a:off x="0" y="2501388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77A4-4B9F-4FF2-BE6C-67A4B28279BE}">
      <dsp:nvSpPr>
        <dsp:cNvPr id="0" name=""/>
        <dsp:cNvSpPr/>
      </dsp:nvSpPr>
      <dsp:spPr>
        <a:xfrm>
          <a:off x="0" y="2501388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Conclusion</a:t>
          </a:r>
        </a:p>
      </dsp:txBody>
      <dsp:txXfrm>
        <a:off x="0" y="2501388"/>
        <a:ext cx="4722223" cy="500277"/>
      </dsp:txXfrm>
    </dsp:sp>
    <dsp:sp modelId="{4D6278DC-0777-4070-9366-3B1D407AF2F3}">
      <dsp:nvSpPr>
        <dsp:cNvPr id="0" name=""/>
        <dsp:cNvSpPr/>
      </dsp:nvSpPr>
      <dsp:spPr>
        <a:xfrm>
          <a:off x="0" y="3001666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E94DF-CDA6-44EB-A83A-797936553219}">
      <dsp:nvSpPr>
        <dsp:cNvPr id="0" name=""/>
        <dsp:cNvSpPr/>
      </dsp:nvSpPr>
      <dsp:spPr>
        <a:xfrm>
          <a:off x="0" y="3001666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Future Scope</a:t>
          </a:r>
        </a:p>
      </dsp:txBody>
      <dsp:txXfrm>
        <a:off x="0" y="3001666"/>
        <a:ext cx="4722223" cy="500277"/>
      </dsp:txXfrm>
    </dsp:sp>
    <dsp:sp modelId="{27599C85-46BF-4CDC-BD1F-2C3E1210091F}">
      <dsp:nvSpPr>
        <dsp:cNvPr id="0" name=""/>
        <dsp:cNvSpPr/>
      </dsp:nvSpPr>
      <dsp:spPr>
        <a:xfrm>
          <a:off x="0" y="3501944"/>
          <a:ext cx="47222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68FEA-DED9-48B9-8AC6-6CD7E709C041}">
      <dsp:nvSpPr>
        <dsp:cNvPr id="0" name=""/>
        <dsp:cNvSpPr/>
      </dsp:nvSpPr>
      <dsp:spPr>
        <a:xfrm>
          <a:off x="0" y="3501944"/>
          <a:ext cx="4722223" cy="50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References</a:t>
          </a:r>
        </a:p>
      </dsp:txBody>
      <dsp:txXfrm>
        <a:off x="0" y="3501944"/>
        <a:ext cx="4722223" cy="500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8CB7D-22FC-4411-84BC-1DA83E5BBA9E}">
      <dsp:nvSpPr>
        <dsp:cNvPr id="0" name=""/>
        <dsp:cNvSpPr/>
      </dsp:nvSpPr>
      <dsp:spPr>
        <a:xfrm>
          <a:off x="906" y="613722"/>
          <a:ext cx="3183293" cy="2021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6D6B05-4316-479E-886C-BB0F52626887}">
      <dsp:nvSpPr>
        <dsp:cNvPr id="0" name=""/>
        <dsp:cNvSpPr/>
      </dsp:nvSpPr>
      <dsp:spPr>
        <a:xfrm>
          <a:off x="354606" y="949736"/>
          <a:ext cx="3183293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Manual classification of rural road/bridge projects into PMGSY scheme types (PMGSY-I, PMGSY-II, RCPLWEA, etc.) is time-consuming, error-prone, and not scalable.</a:t>
          </a:r>
        </a:p>
      </dsp:txBody>
      <dsp:txXfrm>
        <a:off x="413811" y="1008941"/>
        <a:ext cx="3064883" cy="1902981"/>
      </dsp:txXfrm>
    </dsp:sp>
    <dsp:sp modelId="{72EFAC19-33F4-40F7-934D-E49F497996A8}">
      <dsp:nvSpPr>
        <dsp:cNvPr id="0" name=""/>
        <dsp:cNvSpPr/>
      </dsp:nvSpPr>
      <dsp:spPr>
        <a:xfrm>
          <a:off x="3891599" y="613722"/>
          <a:ext cx="3183293" cy="2021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E2D05E-2E72-4C8C-AD91-223D809F7B49}">
      <dsp:nvSpPr>
        <dsp:cNvPr id="0" name=""/>
        <dsp:cNvSpPr/>
      </dsp:nvSpPr>
      <dsp:spPr>
        <a:xfrm>
          <a:off x="4245298" y="949736"/>
          <a:ext cx="3183293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thousands of infrastructure projects across India, there's a critical need to automate this classification process based on physical and financial project attributes.</a:t>
          </a:r>
        </a:p>
      </dsp:txBody>
      <dsp:txXfrm>
        <a:off x="4304503" y="1008941"/>
        <a:ext cx="3064883" cy="1902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E6A00-1420-4485-9CA0-CE9681A08217}">
      <dsp:nvSpPr>
        <dsp:cNvPr id="0" name=""/>
        <dsp:cNvSpPr/>
      </dsp:nvSpPr>
      <dsp:spPr>
        <a:xfrm>
          <a:off x="0" y="437"/>
          <a:ext cx="74294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7F35C-DBEF-4594-ADD0-387C05C07EDD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F054-27DB-4ED6-BC4E-8C2F6AFF7AF8}">
      <dsp:nvSpPr>
        <dsp:cNvPr id="0" name=""/>
        <dsp:cNvSpPr/>
      </dsp:nvSpPr>
      <dsp:spPr>
        <a:xfrm>
          <a:off x="1182711" y="437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propose a machine learning-based classification system to predict the PMGSY scheme type for any given project.</a:t>
          </a:r>
        </a:p>
      </dsp:txBody>
      <dsp:txXfrm>
        <a:off x="1182711" y="437"/>
        <a:ext cx="6246787" cy="1023992"/>
      </dsp:txXfrm>
    </dsp:sp>
    <dsp:sp modelId="{50CDED57-C815-4E4A-A256-E47215903D9E}">
      <dsp:nvSpPr>
        <dsp:cNvPr id="0" name=""/>
        <dsp:cNvSpPr/>
      </dsp:nvSpPr>
      <dsp:spPr>
        <a:xfrm>
          <a:off x="0" y="1280428"/>
          <a:ext cx="74294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6C8F8-2FA0-4391-B2FB-C33C3EB8E848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00CBC-BB24-4D5D-B5BE-191726BC3D61}">
      <dsp:nvSpPr>
        <dsp:cNvPr id="0" name=""/>
        <dsp:cNvSpPr/>
      </dsp:nvSpPr>
      <dsp:spPr>
        <a:xfrm>
          <a:off x="1182711" y="1280428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attributes like road length, cost, expenditure, and region, the system will learn patterns to auto-classify new projects.</a:t>
          </a:r>
        </a:p>
      </dsp:txBody>
      <dsp:txXfrm>
        <a:off x="1182711" y="1280428"/>
        <a:ext cx="6246787" cy="1023992"/>
      </dsp:txXfrm>
    </dsp:sp>
    <dsp:sp modelId="{F29ABAFA-F8B4-43E7-AEE0-4FAC07D8E59D}">
      <dsp:nvSpPr>
        <dsp:cNvPr id="0" name=""/>
        <dsp:cNvSpPr/>
      </dsp:nvSpPr>
      <dsp:spPr>
        <a:xfrm>
          <a:off x="0" y="2560419"/>
          <a:ext cx="74294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50529-5B1F-47A6-B335-74E6EE0C2D9D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DE2F7-8699-4051-ACF2-B8E717451A76}">
      <dsp:nvSpPr>
        <dsp:cNvPr id="0" name=""/>
        <dsp:cNvSpPr/>
      </dsp:nvSpPr>
      <dsp:spPr>
        <a:xfrm>
          <a:off x="1182711" y="2560419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will improve decision-making, transparency, and reduce manual workload.</a:t>
          </a:r>
        </a:p>
      </dsp:txBody>
      <dsp:txXfrm>
        <a:off x="1182711" y="2560419"/>
        <a:ext cx="6246787" cy="1023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E5ED2-999A-4B0E-A8E7-A5C96E9A01E5}">
      <dsp:nvSpPr>
        <dsp:cNvPr id="0" name=""/>
        <dsp:cNvSpPr/>
      </dsp:nvSpPr>
      <dsp:spPr>
        <a:xfrm>
          <a:off x="0" y="2800"/>
          <a:ext cx="7429499" cy="596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EEB74-8B9B-4B45-8407-478DB7960D9B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0A6A3-7799-48ED-B2FD-9107D94304FA}">
      <dsp:nvSpPr>
        <dsp:cNvPr id="0" name=""/>
        <dsp:cNvSpPr/>
      </dsp:nvSpPr>
      <dsp:spPr>
        <a:xfrm>
          <a:off x="689005" y="2800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Dataset from AI Kosh &amp; Dataful: project-level cost, length, and scheme type</a:t>
          </a:r>
        </a:p>
      </dsp:txBody>
      <dsp:txXfrm>
        <a:off x="689005" y="2800"/>
        <a:ext cx="6740493" cy="596541"/>
      </dsp:txXfrm>
    </dsp:sp>
    <dsp:sp modelId="{D5167BB2-038B-401B-8DBA-89F373780324}">
      <dsp:nvSpPr>
        <dsp:cNvPr id="0" name=""/>
        <dsp:cNvSpPr/>
      </dsp:nvSpPr>
      <dsp:spPr>
        <a:xfrm>
          <a:off x="0" y="748477"/>
          <a:ext cx="7429499" cy="596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38E52-B8CD-4459-9B0D-6A9274AE82B9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0B4B4-22C1-4FE7-BDFC-6E02C7FA84A8}">
      <dsp:nvSpPr>
        <dsp:cNvPr id="0" name=""/>
        <dsp:cNvSpPr/>
      </dsp:nvSpPr>
      <dsp:spPr>
        <a:xfrm>
          <a:off x="689005" y="74847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Tools: Python, Pandas, scikit-learn, IBM Watson Studio</a:t>
          </a:r>
        </a:p>
      </dsp:txBody>
      <dsp:txXfrm>
        <a:off x="689005" y="748477"/>
        <a:ext cx="6740493" cy="596541"/>
      </dsp:txXfrm>
    </dsp:sp>
    <dsp:sp modelId="{40FD3867-4AA6-4483-BF47-CE8C82916CDA}">
      <dsp:nvSpPr>
        <dsp:cNvPr id="0" name=""/>
        <dsp:cNvSpPr/>
      </dsp:nvSpPr>
      <dsp:spPr>
        <a:xfrm>
          <a:off x="0" y="1494154"/>
          <a:ext cx="7429499" cy="5965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C00F-C86A-46AF-AB4B-EC4C2F47C255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EFE3-8A7C-4598-813A-876331E7402D}">
      <dsp:nvSpPr>
        <dsp:cNvPr id="0" name=""/>
        <dsp:cNvSpPr/>
      </dsp:nvSpPr>
      <dsp:spPr>
        <a:xfrm>
          <a:off x="689005" y="1494154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IBM Cloud Lite: model development and hosting</a:t>
          </a:r>
        </a:p>
      </dsp:txBody>
      <dsp:txXfrm>
        <a:off x="689005" y="1494154"/>
        <a:ext cx="6740493" cy="596541"/>
      </dsp:txXfrm>
    </dsp:sp>
    <dsp:sp modelId="{E9C78844-950B-4370-AEE8-0ACA939E303F}">
      <dsp:nvSpPr>
        <dsp:cNvPr id="0" name=""/>
        <dsp:cNvSpPr/>
      </dsp:nvSpPr>
      <dsp:spPr>
        <a:xfrm>
          <a:off x="0" y="2239831"/>
          <a:ext cx="7429499" cy="596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FE70A-3780-4A8E-969C-4016801A3014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8A5A6-EBA7-460D-B38D-A328661F0C8B}">
      <dsp:nvSpPr>
        <dsp:cNvPr id="0" name=""/>
        <dsp:cNvSpPr/>
      </dsp:nvSpPr>
      <dsp:spPr>
        <a:xfrm>
          <a:off x="689005" y="2239831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Preprocessing: missing value handling, label encoding</a:t>
          </a:r>
        </a:p>
      </dsp:txBody>
      <dsp:txXfrm>
        <a:off x="689005" y="2239831"/>
        <a:ext cx="6740493" cy="596541"/>
      </dsp:txXfrm>
    </dsp:sp>
    <dsp:sp modelId="{050D4023-5DDC-41AA-AA4C-ACFB7D7B3961}">
      <dsp:nvSpPr>
        <dsp:cNvPr id="0" name=""/>
        <dsp:cNvSpPr/>
      </dsp:nvSpPr>
      <dsp:spPr>
        <a:xfrm>
          <a:off x="0" y="2985507"/>
          <a:ext cx="7429499" cy="596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3E58F-7E59-4A41-9242-3DFAA3FCE4DF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B2E99-6441-40B4-AF13-51870A855D68}">
      <dsp:nvSpPr>
        <dsp:cNvPr id="0" name=""/>
        <dsp:cNvSpPr/>
      </dsp:nvSpPr>
      <dsp:spPr>
        <a:xfrm>
          <a:off x="689005" y="298550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Feature Selection: cost, length, location, etc.</a:t>
          </a:r>
        </a:p>
      </dsp:txBody>
      <dsp:txXfrm>
        <a:off x="689005" y="2985507"/>
        <a:ext cx="6740493" cy="596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DA115-9D8B-47DD-B1CB-5DCCE26683B8}">
      <dsp:nvSpPr>
        <dsp:cNvPr id="0" name=""/>
        <dsp:cNvSpPr/>
      </dsp:nvSpPr>
      <dsp:spPr>
        <a:xfrm>
          <a:off x="360711" y="1111025"/>
          <a:ext cx="586142" cy="586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4D529-646C-416F-9603-4C6B111DD3EA}">
      <dsp:nvSpPr>
        <dsp:cNvPr id="0" name=""/>
        <dsp:cNvSpPr/>
      </dsp:nvSpPr>
      <dsp:spPr>
        <a:xfrm>
          <a:off x="2513" y="1909670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ML Model: Random Forest Classifier</a:t>
          </a:r>
        </a:p>
      </dsp:txBody>
      <dsp:txXfrm>
        <a:off x="2513" y="1909670"/>
        <a:ext cx="1302539" cy="521015"/>
      </dsp:txXfrm>
    </dsp:sp>
    <dsp:sp modelId="{30CBFDA4-29E1-440C-A03C-950AF300DEC4}">
      <dsp:nvSpPr>
        <dsp:cNvPr id="0" name=""/>
        <dsp:cNvSpPr/>
      </dsp:nvSpPr>
      <dsp:spPr>
        <a:xfrm>
          <a:off x="1891195" y="1111025"/>
          <a:ext cx="586142" cy="586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BAA7B-75B4-4A9D-9F1B-9DD538378548}">
      <dsp:nvSpPr>
        <dsp:cNvPr id="0" name=""/>
        <dsp:cNvSpPr/>
      </dsp:nvSpPr>
      <dsp:spPr>
        <a:xfrm>
          <a:off x="1532997" y="1909670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Input: project attributes (cost, length, district/state)</a:t>
          </a:r>
        </a:p>
      </dsp:txBody>
      <dsp:txXfrm>
        <a:off x="1532997" y="1909670"/>
        <a:ext cx="1302539" cy="521015"/>
      </dsp:txXfrm>
    </dsp:sp>
    <dsp:sp modelId="{DD08F949-51D3-4B3C-A739-7FF6387072A8}">
      <dsp:nvSpPr>
        <dsp:cNvPr id="0" name=""/>
        <dsp:cNvSpPr/>
      </dsp:nvSpPr>
      <dsp:spPr>
        <a:xfrm>
          <a:off x="3421678" y="1111025"/>
          <a:ext cx="586142" cy="586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01986-F7BD-46D8-B8DB-A75F3F1C09FF}">
      <dsp:nvSpPr>
        <dsp:cNvPr id="0" name=""/>
        <dsp:cNvSpPr/>
      </dsp:nvSpPr>
      <dsp:spPr>
        <a:xfrm>
          <a:off x="3063480" y="1909670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Output: predicted PMGSY scheme type</a:t>
          </a:r>
        </a:p>
      </dsp:txBody>
      <dsp:txXfrm>
        <a:off x="3063480" y="1909670"/>
        <a:ext cx="1302539" cy="521015"/>
      </dsp:txXfrm>
    </dsp:sp>
    <dsp:sp modelId="{223896B9-919D-43CC-B83B-BD751C4A5EA0}">
      <dsp:nvSpPr>
        <dsp:cNvPr id="0" name=""/>
        <dsp:cNvSpPr/>
      </dsp:nvSpPr>
      <dsp:spPr>
        <a:xfrm>
          <a:off x="4952162" y="1111025"/>
          <a:ext cx="586142" cy="586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8CAC5-3935-445A-8B55-F90BD0F291D6}">
      <dsp:nvSpPr>
        <dsp:cNvPr id="0" name=""/>
        <dsp:cNvSpPr/>
      </dsp:nvSpPr>
      <dsp:spPr>
        <a:xfrm>
          <a:off x="4593963" y="1909670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Evaluation: accuracy, confusion matrix, classification report</a:t>
          </a:r>
        </a:p>
      </dsp:txBody>
      <dsp:txXfrm>
        <a:off x="4593963" y="1909670"/>
        <a:ext cx="1302539" cy="521015"/>
      </dsp:txXfrm>
    </dsp:sp>
    <dsp:sp modelId="{83700E87-1D87-4B8D-9A94-FFEE64A20CC2}">
      <dsp:nvSpPr>
        <dsp:cNvPr id="0" name=""/>
        <dsp:cNvSpPr/>
      </dsp:nvSpPr>
      <dsp:spPr>
        <a:xfrm>
          <a:off x="6482645" y="1111025"/>
          <a:ext cx="586142" cy="586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F6022-6C1D-48E8-AB47-D9915B4AD3C6}">
      <dsp:nvSpPr>
        <dsp:cNvPr id="0" name=""/>
        <dsp:cNvSpPr/>
      </dsp:nvSpPr>
      <dsp:spPr>
        <a:xfrm>
          <a:off x="6124447" y="1909670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Deployment: IBM Watson Studio or Flask app on Render</a:t>
          </a:r>
        </a:p>
      </dsp:txBody>
      <dsp:txXfrm>
        <a:off x="6124447" y="1909670"/>
        <a:ext cx="1302539" cy="521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4B884-E7F9-4E06-A852-6D9308053B9E}">
      <dsp:nvSpPr>
        <dsp:cNvPr id="0" name=""/>
        <dsp:cNvSpPr/>
      </dsp:nvSpPr>
      <dsp:spPr>
        <a:xfrm>
          <a:off x="1053984" y="18860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C56E6-5C06-4F2C-B48A-D7E758F5E208}">
      <dsp:nvSpPr>
        <dsp:cNvPr id="0" name=""/>
        <dsp:cNvSpPr/>
      </dsp:nvSpPr>
      <dsp:spPr>
        <a:xfrm>
          <a:off x="144154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1771F-0F38-43D5-A9D4-5AE65749DE5D}">
      <dsp:nvSpPr>
        <dsp:cNvPr id="0" name=""/>
        <dsp:cNvSpPr/>
      </dsp:nvSpPr>
      <dsp:spPr>
        <a:xfrm>
          <a:off x="47264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The proposed ML model accurately predicts PMGSY scheme types using real project data.</a:t>
          </a:r>
        </a:p>
      </dsp:txBody>
      <dsp:txXfrm>
        <a:off x="472640" y="2403860"/>
        <a:ext cx="2981250" cy="720000"/>
      </dsp:txXfrm>
    </dsp:sp>
    <dsp:sp modelId="{B740578E-7302-4366-A128-D9CF84AE60B1}">
      <dsp:nvSpPr>
        <dsp:cNvPr id="0" name=""/>
        <dsp:cNvSpPr/>
      </dsp:nvSpPr>
      <dsp:spPr>
        <a:xfrm>
          <a:off x="4556953" y="18860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20500-367A-4894-8C6E-34AF313A46F1}">
      <dsp:nvSpPr>
        <dsp:cNvPr id="0" name=""/>
        <dsp:cNvSpPr/>
      </dsp:nvSpPr>
      <dsp:spPr>
        <a:xfrm>
          <a:off x="494451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F496C-E199-4B46-B054-7188645EDE9A}">
      <dsp:nvSpPr>
        <dsp:cNvPr id="0" name=""/>
        <dsp:cNvSpPr/>
      </dsp:nvSpPr>
      <dsp:spPr>
        <a:xfrm>
          <a:off x="397560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It reduces manual efforts, enhances transparency, and improves decision support for rural infrastructure planning.</a:t>
          </a:r>
        </a:p>
      </dsp:txBody>
      <dsp:txXfrm>
        <a:off x="3975609" y="2403860"/>
        <a:ext cx="298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DDE8B-616C-4C60-9D55-EE23E23CF38A}">
      <dsp:nvSpPr>
        <dsp:cNvPr id="0" name=""/>
        <dsp:cNvSpPr/>
      </dsp:nvSpPr>
      <dsp:spPr>
        <a:xfrm>
          <a:off x="1003912" y="1963"/>
          <a:ext cx="4015648" cy="10170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915" tIns="258320" rIns="77915" bIns="25832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more project attributes (terrain, weather, etc.)</a:t>
          </a:r>
        </a:p>
      </dsp:txBody>
      <dsp:txXfrm>
        <a:off x="1003912" y="1963"/>
        <a:ext cx="4015648" cy="1017008"/>
      </dsp:txXfrm>
    </dsp:sp>
    <dsp:sp modelId="{90CACD6B-4AEB-4EEF-9FDF-295C58FCC0C3}">
      <dsp:nvSpPr>
        <dsp:cNvPr id="0" name=""/>
        <dsp:cNvSpPr/>
      </dsp:nvSpPr>
      <dsp:spPr>
        <a:xfrm>
          <a:off x="0" y="1963"/>
          <a:ext cx="1003912" cy="1017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4" tIns="100458" rIns="53124" bIns="1004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</a:t>
          </a:r>
        </a:p>
      </dsp:txBody>
      <dsp:txXfrm>
        <a:off x="0" y="1963"/>
        <a:ext cx="1003912" cy="1017008"/>
      </dsp:txXfrm>
    </dsp:sp>
    <dsp:sp modelId="{F9822A44-72AA-4417-ABC4-81741B3371C9}">
      <dsp:nvSpPr>
        <dsp:cNvPr id="0" name=""/>
        <dsp:cNvSpPr/>
      </dsp:nvSpPr>
      <dsp:spPr>
        <a:xfrm>
          <a:off x="1003912" y="1079992"/>
          <a:ext cx="4015648" cy="1017008"/>
        </a:xfrm>
        <a:prstGeom prst="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915" tIns="258320" rIns="77915" bIns="25832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accuracy using Deep Learning models</a:t>
          </a:r>
        </a:p>
      </dsp:txBody>
      <dsp:txXfrm>
        <a:off x="1003912" y="1079992"/>
        <a:ext cx="4015648" cy="1017008"/>
      </dsp:txXfrm>
    </dsp:sp>
    <dsp:sp modelId="{9DAC1CEA-D235-4D74-8E3D-F5839C320F9F}">
      <dsp:nvSpPr>
        <dsp:cNvPr id="0" name=""/>
        <dsp:cNvSpPr/>
      </dsp:nvSpPr>
      <dsp:spPr>
        <a:xfrm>
          <a:off x="0" y="1079992"/>
          <a:ext cx="1003912" cy="1017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4" tIns="100458" rIns="53124" bIns="1004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</a:t>
          </a:r>
        </a:p>
      </dsp:txBody>
      <dsp:txXfrm>
        <a:off x="0" y="1079992"/>
        <a:ext cx="1003912" cy="1017008"/>
      </dsp:txXfrm>
    </dsp:sp>
    <dsp:sp modelId="{1C9E4F03-95DE-4AB5-A2CC-78364A723AE1}">
      <dsp:nvSpPr>
        <dsp:cNvPr id="0" name=""/>
        <dsp:cNvSpPr/>
      </dsp:nvSpPr>
      <dsp:spPr>
        <a:xfrm>
          <a:off x="1003912" y="2158022"/>
          <a:ext cx="4015648" cy="1017008"/>
        </a:xfrm>
        <a:prstGeom prst="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915" tIns="258320" rIns="77915" bIns="25832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user-friendly interface for government departments</a:t>
          </a:r>
        </a:p>
      </dsp:txBody>
      <dsp:txXfrm>
        <a:off x="1003912" y="2158022"/>
        <a:ext cx="4015648" cy="1017008"/>
      </dsp:txXfrm>
    </dsp:sp>
    <dsp:sp modelId="{8C4F173E-C261-438C-B913-67E773CD9050}">
      <dsp:nvSpPr>
        <dsp:cNvPr id="0" name=""/>
        <dsp:cNvSpPr/>
      </dsp:nvSpPr>
      <dsp:spPr>
        <a:xfrm>
          <a:off x="0" y="2158022"/>
          <a:ext cx="1003912" cy="1017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4" tIns="100458" rIns="53124" bIns="1004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</a:t>
          </a:r>
        </a:p>
      </dsp:txBody>
      <dsp:txXfrm>
        <a:off x="0" y="2158022"/>
        <a:ext cx="1003912" cy="1017008"/>
      </dsp:txXfrm>
    </dsp:sp>
    <dsp:sp modelId="{9CCBED6C-BA12-4914-B669-A4CA7FC814A8}">
      <dsp:nvSpPr>
        <dsp:cNvPr id="0" name=""/>
        <dsp:cNvSpPr/>
      </dsp:nvSpPr>
      <dsp:spPr>
        <a:xfrm>
          <a:off x="1003912" y="3236051"/>
          <a:ext cx="4015648" cy="1017008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915" tIns="258320" rIns="77915" bIns="25832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Integrate with real-time project dashboards</a:t>
          </a:r>
        </a:p>
      </dsp:txBody>
      <dsp:txXfrm>
        <a:off x="1003912" y="3236051"/>
        <a:ext cx="4015648" cy="1017008"/>
      </dsp:txXfrm>
    </dsp:sp>
    <dsp:sp modelId="{319658B7-0CC9-4B05-8708-1E60476D741C}">
      <dsp:nvSpPr>
        <dsp:cNvPr id="0" name=""/>
        <dsp:cNvSpPr/>
      </dsp:nvSpPr>
      <dsp:spPr>
        <a:xfrm>
          <a:off x="0" y="3236051"/>
          <a:ext cx="1003912" cy="1017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24" tIns="100458" rIns="53124" bIns="1004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</a:p>
      </dsp:txBody>
      <dsp:txXfrm>
        <a:off x="0" y="3236051"/>
        <a:ext cx="1003912" cy="1017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4E426-088B-47D4-8F8D-2A22A2D28424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8168C-7B34-4C03-8E6F-54F6F5FB857B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16594-087A-4ABB-A208-825663FFA7D3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https://aikosh.indiaai.gov.in/</a:t>
          </a:r>
        </a:p>
      </dsp:txBody>
      <dsp:txXfrm>
        <a:off x="870961" y="1487"/>
        <a:ext cx="6558537" cy="754078"/>
      </dsp:txXfrm>
    </dsp:sp>
    <dsp:sp modelId="{AFBE77F9-4B58-4ECF-BDF1-EC5FE5D72618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7F901-5742-4899-BBB5-A4EB3123B616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E45A6-FF2B-4BDE-9599-42855279EAFC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https://cloud.ibm.com</a:t>
          </a:r>
        </a:p>
      </dsp:txBody>
      <dsp:txXfrm>
        <a:off x="870961" y="944086"/>
        <a:ext cx="6558537" cy="754078"/>
      </dsp:txXfrm>
    </dsp:sp>
    <dsp:sp modelId="{BE7730FF-E4E1-4A3D-8B57-B88183DA14A5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E098-DA1B-464D-9AC6-BECBECA0FB88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D7014-63EC-4CF6-B660-19EA2CCCFB0A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scikit-learn documentation</a:t>
          </a:r>
        </a:p>
      </dsp:txBody>
      <dsp:txXfrm>
        <a:off x="870961" y="1886684"/>
        <a:ext cx="6558537" cy="754078"/>
      </dsp:txXfrm>
    </dsp:sp>
    <dsp:sp modelId="{654AD421-017E-4A5E-A6FB-56594224A78E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1A0FD-F51E-4ECE-AE1E-C29BFBB0CDF2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BEF60-51F5-498B-B6E2-958D9A1D3CEA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Dataful PMGSY datasets</a:t>
          </a:r>
        </a:p>
      </dsp:txBody>
      <dsp:txXfrm>
        <a:off x="870961" y="2829283"/>
        <a:ext cx="6558537" cy="754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34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9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4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549" y="1122363"/>
            <a:ext cx="4048450" cy="2387600"/>
          </a:xfrm>
        </p:spPr>
        <p:txBody>
          <a:bodyPr>
            <a:normAutofit/>
          </a:bodyPr>
          <a:lstStyle/>
          <a:p>
            <a:r>
              <a:rPr lang="en-US" sz="3000" dirty="0"/>
              <a:t>Intelligent Classification of Rural Infrastructure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172" y="3602038"/>
            <a:ext cx="4077827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CAPSTONE PROJECT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Presented By: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Raghav Kumar Jha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 K.R. Mangalam University – CSE (Core)</a:t>
            </a:r>
          </a:p>
        </p:txBody>
      </p:sp>
      <p:pic>
        <p:nvPicPr>
          <p:cNvPr id="5" name="Picture 4" descr="Aerial view of farming land with country roads">
            <a:extLst>
              <a:ext uri="{FF2B5EF4-FFF2-40B4-BE49-F238E27FC236}">
                <a16:creationId xmlns:a16="http://schemas.microsoft.com/office/drawing/2014/main" id="{6F076D23-1C38-DB4B-FD45-B613EB87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875" r="29286" b="-1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06153-8636-7618-748B-A0D29935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019140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68EA1A-E51E-47E7-36F2-9556305C7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954631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3969E-3F23-EB50-30D3-79A036F72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247958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5C60-2932-5BBD-0D37-E96CEAD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Certifications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8C635-64CF-7791-7736-A97D198D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57" y="1661651"/>
            <a:ext cx="7292502" cy="4316361"/>
          </a:xfrm>
        </p:spPr>
      </p:pic>
    </p:spTree>
    <p:extLst>
      <p:ext uri="{BB962C8B-B14F-4D97-AF65-F5344CB8AC3E}">
        <p14:creationId xmlns:p14="http://schemas.microsoft.com/office/powerpoint/2010/main" val="322931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FDE5-28A1-2B8D-9CAC-2CC3B3EB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Certifications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B81842-54AB-AA50-B8E2-CE270917A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61" y="1612490"/>
            <a:ext cx="7321998" cy="4178710"/>
          </a:xfrm>
        </p:spPr>
      </p:pic>
    </p:spTree>
    <p:extLst>
      <p:ext uri="{BB962C8B-B14F-4D97-AF65-F5344CB8AC3E}">
        <p14:creationId xmlns:p14="http://schemas.microsoft.com/office/powerpoint/2010/main" val="398996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9843-6AF3-3D79-0134-AFE38724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Certifications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47BDA-C5D1-1262-C76A-0D1D4AB76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94" y="1641987"/>
            <a:ext cx="7429499" cy="4473678"/>
          </a:xfrm>
        </p:spPr>
      </p:pic>
    </p:spTree>
    <p:extLst>
      <p:ext uri="{BB962C8B-B14F-4D97-AF65-F5344CB8AC3E}">
        <p14:creationId xmlns:p14="http://schemas.microsoft.com/office/powerpoint/2010/main" val="330311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23283"/>
            <a:ext cx="305861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6B0F-15E2-33C6-EFFA-4DEE25A4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65" y="2249487"/>
            <a:ext cx="2146833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0" name="Graphic 99" descr="Smiling Face with No Fill">
            <a:extLst>
              <a:ext uri="{FF2B5EF4-FFF2-40B4-BE49-F238E27FC236}">
                <a16:creationId xmlns:a16="http://schemas.microsoft.com/office/drawing/2014/main" id="{7C9420ED-45F1-63D3-1C66-779F660B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3833" y="860231"/>
            <a:ext cx="5133034" cy="51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9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7" y="0"/>
            <a:ext cx="914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254035"/>
            <a:ext cx="2194643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853439"/>
            <a:ext cx="5240607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34400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40C75-E2FC-5687-80CA-810CF858E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847724"/>
              </p:ext>
            </p:extLst>
          </p:nvPr>
        </p:nvGraphicFramePr>
        <p:xfrm>
          <a:off x="3317965" y="1254035"/>
          <a:ext cx="4722223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8C16A-2D55-1E57-7A25-71B02E2D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75020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44E053-D33F-4FD4-E79F-C625374FE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89907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System Development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FEC710-8862-915F-1490-453460AA1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269016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Algorithm &amp;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F691E-FBB7-EA33-48BD-E6AF3D7E3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004635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50B057-4056-D991-EF0A-96C1F3197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1632155"/>
            <a:ext cx="7560353" cy="415904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133D-03CB-9D1C-1F28-EC4C72F2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5863F8-0BD3-7380-38AD-7F93F924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65" y="1681315"/>
            <a:ext cx="7777316" cy="4326193"/>
          </a:xfrm>
        </p:spPr>
      </p:pic>
    </p:spTree>
    <p:extLst>
      <p:ext uri="{BB962C8B-B14F-4D97-AF65-F5344CB8AC3E}">
        <p14:creationId xmlns:p14="http://schemas.microsoft.com/office/powerpoint/2010/main" val="387454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39CF-B8BD-14CF-B2E5-79C19757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59C1D5-268E-61EE-3F28-01BCEFC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9" y="1651819"/>
            <a:ext cx="7429499" cy="4463846"/>
          </a:xfrm>
        </p:spPr>
      </p:pic>
    </p:spTree>
    <p:extLst>
      <p:ext uri="{BB962C8B-B14F-4D97-AF65-F5344CB8AC3E}">
        <p14:creationId xmlns:p14="http://schemas.microsoft.com/office/powerpoint/2010/main" val="875511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383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Intelligent Classification of Rural Infrastructure Projects</vt:lpstr>
      <vt:lpstr>Outline</vt:lpstr>
      <vt:lpstr>Problem Statement</vt:lpstr>
      <vt:lpstr>Proposed Solution</vt:lpstr>
      <vt:lpstr>System Development Approach</vt:lpstr>
      <vt:lpstr>Algorithm &amp; Deployment</vt:lpstr>
      <vt:lpstr>Result</vt:lpstr>
      <vt:lpstr>Result</vt:lpstr>
      <vt:lpstr>Result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Raghav Jha</cp:lastModifiedBy>
  <cp:revision>7</cp:revision>
  <dcterms:created xsi:type="dcterms:W3CDTF">2013-01-27T09:14:16Z</dcterms:created>
  <dcterms:modified xsi:type="dcterms:W3CDTF">2025-07-25T08:43:55Z</dcterms:modified>
  <cp:category/>
</cp:coreProperties>
</file>