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8429-339F-3FC0-2A5E-05A9E0E6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239D3-2E51-8581-DDE1-723A66946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50C8-7C4F-C3BC-C6BD-091C36C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ABA7-027D-C270-6F8B-B84610F1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F702-82D1-7F83-5050-881B17B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8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1E21-E075-3D21-6DEC-2F158BDA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4E976-0114-6EF9-3AFB-B9949493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D265-EC3E-7B22-A07E-C6BCBDBF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73EA-0F3E-34C5-894B-1066F2A4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0B1B-C862-0445-F391-A22650A4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F3E7C-55B7-E6A4-C590-FAF577A9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F28AD-F042-56A9-DA2A-1676EA46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22A1-9F64-2548-0246-CC6A34E3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0C3E-9EE6-65D0-532C-6FEA8BC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DA7E-EEC5-C28C-F28E-568C25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8030-EF8C-7D45-9525-3189FBBF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9EC4-2CBE-A843-A7D1-2CD2F733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66B1-4780-A459-946A-115D96DF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E44F-4A5E-71F1-24DD-19B126C1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B358-1105-FDB0-A567-D3C97EC6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A83-88EC-EC77-5B0C-983C10AD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0885-B891-B81A-1A49-D7D916F0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A85D-38AD-EC14-DF26-A2EEF86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DA7C-1BD1-6F1F-28C5-29E2537F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77D2-EB18-30BA-FE29-D644882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1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479-23DD-9A51-82C0-97977EE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D50C-C72D-67BD-1968-DBD8BC372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6B5C-DA6E-730B-18E3-781B7F67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4E01-32FE-C0F2-6D6B-36CC4D6A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B541-E377-72C3-E363-F16408EC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9EA7-AC18-3C91-32FF-48E39E1A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959-053D-11A2-40F7-BC85484F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E104-BF1E-B82B-05E0-916C9AD2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9AE43-4083-F890-1FE2-082D75A2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71F8-686A-21B1-88E8-9E37B2409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862D0-6269-8DC0-3E7A-7A46928F5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297B3-5AD8-2257-9520-0E6E2214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5B9B6-335C-87B4-18FB-6CB0E392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19CA4-3775-ECC0-30B7-22A1D117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572A-2BA8-E68B-8C43-11AB2DEC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863DA-FFEA-3C91-0682-A66A2120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ACB45-906F-6CA0-E75F-DAF71D53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0A689-8DB2-04E8-D666-04D3062B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1AC23-ACA3-5D83-6962-33EEEA6F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27D94-F211-B384-66B6-A780BA44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5502-7B6F-BEC6-6B20-4E59FA96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956E-590B-5B13-6AFD-75F09EA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237E-5D95-7E68-E72D-8020CDE5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0066-9FC0-DA3B-FD1E-E9AE37B4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84CC-28B8-D15A-9331-216ECC79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3189-3FE9-84BF-A7DF-BE90C6FA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133A-CB06-780F-FEB6-3B34AC99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9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9116-A9E8-B398-0622-4706E79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CA3B6-063C-5845-CC2F-021582998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BD6EA-DC47-D28C-D31B-E6D4A74E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0F93-D836-A844-266C-45B083FF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3187-BCB3-F73B-E271-3BB1D64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C5160-5970-8789-2739-4525AF24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52CC8-C589-702C-DB06-1B6781AB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F276-7359-8D90-CB77-F17D3165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2009-5400-AA91-0E4C-6BFB4DACD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3067-5FAE-4544-BAE9-420DF7A902BE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A407-43F2-11E6-DFF1-D01E62809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CE1A-D244-D3CB-B85D-2019E9CE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AE87-3D34-4F6A-97DB-EC14C8502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1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erformance-analysis-of-row-major-and-column-major-order-of-storing-arrays-in-c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837F-32D2-C6A9-F47E-E0C7AC9F9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39191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E8F62B-F762-F561-A4E4-D9E636576782}"/>
              </a:ext>
            </a:extLst>
          </p:cNvPr>
          <p:cNvSpPr txBox="1"/>
          <p:nvPr/>
        </p:nvSpPr>
        <p:spPr>
          <a:xfrm>
            <a:off x="818866" y="616257"/>
            <a:ext cx="1084996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Example: Given the base address of an array A[1300 ………… 1900] as 1020 and the size of each element is 2 bytes in the memory, find the address of A[1700].  </a:t>
            </a:r>
          </a:p>
          <a:p>
            <a:endParaRPr lang="en-US" sz="2400" dirty="0"/>
          </a:p>
          <a:p>
            <a:r>
              <a:rPr lang="en-US" sz="2400" dirty="0"/>
              <a:t>Solution:</a:t>
            </a:r>
          </a:p>
          <a:p>
            <a:r>
              <a:rPr lang="en-US" sz="2400" dirty="0"/>
              <a:t>Base address B = 1020</a:t>
            </a:r>
          </a:p>
          <a:p>
            <a:r>
              <a:rPr lang="en-US" sz="2400" dirty="0"/>
              <a:t>Lower Limit/Lower Bound of subscript LB = 1300</a:t>
            </a:r>
          </a:p>
          <a:p>
            <a:r>
              <a:rPr lang="en-US" sz="2400" dirty="0"/>
              <a:t>Storage size of one element store in any array W = 2 Byte</a:t>
            </a:r>
          </a:p>
          <a:p>
            <a:r>
              <a:rPr lang="en-US" sz="2400" dirty="0"/>
              <a:t>Subset of element whose address to be found I = 1700</a:t>
            </a:r>
          </a:p>
          <a:p>
            <a:r>
              <a:rPr lang="en-US" sz="2400" dirty="0"/>
              <a:t>Formula used:</a:t>
            </a:r>
          </a:p>
          <a:p>
            <a:r>
              <a:rPr lang="en-US" sz="2400" dirty="0"/>
              <a:t>Address of A[I] = B + W * (I – LB)</a:t>
            </a:r>
          </a:p>
          <a:p>
            <a:endParaRPr lang="en-US" sz="2400" dirty="0"/>
          </a:p>
          <a:p>
            <a:r>
              <a:rPr lang="en-US" sz="2400" dirty="0"/>
              <a:t>Solution:</a:t>
            </a:r>
          </a:p>
          <a:p>
            <a:r>
              <a:rPr lang="en-US" sz="2400" dirty="0"/>
              <a:t>Address of A[1700] = 1020 + 2 * (1700 – 1300)</a:t>
            </a:r>
          </a:p>
          <a:p>
            <a:r>
              <a:rPr lang="en-US" sz="2400" dirty="0"/>
              <a:t>                              = 1020 + 2 * (400)</a:t>
            </a:r>
          </a:p>
          <a:p>
            <a:r>
              <a:rPr lang="en-US" sz="2400" dirty="0"/>
              <a:t>                              = 1020 + 800</a:t>
            </a:r>
          </a:p>
          <a:p>
            <a:r>
              <a:rPr lang="en-US" sz="2400" dirty="0"/>
              <a:t>Address of A[1700] = 1820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774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DCBBC4-5590-E391-E2F8-6D45B4C25B5A}"/>
              </a:ext>
            </a:extLst>
          </p:cNvPr>
          <p:cNvSpPr txBox="1"/>
          <p:nvPr/>
        </p:nvSpPr>
        <p:spPr>
          <a:xfrm>
            <a:off x="1087271" y="1040347"/>
            <a:ext cx="1063615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Calculate the address of any element in the 2-D array:</a:t>
            </a:r>
          </a:p>
          <a:p>
            <a:endParaRPr lang="en-US" sz="2400" b="1" dirty="0"/>
          </a:p>
          <a:p>
            <a:pPr algn="just"/>
            <a:r>
              <a:rPr lang="en-US" sz="2400" dirty="0"/>
              <a:t>The 2-dimensional array can be defined as an array of arrays. The 2-Dimensional arrays are organized as matrices which can be represented as the collection of rows and columns as array[M][N] where M is the number of rows and N is the number of columns.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88DEA-6A83-630B-A275-02DC61BBF142}"/>
              </a:ext>
            </a:extLst>
          </p:cNvPr>
          <p:cNvSpPr txBox="1"/>
          <p:nvPr/>
        </p:nvSpPr>
        <p:spPr>
          <a:xfrm>
            <a:off x="1087270" y="3976637"/>
            <a:ext cx="107999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find the address of any element in a 2-Dimensional array there are the following two ways-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Row Major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Column Major Order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443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5EC2BD-ECBF-BF63-2600-E0FD953223BC}"/>
              </a:ext>
            </a:extLst>
          </p:cNvPr>
          <p:cNvSpPr txBox="1"/>
          <p:nvPr/>
        </p:nvSpPr>
        <p:spPr>
          <a:xfrm>
            <a:off x="522026" y="233108"/>
            <a:ext cx="10751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1. Row Major Order:</a:t>
            </a:r>
          </a:p>
          <a:p>
            <a:pPr algn="just" fontAlgn="base"/>
            <a:r>
              <a:rPr lang="en-US" sz="2400" b="0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Row major ordering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assigns successive elements, moving across the rows and then down the next row, to successive memory locations. In simple language, the elements of an array are stored in a Row-Wise fashion.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To find the address of the element using row-major order uses the following formula: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DC238-B383-1CB7-90FB-3632391E4A17}"/>
              </a:ext>
            </a:extLst>
          </p:cNvPr>
          <p:cNvSpPr txBox="1"/>
          <p:nvPr/>
        </p:nvSpPr>
        <p:spPr>
          <a:xfrm>
            <a:off x="1108881" y="2432714"/>
            <a:ext cx="107510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1" dirty="0">
                <a:solidFill>
                  <a:srgbClr val="273239"/>
                </a:solidFill>
                <a:effectLst/>
                <a:latin typeface="urw-din"/>
              </a:rPr>
              <a:t>Address of A[I][J] = B + W * ((I – LR) * N + (J – LC))   </a:t>
            </a:r>
            <a:endParaRPr lang="en-US" sz="24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I = Row Subset of an element whose address to be found,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J = Column Subset of an element whose address to be found,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B = Base address,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W = Storage size of one element store in an array(in byte),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LR = Lower Limit of row/start row index of the matrix(If not given assume it as </a:t>
            </a:r>
            <a:r>
              <a:rPr lang="en-US" sz="2400" i="1" dirty="0">
                <a:solidFill>
                  <a:srgbClr val="273239"/>
                </a:solidFill>
                <a:latin typeface="urw-din"/>
              </a:rPr>
              <a:t>0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),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LC = Lower Limit of column/start column index of the matrix(If not given assume </a:t>
            </a:r>
            <a:r>
              <a:rPr lang="en-US" sz="2400" i="1" dirty="0">
                <a:solidFill>
                  <a:srgbClr val="273239"/>
                </a:solidFill>
                <a:latin typeface="urw-din"/>
              </a:rPr>
              <a:t>0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),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N = Number of column given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237588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294A-A29E-770C-3E15-4D9F468B11DF}"/>
              </a:ext>
            </a:extLst>
          </p:cNvPr>
          <p:cNvSpPr txBox="1"/>
          <p:nvPr/>
        </p:nvSpPr>
        <p:spPr>
          <a:xfrm>
            <a:off x="1230573" y="582389"/>
            <a:ext cx="9730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Example: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Given an array, 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[1………10][1………15]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with base value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100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and the size of each element is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1 Byte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in memory. Find the address of 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[8][6]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with the help of row-major order.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2173C-96A4-4531-320F-6C7C0F720AA8}"/>
              </a:ext>
            </a:extLst>
          </p:cNvPr>
          <p:cNvSpPr txBox="1"/>
          <p:nvPr/>
        </p:nvSpPr>
        <p:spPr>
          <a:xfrm>
            <a:off x="1230573" y="1225689"/>
            <a:ext cx="1080902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Given:</a:t>
            </a:r>
          </a:p>
          <a:p>
            <a:r>
              <a:rPr lang="en-US" sz="2400" dirty="0"/>
              <a:t>Base address B = 100</a:t>
            </a:r>
          </a:p>
          <a:p>
            <a:r>
              <a:rPr lang="en-US" sz="2400" dirty="0"/>
              <a:t>Storage size of one element store in any array </a:t>
            </a:r>
            <a:r>
              <a:rPr lang="en-US" sz="2400" b="1" dirty="0"/>
              <a:t>W = 1 Bytes</a:t>
            </a:r>
          </a:p>
          <a:p>
            <a:r>
              <a:rPr lang="en-US" sz="2400" dirty="0"/>
              <a:t>Row Subset of an element whose address to be found </a:t>
            </a:r>
            <a:r>
              <a:rPr lang="en-US" sz="2400" b="1" dirty="0"/>
              <a:t>I = 8</a:t>
            </a:r>
          </a:p>
          <a:p>
            <a:r>
              <a:rPr lang="en-US" sz="2400" dirty="0"/>
              <a:t>Column Subset of an element whose address to be found J = 6</a:t>
            </a:r>
          </a:p>
          <a:p>
            <a:r>
              <a:rPr lang="en-US" sz="2400" dirty="0"/>
              <a:t>Lower Limit of row/start row index of matrix </a:t>
            </a:r>
            <a:r>
              <a:rPr lang="en-US" sz="2400" b="1" dirty="0"/>
              <a:t>LR = 1 </a:t>
            </a:r>
          </a:p>
          <a:p>
            <a:r>
              <a:rPr lang="en-US" sz="2400" dirty="0"/>
              <a:t>Lower Limit of column/start column index of matrix </a:t>
            </a:r>
            <a:r>
              <a:rPr lang="en-US" sz="2400" b="1" dirty="0"/>
              <a:t>LC= 1</a:t>
            </a:r>
          </a:p>
          <a:p>
            <a:r>
              <a:rPr lang="en-US" sz="2400" dirty="0"/>
              <a:t>Number of column given in the matrix N = Upper Bound – Lower Bound + 1</a:t>
            </a:r>
          </a:p>
          <a:p>
            <a:r>
              <a:rPr lang="en-US" sz="2400" dirty="0"/>
              <a:t>                                                                            = 15 – 1 + 1</a:t>
            </a:r>
          </a:p>
          <a:p>
            <a:r>
              <a:rPr lang="en-US" sz="2400" dirty="0"/>
              <a:t>                                                                            = 15</a:t>
            </a:r>
          </a:p>
          <a:p>
            <a:r>
              <a:rPr lang="en-US" sz="2400" dirty="0"/>
              <a:t>Address of A[I][J] = B + W * ((I – LR) * N + (J – LC)) </a:t>
            </a:r>
          </a:p>
          <a:p>
            <a:r>
              <a:rPr lang="en-US" sz="2400" dirty="0"/>
              <a:t>Address of A[8][6] = 100 + 1 * ((8 – 1) * 15 + (6 – 1))</a:t>
            </a:r>
          </a:p>
          <a:p>
            <a:r>
              <a:rPr lang="en-US" sz="2400" dirty="0"/>
              <a:t>                                   = 100 + 1 * ((7) * 15 + (5))</a:t>
            </a:r>
          </a:p>
          <a:p>
            <a:r>
              <a:rPr lang="en-US" sz="2400" dirty="0"/>
              <a:t>                                  = 100 + 1 * (110)</a:t>
            </a:r>
          </a:p>
          <a:p>
            <a:r>
              <a:rPr lang="en-US" sz="2400" dirty="0"/>
              <a:t>Address of A[I][J] = 210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2AC5-9F3D-0244-619D-9215B1EE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00371"/>
          </a:xfrm>
        </p:spPr>
        <p:txBody>
          <a:bodyPr>
            <a:noAutofit/>
          </a:bodyPr>
          <a:lstStyle/>
          <a:p>
            <a:pPr fontAlgn="base"/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2. Column Major Order:</a:t>
            </a:r>
            <a:b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If elements of an array are stored in a column-major fashion means moving across the column and then to the next column then it’s in column-major order. To find the address of the element using column-major order use the following formula:</a:t>
            </a:r>
            <a:b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62BB3-2006-370A-D56F-F3596A9F28D5}"/>
              </a:ext>
            </a:extLst>
          </p:cNvPr>
          <p:cNvSpPr txBox="1"/>
          <p:nvPr/>
        </p:nvSpPr>
        <p:spPr>
          <a:xfrm>
            <a:off x="627797" y="2001251"/>
            <a:ext cx="115642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1" dirty="0">
                <a:solidFill>
                  <a:srgbClr val="273239"/>
                </a:solidFill>
                <a:effectLst/>
                <a:latin typeface="urw-din"/>
              </a:rPr>
              <a:t>Address of A[I][J] = B + W * ((J – LC) * M + (I – LR))  </a:t>
            </a:r>
            <a:endParaRPr lang="en-US" sz="24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I = Row Subset of an element whose address to be found,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J = Column Subset of an element whose address to be found,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B = Base address,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W = Storage size of one element store in any array(in byte),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LR = Lower Limit of row/start row index of matrix(If not given assume it as zero),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LC = Lower Limit of column/start column index of matrix(If not given assume it as zero), </a:t>
            </a:r>
            <a:b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M = Number of rows given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309499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CD52-A86C-2EE9-4EF2-3962BD59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Example: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Given an array </a:t>
            </a:r>
            <a:r>
              <a:rPr lang="en-US" sz="2800" b="1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[1………10][1………15]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with a base value of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100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and the size of each element is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1 Byte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in memory find the address of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[8][6] with the help of column-major order.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9EC97-DECF-A595-3678-A9C2D6E07DFD}"/>
              </a:ext>
            </a:extLst>
          </p:cNvPr>
          <p:cNvSpPr txBox="1"/>
          <p:nvPr/>
        </p:nvSpPr>
        <p:spPr>
          <a:xfrm>
            <a:off x="1422778" y="1575644"/>
            <a:ext cx="101368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Base address B = 100</a:t>
            </a:r>
          </a:p>
          <a:p>
            <a:r>
              <a:rPr lang="en-US" sz="2400" dirty="0"/>
              <a:t>Storage size of one element store in any array W = 1 Bytes</a:t>
            </a:r>
          </a:p>
          <a:p>
            <a:r>
              <a:rPr lang="en-US" sz="2400" dirty="0"/>
              <a:t>Row Subset of an element whose address to be found I = 8</a:t>
            </a:r>
          </a:p>
          <a:p>
            <a:r>
              <a:rPr lang="en-US" sz="2400" dirty="0"/>
              <a:t>Column Subset of an element whose address to be found J = 6</a:t>
            </a:r>
          </a:p>
          <a:p>
            <a:r>
              <a:rPr lang="en-US" sz="2400" dirty="0"/>
              <a:t>Lower Limit of row/start row index of matrix LR = 1</a:t>
            </a:r>
          </a:p>
          <a:p>
            <a:r>
              <a:rPr lang="en-US" sz="2400" dirty="0"/>
              <a:t>Lower Limit of column/start column index of matrix = 1</a:t>
            </a:r>
          </a:p>
          <a:p>
            <a:r>
              <a:rPr lang="en-US" sz="2400" dirty="0"/>
              <a:t>Number of column given in the matrix M = Upper Bound – Lower Bound + 1</a:t>
            </a:r>
          </a:p>
          <a:p>
            <a:r>
              <a:rPr lang="en-US" sz="2400" dirty="0"/>
              <a:t>                                                                            = 10 – 1 + 1</a:t>
            </a:r>
          </a:p>
          <a:p>
            <a:r>
              <a:rPr lang="en-US" sz="2400" dirty="0"/>
              <a:t>                                                                           = 10</a:t>
            </a:r>
          </a:p>
          <a:p>
            <a:r>
              <a:rPr lang="en-US" sz="2400" dirty="0"/>
              <a:t>Address of A[I][J] = B + W * ((J – LC) * M + (I – LR))</a:t>
            </a:r>
          </a:p>
          <a:p>
            <a:r>
              <a:rPr lang="en-US" sz="2400" dirty="0"/>
              <a:t>Address of A[8][6] = 100 + 1 * ((6 – 1) * 10 + (8 – 1))</a:t>
            </a:r>
          </a:p>
          <a:p>
            <a:r>
              <a:rPr lang="en-US" sz="2400" dirty="0"/>
              <a:t>                                  = 100 + 1 * ((5) * 10 + (7))</a:t>
            </a:r>
          </a:p>
          <a:p>
            <a:r>
              <a:rPr lang="en-US" sz="2400" dirty="0"/>
              <a:t>                                 = 100 + 1 * (57)</a:t>
            </a:r>
          </a:p>
          <a:p>
            <a:r>
              <a:rPr lang="en-US" sz="2400" dirty="0"/>
              <a:t>Address of A[I][J] = 157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9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08A120-F7EB-4D5F-F4B0-ACAFBF130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How does it work?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91B55B8-1A0D-30FB-0535-6A6402235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the same way you order anything in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day_to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_day life.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Straws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Arrays?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FF3582-3743-CB24-E26F-B14CD571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9D68BB78-241D-9BAF-0CB9-E15391837DB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4750" y="2433638"/>
            <a:ext cx="4762500" cy="28575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EFB7-3A2C-E926-1AF4-34ACF31E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pic>
        <p:nvPicPr>
          <p:cNvPr id="1026" name="Picture 2" descr="algorithm - CLRS Insertion Sort Implmentation - Stack Overflow">
            <a:extLst>
              <a:ext uri="{FF2B5EF4-FFF2-40B4-BE49-F238E27FC236}">
                <a16:creationId xmlns:a16="http://schemas.microsoft.com/office/drawing/2014/main" id="{AB99559C-31B6-C226-4102-5346D88B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1448972"/>
            <a:ext cx="7526435" cy="441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421EC99-FB91-8529-56FE-3D0E6C197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Running Time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814E511-F816-A63B-4B7A-77BDE8A25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Best Case: O(n).</a:t>
            </a:r>
          </a:p>
          <a:p>
            <a:endParaRPr lang="en-US" altLang="en-US" dirty="0"/>
          </a:p>
          <a:p>
            <a:r>
              <a:rPr lang="en-US" altLang="en-US" dirty="0"/>
              <a:t>Worst Case: O(</a:t>
            </a:r>
            <a:r>
              <a:rPr lang="en-US" altLang="en-US" i="1" dirty="0"/>
              <a:t>n^</a:t>
            </a:r>
            <a:r>
              <a:rPr lang="en-US" altLang="en-US" dirty="0"/>
              <a:t>2), if given in reverse order.</a:t>
            </a:r>
          </a:p>
          <a:p>
            <a:endParaRPr lang="en-US" altLang="en-US" dirty="0"/>
          </a:p>
          <a:p>
            <a:r>
              <a:rPr lang="en-US" altLang="en-US" dirty="0"/>
              <a:t>Average Case: O(n^2), still a quadratic running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736192D-BED9-8F2F-4E36-972E423FC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Best Times to Use Insertion Sort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46B7590-B9A0-9280-0D9F-B26345173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sets are relatively small.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 efficient.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a quick easy implementation.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hard to code Insertion sort.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sets are mostly sorted already.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(1,2,4,6,3,2)</a:t>
            </a:r>
          </a:p>
          <a:p>
            <a:pPr algn="just"/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9BFC3D-707A-94D0-8312-61FA39A9D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 dirty="0"/>
              <a:t>Worst Times to Use Insertion Sort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8B3439-0793-2BB5-22EA-E470C887D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sets are relatively large.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running time is quadratic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sets are completely unsorted</a:t>
            </a:r>
          </a:p>
          <a:p>
            <a:pPr lvl="1"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worst case would be reverse ordered. (9,8,7,6,5,4)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0C35C35-D96D-D3E7-222F-0A2B4AC5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Insertion Sort Works in Place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783F19-2D0A-1DC7-F9D1-D20D0B472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extra data structures needed. It works on original data structure that it is fed with and simply swaps the position of the items in the set.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require any extra memory as data sets get larger. Will always require the same amount of memory.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EB5E-17DB-68B3-BD93-6661A6D1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Calculating the address of any element In the 1-D array: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A81FB-524E-B32B-7AC4-7FABCB8B6FFF}"/>
              </a:ext>
            </a:extLst>
          </p:cNvPr>
          <p:cNvSpPr txBox="1"/>
          <p:nvPr/>
        </p:nvSpPr>
        <p:spPr>
          <a:xfrm>
            <a:off x="1869744" y="1987603"/>
            <a:ext cx="89665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find the address of an element in an array the following formula is used-</a:t>
            </a:r>
          </a:p>
          <a:p>
            <a:endParaRPr lang="en-US" sz="2800" dirty="0"/>
          </a:p>
          <a:p>
            <a:r>
              <a:rPr lang="en-US" sz="2800" dirty="0"/>
              <a:t>Address of A[I] = B + W * (I – LB)</a:t>
            </a:r>
          </a:p>
          <a:p>
            <a:endParaRPr lang="en-US" sz="2800" dirty="0"/>
          </a:p>
          <a:p>
            <a:r>
              <a:rPr lang="en-US" sz="2800" dirty="0"/>
              <a:t>I = Subset of element whose address to be found, </a:t>
            </a:r>
          </a:p>
          <a:p>
            <a:r>
              <a:rPr lang="en-US" sz="2800" dirty="0"/>
              <a:t>B = Base address, </a:t>
            </a:r>
          </a:p>
          <a:p>
            <a:r>
              <a:rPr lang="en-US" sz="2800" dirty="0"/>
              <a:t>W = Storage size of one element store in any array(in byte), </a:t>
            </a:r>
          </a:p>
          <a:p>
            <a:r>
              <a:rPr lang="en-US" sz="2800" dirty="0"/>
              <a:t>LB = Lower Limit/Lower Bound of subscript(If not specified assume zero).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501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1352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urw-din</vt:lpstr>
      <vt:lpstr>Office Theme</vt:lpstr>
      <vt:lpstr>Insertion Sort</vt:lpstr>
      <vt:lpstr>How does it work?</vt:lpstr>
      <vt:lpstr>Example</vt:lpstr>
      <vt:lpstr>Algorithm</vt:lpstr>
      <vt:lpstr>Running Time</vt:lpstr>
      <vt:lpstr>Best Times to Use Insertion Sort</vt:lpstr>
      <vt:lpstr>Worst Times to Use Insertion Sort</vt:lpstr>
      <vt:lpstr>Insertion Sort Works in Place</vt:lpstr>
      <vt:lpstr>Calculating the address of any element In the 1-D array: </vt:lpstr>
      <vt:lpstr>PowerPoint Presentation</vt:lpstr>
      <vt:lpstr>PowerPoint Presentation</vt:lpstr>
      <vt:lpstr>PowerPoint Presentation</vt:lpstr>
      <vt:lpstr>PowerPoint Presentation</vt:lpstr>
      <vt:lpstr>2. Column Major Order: If elements of an array are stored in a column-major fashion means moving across the column and then to the next column then it’s in column-major order. To find the address of the element using column-major order use the following formula: </vt:lpstr>
      <vt:lpstr>Example: Given an array arr[1………10][1………15] with a base value of 100 and the size of each element is 1 Byte in memory find the address of arr[8][6] with the help of column-major order.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Dr. Shally Vats [MUJ]</dc:creator>
  <cp:lastModifiedBy>Dr. Shally Vats [MUJ]</cp:lastModifiedBy>
  <cp:revision>5</cp:revision>
  <dcterms:created xsi:type="dcterms:W3CDTF">2022-09-06T03:53:16Z</dcterms:created>
  <dcterms:modified xsi:type="dcterms:W3CDTF">2022-09-06T04:37:40Z</dcterms:modified>
</cp:coreProperties>
</file>