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7559675" cy="10691475"/>
  <p:embeddedFontLst>
    <p:embeddedFont>
      <p:font typeface="Corsiva"/>
      <p:regular r:id="rId10"/>
      <p:bold r:id="rId11"/>
      <p:italic r:id="rId12"/>
      <p:boldItalic r:id="rId13"/>
    </p:embeddedFon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siva-bold.fntdata"/><Relationship Id="rId10" Type="http://schemas.openxmlformats.org/officeDocument/2006/relationships/font" Target="fonts/Corsiva-regular.fntdata"/><Relationship Id="rId13" Type="http://schemas.openxmlformats.org/officeDocument/2006/relationships/font" Target="fonts/Corsiva-boldItalic.fntdata"/><Relationship Id="rId12" Type="http://schemas.openxmlformats.org/officeDocument/2006/relationships/font" Target="fonts/Corsi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520"/>
            <a:ext cx="9142920" cy="51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://www-nrd.nhtsa.dot.gov/Pubs/812032.pdf" TargetMode="External"/><Relationship Id="rId5" Type="http://schemas.openxmlformats.org/officeDocument/2006/relationships/hyperlink" Target="http://www-nrd.nhtsa.dot.gov/Pubs/812032.pdf" TargetMode="External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040"/>
            <a:ext cx="9142920" cy="51195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50150" y="374425"/>
            <a:ext cx="8596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Smart Car Accident Prevention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520" y="3943440"/>
            <a:ext cx="4427280" cy="74088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828800" y="2343240"/>
            <a:ext cx="4799520" cy="58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668350" y="2085750"/>
            <a:ext cx="42621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 DCoders</a:t>
            </a:r>
            <a:endParaRPr b="1" i="0" sz="4000" u="none" cap="none" strike="noStrike">
              <a:solidFill>
                <a:srgbClr val="FFFFFF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3742925"/>
            <a:ext cx="3152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Raghav Khera,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Ankush Kamboj,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Shubham Sardana,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 Dhanda,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Gaurav Raheja.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339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Problem Statement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" y="353450"/>
            <a:ext cx="9144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effective Smart 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ccident 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lert and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Prevention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and brake failure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 generator .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1376"/>
            <a:ext cx="4513325" cy="24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20900" y="772725"/>
            <a:ext cx="44232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 Crash Statistics Nearly 1.3 million people die in road crashes each year.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</a:t>
            </a:r>
            <a:r>
              <a:rPr lang="en-I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5.6 million car crashes in America every year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brake failure accounts for about about 300,000 crashes per year.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0" y="3580800"/>
            <a:ext cx="46365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no of road accidents in India occurs in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Chennai over 7,486 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most Deaths occurs in Delhi over 1591 due to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Unsafe Lane Changes &amp; Reckless Driving.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625" y="2004275"/>
            <a:ext cx="3316400" cy="26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771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Block Diagram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175" y="174006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300" y="3711250"/>
            <a:ext cx="820500" cy="9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625" y="1456190"/>
            <a:ext cx="2650996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1" y="101175"/>
            <a:ext cx="2257826" cy="2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0800000">
            <a:off x="0" y="3043777"/>
            <a:ext cx="2585021" cy="172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819716" y="461416"/>
            <a:ext cx="1287650" cy="11915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799025" y="1026275"/>
            <a:ext cx="2125000" cy="555400"/>
          </a:xfrm>
          <a:custGeom>
            <a:pathLst>
              <a:path extrusionOk="0" h="22216" w="85000">
                <a:moveTo>
                  <a:pt x="0" y="0"/>
                </a:moveTo>
                <a:lnTo>
                  <a:pt x="85000" y="0"/>
                </a:lnTo>
                <a:lnTo>
                  <a:pt x="85000" y="22216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6"/>
          <p:cNvSpPr/>
          <p:nvPr/>
        </p:nvSpPr>
        <p:spPr>
          <a:xfrm>
            <a:off x="930500" y="2312738"/>
            <a:ext cx="3440149" cy="1723331"/>
          </a:xfrm>
          <a:custGeom>
            <a:pathLst>
              <a:path extrusionOk="0" h="61818" w="129915">
                <a:moveTo>
                  <a:pt x="0" y="37187"/>
                </a:moveTo>
                <a:lnTo>
                  <a:pt x="0" y="0"/>
                </a:lnTo>
                <a:lnTo>
                  <a:pt x="58438" y="0"/>
                </a:lnTo>
                <a:lnTo>
                  <a:pt x="58438" y="61818"/>
                </a:lnTo>
                <a:lnTo>
                  <a:pt x="129915" y="61818"/>
                </a:lnTo>
                <a:lnTo>
                  <a:pt x="129915" y="15454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6"/>
          <p:cNvSpPr/>
          <p:nvPr/>
        </p:nvSpPr>
        <p:spPr>
          <a:xfrm flipH="1">
            <a:off x="4809425" y="748575"/>
            <a:ext cx="3135225" cy="759176"/>
          </a:xfrm>
          <a:custGeom>
            <a:pathLst>
              <a:path extrusionOk="0" h="22216" w="85000">
                <a:moveTo>
                  <a:pt x="0" y="0"/>
                </a:moveTo>
                <a:lnTo>
                  <a:pt x="85000" y="0"/>
                </a:lnTo>
                <a:lnTo>
                  <a:pt x="85000" y="22216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6"/>
          <p:cNvSpPr/>
          <p:nvPr/>
        </p:nvSpPr>
        <p:spPr>
          <a:xfrm>
            <a:off x="4757125" y="2764925"/>
            <a:ext cx="3670500" cy="1147025"/>
          </a:xfrm>
          <a:custGeom>
            <a:pathLst>
              <a:path extrusionOk="0" h="45881" w="146820">
                <a:moveTo>
                  <a:pt x="0" y="0"/>
                </a:moveTo>
                <a:lnTo>
                  <a:pt x="0" y="45881"/>
                </a:lnTo>
                <a:lnTo>
                  <a:pt x="45398" y="45881"/>
                </a:lnTo>
                <a:lnTo>
                  <a:pt x="45398" y="3864"/>
                </a:lnTo>
                <a:lnTo>
                  <a:pt x="146820" y="3864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6"/>
          <p:cNvSpPr txBox="1"/>
          <p:nvPr/>
        </p:nvSpPr>
        <p:spPr>
          <a:xfrm>
            <a:off x="2161225" y="4141375"/>
            <a:ext cx="19560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HC05 To Detect vehicle aproarching from the front.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00725" y="1456200"/>
            <a:ext cx="2057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3 IR Sensor to detect vehicle from sideways and Back 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728900" y="924325"/>
            <a:ext cx="1428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Buzzer To Warn the Driver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881300" y="2005625"/>
            <a:ext cx="1428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LED To warn about status of Brake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881300" y="3667525"/>
            <a:ext cx="1428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Notification to User About Brake Failure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39640" y="627480"/>
            <a:ext cx="72536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339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Hardware &amp;Software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055" y="627480"/>
            <a:ext cx="2413800" cy="130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2875" y="627485"/>
            <a:ext cx="2121120" cy="141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485" y="334075"/>
            <a:ext cx="1887120" cy="18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465291" y="681878"/>
            <a:ext cx="1287650" cy="119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" y="2221202"/>
            <a:ext cx="1641774" cy="1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8300" y="2307325"/>
            <a:ext cx="1959424" cy="146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52850" y="2193605"/>
            <a:ext cx="2923786" cy="242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39640" y="627480"/>
            <a:ext cx="72536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339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Advantages &amp; Disadvantages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615775" y="1134100"/>
            <a:ext cx="75222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main motive to make this project is to reduce road accidents and save life not only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mankind but also the stray animals which accidentally come on the roads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will help us in increasing road safety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will also reduce the accidents in bad environmental conditions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Alerts will also helping gaining the drivers attention back on the road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Medical and other helps can reach the spot better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841499" y="3410363"/>
            <a:ext cx="7964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Drivers may show negligence while driving by over reeling on the sensors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Sudden Brakes may lead to internal injuries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Failure of sensors may lead to accidents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