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8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1" Type="http://schemas.openxmlformats.org/officeDocument/2006/relationships/tableStyles" Target="tableStyles.xml"/>  <Relationship Id="rId10" Type="http://schemas.openxmlformats.org/officeDocument/2006/relationships/theme" Target="theme/theme1.xml"/>  <Relationship Id="rId9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151746"/>
            <a:ext cx="12185650" cy="25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8421"/>
            <a:ext cx="12185650" cy="67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471" y="0"/>
            <a:ext cx="1201870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4954" y="0"/>
            <a:ext cx="1177574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463" y="0"/>
            <a:ext cx="1211872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9958" y="0"/>
            <a:ext cx="1198573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