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7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3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C695-FFA0-4205-9C00-8C5538E80B99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AD6B-DF2E-4559-ABA0-9994208F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 Analysis in Banking 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4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7)b)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915400" cy="35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7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7)c)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883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9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7)d)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792480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7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tasks to be done-: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data size is huge and the marketing team has asked you to perform the below analysis-</a:t>
            </a:r>
          </a:p>
          <a:p>
            <a:r>
              <a:rPr lang="en-US" dirty="0"/>
              <a:t>Load data and create a Spark data frame</a:t>
            </a:r>
          </a:p>
          <a:p>
            <a:r>
              <a:rPr lang="en-US" dirty="0"/>
              <a:t>Give marketing success rate (No. of people subscribed / total no. of entries)   </a:t>
            </a:r>
          </a:p>
          <a:p>
            <a:r>
              <a:rPr lang="en-US" dirty="0"/>
              <a:t>Give marketing failure rate</a:t>
            </a:r>
          </a:p>
          <a:p>
            <a:r>
              <a:rPr lang="en-US" dirty="0"/>
              <a:t>Give the maximum, mean, and minimum age of the average targeted customer</a:t>
            </a:r>
          </a:p>
          <a:p>
            <a:r>
              <a:rPr lang="en-US" dirty="0"/>
              <a:t>Check the quality of customers by checking average balance, median balance of customers</a:t>
            </a:r>
          </a:p>
          <a:p>
            <a:r>
              <a:rPr lang="en-US" dirty="0"/>
              <a:t>Check if age matters in marketing subscription for deposit</a:t>
            </a:r>
          </a:p>
          <a:p>
            <a:r>
              <a:rPr lang="en-US" dirty="0"/>
              <a:t>Check if marital status mattered for a subscription to deposit</a:t>
            </a:r>
          </a:p>
          <a:p>
            <a:r>
              <a:rPr lang="en-US" dirty="0"/>
              <a:t>Check if age and marital status together mattered for a subscription to deposit scheme</a:t>
            </a:r>
          </a:p>
          <a:p>
            <a:r>
              <a:rPr lang="en-US" dirty="0"/>
              <a:t>Do feature engineering for the bank and find the right age effect on the campaign.</a:t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4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798"/>
            <a:ext cx="8686800" cy="44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6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Max,Min,Mean</a:t>
            </a:r>
            <a:r>
              <a:rPr lang="en-US" dirty="0" smtClean="0"/>
              <a:t>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6248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and Median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3524742" cy="1438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" y="3415142"/>
            <a:ext cx="860839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in Deposits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0880"/>
            <a:ext cx="8451273" cy="46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4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Marital Status in Deposits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2971800"/>
            <a:ext cx="88184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2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and Marital Status in Deposits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" y="2209800"/>
            <a:ext cx="8707582" cy="43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7)a)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13607"/>
            <a:ext cx="8763000" cy="23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5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101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Market Analysis in Banking Domain</vt:lpstr>
      <vt:lpstr>Analysis tasks to be done-:</vt:lpstr>
      <vt:lpstr>Loading Data</vt:lpstr>
      <vt:lpstr>Max,Min,Mean Age</vt:lpstr>
      <vt:lpstr>Avg and Median Balance</vt:lpstr>
      <vt:lpstr>Age in Deposits</vt:lpstr>
      <vt:lpstr>Marital Status in Deposits</vt:lpstr>
      <vt:lpstr>Age and Marital Status in Deposits</vt:lpstr>
      <vt:lpstr>Feature Engineering</vt:lpstr>
      <vt:lpstr>Feature Engineering</vt:lpstr>
      <vt:lpstr>Feature Engineering</vt:lpstr>
      <vt:lpstr>Feature Engineering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 in Banking Domain</dc:title>
  <dc:creator>DELL</dc:creator>
  <cp:lastModifiedBy>DELL</cp:lastModifiedBy>
  <cp:revision>2</cp:revision>
  <dcterms:created xsi:type="dcterms:W3CDTF">2021-04-29T15:57:34Z</dcterms:created>
  <dcterms:modified xsi:type="dcterms:W3CDTF">2021-04-29T16:12:24Z</dcterms:modified>
</cp:coreProperties>
</file>