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2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8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5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6B647-3CB6-4557-8DAA-13EE36136509}" type="datetimeFigureOut">
              <a:rPr lang="en-US" smtClean="0"/>
              <a:t>06/06/2021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8378D-5EB0-47C6-B50B-0F7825E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Estate Tableau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0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83267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 for debt by place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95805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 for bad debt by place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76811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distribution across places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93851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Heat map by places for family and rent mean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13139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mortgage by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3777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 pic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44068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Real Estate Tableau Analysis</vt:lpstr>
      <vt:lpstr>Box Plot</vt:lpstr>
      <vt:lpstr>Pie Chart for debt by place</vt:lpstr>
      <vt:lpstr>Pie chart for bad debt by place</vt:lpstr>
      <vt:lpstr>Population distribution across places</vt:lpstr>
      <vt:lpstr>Heat map by places for family and rent mean</vt:lpstr>
      <vt:lpstr>Second mortgage by state</vt:lpstr>
      <vt:lpstr>Dashboard pic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Tableau Analysis</dc:title>
  <dc:creator>DELL</dc:creator>
  <cp:lastModifiedBy>DELL</cp:lastModifiedBy>
  <cp:revision>1</cp:revision>
  <dcterms:created xsi:type="dcterms:W3CDTF">2021-06-06T11:25:46Z</dcterms:created>
  <dcterms:modified xsi:type="dcterms:W3CDTF">2021-06-06T11:30:47Z</dcterms:modified>
</cp:coreProperties>
</file>