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1" r:id="rId5"/>
    <p:sldId id="264" r:id="rId6"/>
    <p:sldId id="265" r:id="rId7"/>
    <p:sldId id="266" r:id="rId8"/>
    <p:sldId id="263" r:id="rId9"/>
    <p:sldId id="267" r:id="rId10"/>
    <p:sldId id="268" r:id="rId11"/>
    <p:sldId id="269" r:id="rId12"/>
    <p:sldId id="270" r:id="rId13"/>
    <p:sldId id="271" r:id="rId14"/>
    <p:sldId id="272" r:id="rId15"/>
    <p:sldId id="273" r:id="rId16"/>
    <p:sldId id="274" r:id="rId17"/>
    <p:sldId id="275" r:id="rId18"/>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25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hi Gupta" userId="609cbe90d9f4896e" providerId="LiveId" clId="{EE33240B-E9C7-4A71-8242-6C28D81F27A5}"/>
    <pc:docChg chg="custSel addSld modSld">
      <pc:chgData name="Vidhi Gupta" userId="609cbe90d9f4896e" providerId="LiveId" clId="{EE33240B-E9C7-4A71-8242-6C28D81F27A5}" dt="2022-12-07T13:24:13.098" v="695" actId="1076"/>
      <pc:docMkLst>
        <pc:docMk/>
      </pc:docMkLst>
      <pc:sldChg chg="addSp modSp mod">
        <pc:chgData name="Vidhi Gupta" userId="609cbe90d9f4896e" providerId="LiveId" clId="{EE33240B-E9C7-4A71-8242-6C28D81F27A5}" dt="2022-12-07T13:19:02.903" v="500" actId="1076"/>
        <pc:sldMkLst>
          <pc:docMk/>
          <pc:sldMk cId="2269360517" sldId="256"/>
        </pc:sldMkLst>
        <pc:spChg chg="add mod">
          <ac:chgData name="Vidhi Gupta" userId="609cbe90d9f4896e" providerId="LiveId" clId="{EE33240B-E9C7-4A71-8242-6C28D81F27A5}" dt="2022-12-07T13:19:02.903" v="500" actId="1076"/>
          <ac:spMkLst>
            <pc:docMk/>
            <pc:sldMk cId="2269360517" sldId="256"/>
            <ac:spMk id="2" creationId="{DDAA303E-0D30-2AE8-BBE5-EC9853043029}"/>
          </ac:spMkLst>
        </pc:spChg>
        <pc:spChg chg="mod">
          <ac:chgData name="Vidhi Gupta" userId="609cbe90d9f4896e" providerId="LiveId" clId="{EE33240B-E9C7-4A71-8242-6C28D81F27A5}" dt="2022-12-07T13:17:48.506" v="487" actId="20577"/>
          <ac:spMkLst>
            <pc:docMk/>
            <pc:sldMk cId="2269360517" sldId="256"/>
            <ac:spMk id="5" creationId="{A6161832-51D6-C3D5-FF4D-87E8EFFFEF2A}"/>
          </ac:spMkLst>
        </pc:spChg>
      </pc:sldChg>
      <pc:sldChg chg="addSp delSp modSp mod">
        <pc:chgData name="Vidhi Gupta" userId="609cbe90d9f4896e" providerId="LiveId" clId="{EE33240B-E9C7-4A71-8242-6C28D81F27A5}" dt="2022-12-07T13:20:31.580" v="512"/>
        <pc:sldMkLst>
          <pc:docMk/>
          <pc:sldMk cId="3629639211" sldId="257"/>
        </pc:sldMkLst>
        <pc:spChg chg="mod">
          <ac:chgData name="Vidhi Gupta" userId="609cbe90d9f4896e" providerId="LiveId" clId="{EE33240B-E9C7-4A71-8242-6C28D81F27A5}" dt="2022-12-07T13:19:37.766" v="502" actId="20577"/>
          <ac:spMkLst>
            <pc:docMk/>
            <pc:sldMk cId="3629639211" sldId="257"/>
            <ac:spMk id="2" creationId="{96B5935A-B354-B67B-371F-03B40A32134F}"/>
          </ac:spMkLst>
        </pc:spChg>
        <pc:spChg chg="add del mod">
          <ac:chgData name="Vidhi Gupta" userId="609cbe90d9f4896e" providerId="LiveId" clId="{EE33240B-E9C7-4A71-8242-6C28D81F27A5}" dt="2022-12-07T13:20:31.580" v="512"/>
          <ac:spMkLst>
            <pc:docMk/>
            <pc:sldMk cId="3629639211" sldId="257"/>
            <ac:spMk id="3" creationId="{895C9E57-844A-F218-BF15-D4A9EF9E1E23}"/>
          </ac:spMkLst>
        </pc:spChg>
        <pc:spChg chg="add mod">
          <ac:chgData name="Vidhi Gupta" userId="609cbe90d9f4896e" providerId="LiveId" clId="{EE33240B-E9C7-4A71-8242-6C28D81F27A5}" dt="2022-12-07T13:20:30.219" v="510" actId="255"/>
          <ac:spMkLst>
            <pc:docMk/>
            <pc:sldMk cId="3629639211" sldId="257"/>
            <ac:spMk id="4" creationId="{CF584B1A-CFE5-A77C-1954-17FB6EEA78E7}"/>
          </ac:spMkLst>
        </pc:spChg>
      </pc:sldChg>
      <pc:sldChg chg="addSp modSp mod">
        <pc:chgData name="Vidhi Gupta" userId="609cbe90d9f4896e" providerId="LiveId" clId="{EE33240B-E9C7-4A71-8242-6C28D81F27A5}" dt="2022-12-07T13:24:13.098" v="695" actId="1076"/>
        <pc:sldMkLst>
          <pc:docMk/>
          <pc:sldMk cId="4280149123" sldId="258"/>
        </pc:sldMkLst>
        <pc:spChg chg="add mod">
          <ac:chgData name="Vidhi Gupta" userId="609cbe90d9f4896e" providerId="LiveId" clId="{EE33240B-E9C7-4A71-8242-6C28D81F27A5}" dt="2022-12-07T13:24:13.098" v="695" actId="1076"/>
          <ac:spMkLst>
            <pc:docMk/>
            <pc:sldMk cId="4280149123" sldId="258"/>
            <ac:spMk id="2" creationId="{B7F77A1A-26ED-20F7-2FF0-65D9293A7DE1}"/>
          </ac:spMkLst>
        </pc:spChg>
      </pc:sldChg>
      <pc:sldChg chg="addSp modSp mod setBg">
        <pc:chgData name="Vidhi Gupta" userId="609cbe90d9f4896e" providerId="LiveId" clId="{EE33240B-E9C7-4A71-8242-6C28D81F27A5}" dt="2022-12-06T14:07:25.141" v="221" actId="1076"/>
        <pc:sldMkLst>
          <pc:docMk/>
          <pc:sldMk cId="1661497476" sldId="268"/>
        </pc:sldMkLst>
        <pc:spChg chg="mod">
          <ac:chgData name="Vidhi Gupta" userId="609cbe90d9f4896e" providerId="LiveId" clId="{EE33240B-E9C7-4A71-8242-6C28D81F27A5}" dt="2022-12-06T13:29:48.519" v="54" actId="115"/>
          <ac:spMkLst>
            <pc:docMk/>
            <pc:sldMk cId="1661497476" sldId="268"/>
            <ac:spMk id="3" creationId="{E23569C7-3E79-F9F8-0C55-826620505291}"/>
          </ac:spMkLst>
        </pc:spChg>
        <pc:picChg chg="add mod">
          <ac:chgData name="Vidhi Gupta" userId="609cbe90d9f4896e" providerId="LiveId" clId="{EE33240B-E9C7-4A71-8242-6C28D81F27A5}" dt="2022-12-06T14:07:19.076" v="219" actId="14100"/>
          <ac:picMkLst>
            <pc:docMk/>
            <pc:sldMk cId="1661497476" sldId="268"/>
            <ac:picMk id="5" creationId="{5A302939-B54F-A944-403E-455709A38607}"/>
          </ac:picMkLst>
        </pc:picChg>
        <pc:picChg chg="add mod">
          <ac:chgData name="Vidhi Gupta" userId="609cbe90d9f4896e" providerId="LiveId" clId="{EE33240B-E9C7-4A71-8242-6C28D81F27A5}" dt="2022-12-06T14:07:25.141" v="221" actId="1076"/>
          <ac:picMkLst>
            <pc:docMk/>
            <pc:sldMk cId="1661497476" sldId="268"/>
            <ac:picMk id="7" creationId="{1B6FFC6A-55FE-35B6-87B7-7F79D6FD1D0D}"/>
          </ac:picMkLst>
        </pc:picChg>
      </pc:sldChg>
      <pc:sldChg chg="addSp modSp new mod setBg">
        <pc:chgData name="Vidhi Gupta" userId="609cbe90d9f4896e" providerId="LiveId" clId="{EE33240B-E9C7-4A71-8242-6C28D81F27A5}" dt="2022-12-06T14:07:33.482" v="224" actId="1035"/>
        <pc:sldMkLst>
          <pc:docMk/>
          <pc:sldMk cId="3112855505" sldId="269"/>
        </pc:sldMkLst>
        <pc:spChg chg="add mod">
          <ac:chgData name="Vidhi Gupta" userId="609cbe90d9f4896e" providerId="LiveId" clId="{EE33240B-E9C7-4A71-8242-6C28D81F27A5}" dt="2022-12-06T13:34:37.410" v="65" actId="1076"/>
          <ac:spMkLst>
            <pc:docMk/>
            <pc:sldMk cId="3112855505" sldId="269"/>
            <ac:spMk id="2" creationId="{70DB68A5-A5A8-1D85-5FA9-F6223E50C543}"/>
          </ac:spMkLst>
        </pc:spChg>
        <pc:spChg chg="add mod">
          <ac:chgData name="Vidhi Gupta" userId="609cbe90d9f4896e" providerId="LiveId" clId="{EE33240B-E9C7-4A71-8242-6C28D81F27A5}" dt="2022-12-06T13:34:42.611" v="66" actId="1076"/>
          <ac:spMkLst>
            <pc:docMk/>
            <pc:sldMk cId="3112855505" sldId="269"/>
            <ac:spMk id="3" creationId="{F9286322-04C6-C10F-240F-5D7C5C94DAC8}"/>
          </ac:spMkLst>
        </pc:spChg>
        <pc:picChg chg="add mod">
          <ac:chgData name="Vidhi Gupta" userId="609cbe90d9f4896e" providerId="LiveId" clId="{EE33240B-E9C7-4A71-8242-6C28D81F27A5}" dt="2022-12-06T14:07:00.344" v="217" actId="14100"/>
          <ac:picMkLst>
            <pc:docMk/>
            <pc:sldMk cId="3112855505" sldId="269"/>
            <ac:picMk id="5" creationId="{DC5C033B-22F0-13A5-2F88-E4AC85B0032C}"/>
          </ac:picMkLst>
        </pc:picChg>
        <pc:picChg chg="add mod">
          <ac:chgData name="Vidhi Gupta" userId="609cbe90d9f4896e" providerId="LiveId" clId="{EE33240B-E9C7-4A71-8242-6C28D81F27A5}" dt="2022-12-06T14:07:33.482" v="224" actId="1035"/>
          <ac:picMkLst>
            <pc:docMk/>
            <pc:sldMk cId="3112855505" sldId="269"/>
            <ac:picMk id="7" creationId="{9A78EF78-6DAE-135D-D8CD-949F04313EB8}"/>
          </ac:picMkLst>
        </pc:picChg>
      </pc:sldChg>
      <pc:sldChg chg="addSp modSp new mod setBg">
        <pc:chgData name="Vidhi Gupta" userId="609cbe90d9f4896e" providerId="LiveId" clId="{EE33240B-E9C7-4A71-8242-6C28D81F27A5}" dt="2022-12-06T14:06:47.656" v="216" actId="1076"/>
        <pc:sldMkLst>
          <pc:docMk/>
          <pc:sldMk cId="1912516822" sldId="270"/>
        </pc:sldMkLst>
        <pc:spChg chg="add mod">
          <ac:chgData name="Vidhi Gupta" userId="609cbe90d9f4896e" providerId="LiveId" clId="{EE33240B-E9C7-4A71-8242-6C28D81F27A5}" dt="2022-12-06T13:36:17.165" v="117" actId="255"/>
          <ac:spMkLst>
            <pc:docMk/>
            <pc:sldMk cId="1912516822" sldId="270"/>
            <ac:spMk id="2" creationId="{0748F1DE-5A7B-A859-1D29-093A08DD10B8}"/>
          </ac:spMkLst>
        </pc:spChg>
        <pc:picChg chg="add mod">
          <ac:chgData name="Vidhi Gupta" userId="609cbe90d9f4896e" providerId="LiveId" clId="{EE33240B-E9C7-4A71-8242-6C28D81F27A5}" dt="2022-12-06T14:06:38.594" v="213" actId="14100"/>
          <ac:picMkLst>
            <pc:docMk/>
            <pc:sldMk cId="1912516822" sldId="270"/>
            <ac:picMk id="4" creationId="{EC538812-B2AD-F7C3-62CF-6F5E98C4B941}"/>
          </ac:picMkLst>
        </pc:picChg>
        <pc:picChg chg="add mod">
          <ac:chgData name="Vidhi Gupta" userId="609cbe90d9f4896e" providerId="LiveId" clId="{EE33240B-E9C7-4A71-8242-6C28D81F27A5}" dt="2022-12-06T14:06:47.656" v="216" actId="1076"/>
          <ac:picMkLst>
            <pc:docMk/>
            <pc:sldMk cId="1912516822" sldId="270"/>
            <ac:picMk id="6" creationId="{C20F5BC2-FF14-A908-3941-9931E14C9FCA}"/>
          </ac:picMkLst>
        </pc:picChg>
      </pc:sldChg>
      <pc:sldChg chg="addSp modSp new mod setBg">
        <pc:chgData name="Vidhi Gupta" userId="609cbe90d9f4896e" providerId="LiveId" clId="{EE33240B-E9C7-4A71-8242-6C28D81F27A5}" dt="2022-12-06T14:06:05.663" v="209" actId="14100"/>
        <pc:sldMkLst>
          <pc:docMk/>
          <pc:sldMk cId="3464736808" sldId="271"/>
        </pc:sldMkLst>
        <pc:spChg chg="add mod">
          <ac:chgData name="Vidhi Gupta" userId="609cbe90d9f4896e" providerId="LiveId" clId="{EE33240B-E9C7-4A71-8242-6C28D81F27A5}" dt="2022-12-06T13:41:27.101" v="152" actId="255"/>
          <ac:spMkLst>
            <pc:docMk/>
            <pc:sldMk cId="3464736808" sldId="271"/>
            <ac:spMk id="2" creationId="{0148CF34-2615-A9FD-444C-0D618CC1D3D4}"/>
          </ac:spMkLst>
        </pc:spChg>
        <pc:picChg chg="add mod">
          <ac:chgData name="Vidhi Gupta" userId="609cbe90d9f4896e" providerId="LiveId" clId="{EE33240B-E9C7-4A71-8242-6C28D81F27A5}" dt="2022-12-06T14:05:58.621" v="207" actId="1076"/>
          <ac:picMkLst>
            <pc:docMk/>
            <pc:sldMk cId="3464736808" sldId="271"/>
            <ac:picMk id="4" creationId="{7D619D6B-0C8A-D6C3-A1C6-DB8EA790824A}"/>
          </ac:picMkLst>
        </pc:picChg>
        <pc:picChg chg="add mod">
          <ac:chgData name="Vidhi Gupta" userId="609cbe90d9f4896e" providerId="LiveId" clId="{EE33240B-E9C7-4A71-8242-6C28D81F27A5}" dt="2022-12-06T14:06:05.663" v="209" actId="14100"/>
          <ac:picMkLst>
            <pc:docMk/>
            <pc:sldMk cId="3464736808" sldId="271"/>
            <ac:picMk id="6" creationId="{2B075C4B-9179-285B-0268-8F88895F314C}"/>
          </ac:picMkLst>
        </pc:picChg>
      </pc:sldChg>
      <pc:sldChg chg="addSp delSp modSp new mod setBg">
        <pc:chgData name="Vidhi Gupta" userId="609cbe90d9f4896e" providerId="LiveId" clId="{EE33240B-E9C7-4A71-8242-6C28D81F27A5}" dt="2022-12-06T14:06:25.490" v="211" actId="14100"/>
        <pc:sldMkLst>
          <pc:docMk/>
          <pc:sldMk cId="800927683" sldId="272"/>
        </pc:sldMkLst>
        <pc:spChg chg="add del mod">
          <ac:chgData name="Vidhi Gupta" userId="609cbe90d9f4896e" providerId="LiveId" clId="{EE33240B-E9C7-4A71-8242-6C28D81F27A5}" dt="2022-12-06T13:46:03.197" v="166"/>
          <ac:spMkLst>
            <pc:docMk/>
            <pc:sldMk cId="800927683" sldId="272"/>
            <ac:spMk id="2" creationId="{85F49146-5159-3CFF-ED9C-0EDE811B905B}"/>
          </ac:spMkLst>
        </pc:spChg>
        <pc:spChg chg="add mod">
          <ac:chgData name="Vidhi Gupta" userId="609cbe90d9f4896e" providerId="LiveId" clId="{EE33240B-E9C7-4A71-8242-6C28D81F27A5}" dt="2022-12-06T13:46:49.082" v="186" actId="255"/>
          <ac:spMkLst>
            <pc:docMk/>
            <pc:sldMk cId="800927683" sldId="272"/>
            <ac:spMk id="3" creationId="{9C0F6B76-1368-EA98-A4AF-91D965931A7A}"/>
          </ac:spMkLst>
        </pc:spChg>
        <pc:picChg chg="add mod">
          <ac:chgData name="Vidhi Gupta" userId="609cbe90d9f4896e" providerId="LiveId" clId="{EE33240B-E9C7-4A71-8242-6C28D81F27A5}" dt="2022-12-06T14:06:25.490" v="211" actId="14100"/>
          <ac:picMkLst>
            <pc:docMk/>
            <pc:sldMk cId="800927683" sldId="272"/>
            <ac:picMk id="5" creationId="{E906B136-50CD-37DD-205A-ABDE9B02D2D2}"/>
          </ac:picMkLst>
        </pc:picChg>
      </pc:sldChg>
      <pc:sldChg chg="addSp modSp new mod setBg">
        <pc:chgData name="Vidhi Gupta" userId="609cbe90d9f4896e" providerId="LiveId" clId="{EE33240B-E9C7-4A71-8242-6C28D81F27A5}" dt="2022-12-06T14:19:50.798" v="269" actId="14100"/>
        <pc:sldMkLst>
          <pc:docMk/>
          <pc:sldMk cId="928826011" sldId="273"/>
        </pc:sldMkLst>
        <pc:spChg chg="add mod">
          <ac:chgData name="Vidhi Gupta" userId="609cbe90d9f4896e" providerId="LiveId" clId="{EE33240B-E9C7-4A71-8242-6C28D81F27A5}" dt="2022-12-06T14:11:06.737" v="258" actId="1076"/>
          <ac:spMkLst>
            <pc:docMk/>
            <pc:sldMk cId="928826011" sldId="273"/>
            <ac:spMk id="2" creationId="{D5208F9C-5133-1047-2934-BB9BA582B8A1}"/>
          </ac:spMkLst>
        </pc:spChg>
        <pc:picChg chg="add mod">
          <ac:chgData name="Vidhi Gupta" userId="609cbe90d9f4896e" providerId="LiveId" clId="{EE33240B-E9C7-4A71-8242-6C28D81F27A5}" dt="2022-12-06T14:18:46.037" v="266" actId="14100"/>
          <ac:picMkLst>
            <pc:docMk/>
            <pc:sldMk cId="928826011" sldId="273"/>
            <ac:picMk id="4" creationId="{B63F05D5-D143-8CF7-14CB-AD0503D26507}"/>
          </ac:picMkLst>
        </pc:picChg>
        <pc:picChg chg="add mod">
          <ac:chgData name="Vidhi Gupta" userId="609cbe90d9f4896e" providerId="LiveId" clId="{EE33240B-E9C7-4A71-8242-6C28D81F27A5}" dt="2022-12-06T14:19:50.798" v="269" actId="14100"/>
          <ac:picMkLst>
            <pc:docMk/>
            <pc:sldMk cId="928826011" sldId="273"/>
            <ac:picMk id="6" creationId="{6621FDAF-9434-B1E9-9FF6-2E3B275F47DE}"/>
          </ac:picMkLst>
        </pc:picChg>
      </pc:sldChg>
      <pc:sldChg chg="addSp modSp new mod setBg">
        <pc:chgData name="Vidhi Gupta" userId="609cbe90d9f4896e" providerId="LiveId" clId="{EE33240B-E9C7-4A71-8242-6C28D81F27A5}" dt="2022-12-06T14:23:08.926" v="285" actId="1076"/>
        <pc:sldMkLst>
          <pc:docMk/>
          <pc:sldMk cId="3454462540" sldId="274"/>
        </pc:sldMkLst>
        <pc:spChg chg="add mod">
          <ac:chgData name="Vidhi Gupta" userId="609cbe90d9f4896e" providerId="LiveId" clId="{EE33240B-E9C7-4A71-8242-6C28D81F27A5}" dt="2022-12-06T14:21:01.681" v="281" actId="207"/>
          <ac:spMkLst>
            <pc:docMk/>
            <pc:sldMk cId="3454462540" sldId="274"/>
            <ac:spMk id="2" creationId="{4F120900-EE2D-1EBE-8A46-381ACA06025E}"/>
          </ac:spMkLst>
        </pc:spChg>
        <pc:picChg chg="add mod">
          <ac:chgData name="Vidhi Gupta" userId="609cbe90d9f4896e" providerId="LiveId" clId="{EE33240B-E9C7-4A71-8242-6C28D81F27A5}" dt="2022-12-06T14:23:08.926" v="285" actId="1076"/>
          <ac:picMkLst>
            <pc:docMk/>
            <pc:sldMk cId="3454462540" sldId="274"/>
            <ac:picMk id="4" creationId="{6DB5C9EA-62A3-2BCF-07EB-A6B3639420AA}"/>
          </ac:picMkLst>
        </pc:picChg>
      </pc:sldChg>
      <pc:sldChg chg="addSp modSp new mod">
        <pc:chgData name="Vidhi Gupta" userId="609cbe90d9f4896e" providerId="LiveId" clId="{EE33240B-E9C7-4A71-8242-6C28D81F27A5}" dt="2022-12-06T14:28:26.482" v="481" actId="14100"/>
        <pc:sldMkLst>
          <pc:docMk/>
          <pc:sldMk cId="1211229960" sldId="275"/>
        </pc:sldMkLst>
        <pc:spChg chg="add mod">
          <ac:chgData name="Vidhi Gupta" userId="609cbe90d9f4896e" providerId="LiveId" clId="{EE33240B-E9C7-4A71-8242-6C28D81F27A5}" dt="2022-12-06T14:24:47.008" v="328" actId="1076"/>
          <ac:spMkLst>
            <pc:docMk/>
            <pc:sldMk cId="1211229960" sldId="275"/>
            <ac:spMk id="2" creationId="{6A0317B0-8C70-4A7E-1007-D241EE8A8836}"/>
          </ac:spMkLst>
        </pc:spChg>
        <pc:spChg chg="add mod">
          <ac:chgData name="Vidhi Gupta" userId="609cbe90d9f4896e" providerId="LiveId" clId="{EE33240B-E9C7-4A71-8242-6C28D81F27A5}" dt="2022-12-06T14:28:26.482" v="481" actId="14100"/>
          <ac:spMkLst>
            <pc:docMk/>
            <pc:sldMk cId="1211229960" sldId="275"/>
            <ac:spMk id="3" creationId="{93826855-FB63-8011-5FFE-96487AF3F5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152400" y="1"/>
            <a:ext cx="2833688" cy="9906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304755" y="1320802"/>
            <a:ext cx="5210345" cy="5038606"/>
          </a:xfrm>
        </p:spPr>
        <p:txBody>
          <a:bodyPr anchor="b">
            <a:normAutofit/>
          </a:bodyPr>
          <a:lstStyle>
            <a:lvl1pPr algn="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193179" y="6359407"/>
            <a:ext cx="4321922" cy="1970989"/>
          </a:xfrm>
        </p:spPr>
        <p:txBody>
          <a:bodyPr anchor="t">
            <a:normAutofit/>
          </a:bodyPr>
          <a:lstStyle>
            <a:lvl1pPr marL="0" indent="0" algn="r">
              <a:buNone/>
              <a:defRPr sz="13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494330" y="8836153"/>
            <a:ext cx="643105" cy="527403"/>
          </a:xfrm>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a:xfrm>
            <a:off x="2717800" y="8836153"/>
            <a:ext cx="2707079" cy="527403"/>
          </a:xfrm>
        </p:spPr>
        <p:txBody>
          <a:bodyPr/>
          <a:lstStyle/>
          <a:p>
            <a:endParaRPr lang="en-IN"/>
          </a:p>
        </p:txBody>
      </p:sp>
      <p:sp>
        <p:nvSpPr>
          <p:cNvPr id="6" name="Slide Number Placeholder 5"/>
          <p:cNvSpPr>
            <a:spLocks noGrp="1"/>
          </p:cNvSpPr>
          <p:nvPr>
            <p:ph type="sldNum" sz="quarter" idx="12"/>
          </p:nvPr>
        </p:nvSpPr>
        <p:spPr>
          <a:xfrm>
            <a:off x="6206490" y="8836153"/>
            <a:ext cx="308610" cy="527403"/>
          </a:xfrm>
        </p:spPr>
        <p:txBody>
          <a:bodyPr/>
          <a:lstStyle/>
          <a:p>
            <a:fld id="{242F2ADE-03EE-42B9-849C-EF3138289797}" type="slidenum">
              <a:rPr lang="en-IN" smtClean="0"/>
              <a:t>‹#›</a:t>
            </a:fld>
            <a:endParaRPr lang="en-IN"/>
          </a:p>
        </p:txBody>
      </p:sp>
      <p:sp>
        <p:nvSpPr>
          <p:cNvPr id="23" name="Freeform 12"/>
          <p:cNvSpPr/>
          <p:nvPr/>
        </p:nvSpPr>
        <p:spPr bwMode="auto">
          <a:xfrm>
            <a:off x="152400" y="5448300"/>
            <a:ext cx="271463" cy="130705"/>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420291" y="5585884"/>
            <a:ext cx="46435" cy="116947"/>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626559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5143" y="6836360"/>
            <a:ext cx="5636993" cy="818622"/>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42482" y="1346384"/>
            <a:ext cx="4628299" cy="45716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35143" y="7654982"/>
            <a:ext cx="5636993" cy="713140"/>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5E7FF5-014C-438F-B48C-74A147486D0D}"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331453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5144" y="990600"/>
            <a:ext cx="5636993" cy="4402667"/>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35143" y="6273800"/>
            <a:ext cx="5636994" cy="20912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1247490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727066" y="1246589"/>
            <a:ext cx="342989"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4072465"/>
            <a:ext cx="342989"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90602"/>
            <a:ext cx="5230586" cy="3962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98676" y="4952999"/>
            <a:ext cx="4973346" cy="550333"/>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835143" y="6273800"/>
            <a:ext cx="5636993" cy="2091267"/>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1493173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5144" y="4779061"/>
            <a:ext cx="5636992" cy="212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835143" y="6900661"/>
            <a:ext cx="5636993" cy="12428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1950589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727066" y="1246589"/>
            <a:ext cx="342989"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6129148" y="4072465"/>
            <a:ext cx="342989" cy="8446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070056" y="990602"/>
            <a:ext cx="5230586" cy="3962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35144" y="5613400"/>
            <a:ext cx="5636993" cy="1284111"/>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5143" y="6897511"/>
            <a:ext cx="5636993" cy="1467556"/>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1533291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35144" y="990602"/>
            <a:ext cx="5636993" cy="393946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35143" y="5063067"/>
            <a:ext cx="5636994" cy="1210733"/>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35143" y="6273800"/>
            <a:ext cx="5636994" cy="2091267"/>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1835114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105943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6045" y="990600"/>
            <a:ext cx="996092" cy="737446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5143" y="990600"/>
            <a:ext cx="4512280" cy="7374467"/>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2765340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660402"/>
            <a:ext cx="5778500" cy="2861733"/>
          </a:xfrm>
        </p:spPr>
        <p:txBody>
          <a:bodyPr/>
          <a:lstStyle/>
          <a:p>
            <a:r>
              <a:rPr lang="en-US"/>
              <a:t>Click to edit Master title style</a:t>
            </a:r>
            <a:endParaRPr lang="en-US" dirty="0"/>
          </a:p>
        </p:txBody>
      </p:sp>
      <p:sp>
        <p:nvSpPr>
          <p:cNvPr id="3" name="Content Placeholder 2"/>
          <p:cNvSpPr>
            <a:spLocks noGrp="1"/>
          </p:cNvSpPr>
          <p:nvPr>
            <p:ph idx="1"/>
          </p:nvPr>
        </p:nvSpPr>
        <p:spPr>
          <a:xfrm>
            <a:off x="736600" y="3852333"/>
            <a:ext cx="5778500" cy="48140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08247" y="8822917"/>
            <a:ext cx="643105" cy="527403"/>
          </a:xfrm>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a:xfrm>
            <a:off x="1479486" y="8822917"/>
            <a:ext cx="3985888" cy="527403"/>
          </a:xfrm>
        </p:spPr>
        <p:txBody>
          <a:bodyPr/>
          <a:lstStyle/>
          <a:p>
            <a:endParaRPr lang="en-IN"/>
          </a:p>
        </p:txBody>
      </p:sp>
      <p:sp>
        <p:nvSpPr>
          <p:cNvPr id="6" name="Slide Number Placeholder 5"/>
          <p:cNvSpPr>
            <a:spLocks noGrp="1"/>
          </p:cNvSpPr>
          <p:nvPr>
            <p:ph type="sldNum" sz="quarter" idx="12"/>
          </p:nvPr>
        </p:nvSpPr>
        <p:spPr>
          <a:xfrm>
            <a:off x="6194226" y="8822917"/>
            <a:ext cx="320875" cy="527403"/>
          </a:xfrm>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218745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0247" y="3852331"/>
            <a:ext cx="5024854" cy="3408991"/>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490248" y="7261323"/>
            <a:ext cx="5024852" cy="12428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5E7FF5-014C-438F-B48C-74A147486D0D}" type="datetimeFigureOut">
              <a:rPr lang="en-IN" smtClean="0"/>
              <a:t>14-10-2023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204988" y="8834324"/>
            <a:ext cx="310112" cy="527403"/>
          </a:xfrm>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389761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6600" y="990602"/>
            <a:ext cx="5778500" cy="25315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36600" y="3852334"/>
            <a:ext cx="2804922" cy="486586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10178" y="3852334"/>
            <a:ext cx="2804922" cy="483430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5E7FF5-014C-438F-B48C-74A147486D0D}"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2433393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97111" y="3840103"/>
            <a:ext cx="2592218" cy="832378"/>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5142" y="4817708"/>
            <a:ext cx="2754186" cy="384981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71282" y="3852334"/>
            <a:ext cx="2600855" cy="832378"/>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717950" y="4817708"/>
            <a:ext cx="2754186" cy="3849819"/>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5E7FF5-014C-438F-B48C-74A147486D0D}" type="datetimeFigureOut">
              <a:rPr lang="en-IN" smtClean="0"/>
              <a:t>14-10-2023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176120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5E7FF5-014C-438F-B48C-74A147486D0D}" type="datetimeFigureOut">
              <a:rPr lang="en-IN" smtClean="0"/>
              <a:t>14-10-2023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263354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5E7FF5-014C-438F-B48C-74A147486D0D}" type="datetimeFigureOut">
              <a:rPr lang="en-IN" smtClean="0"/>
              <a:t>14-10-2023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964231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5143" y="2311400"/>
            <a:ext cx="1996901" cy="19812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2960665" y="990601"/>
            <a:ext cx="3511472" cy="7374468"/>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5143" y="4292600"/>
            <a:ext cx="1996901" cy="264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5E7FF5-014C-438F-B48C-74A147486D0D}"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204208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4250" y="2531532"/>
            <a:ext cx="3053009" cy="19812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4273122" y="1320800"/>
            <a:ext cx="1846028" cy="6604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34250" y="4512732"/>
            <a:ext cx="3053009" cy="264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5E7FF5-014C-438F-B48C-74A147486D0D}" type="datetimeFigureOut">
              <a:rPr lang="en-IN" smtClean="0"/>
              <a:t>14-10-2023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2F2ADE-03EE-42B9-849C-EF3138289797}" type="slidenum">
              <a:rPr lang="en-IN" smtClean="0"/>
              <a:t>‹#›</a:t>
            </a:fld>
            <a:endParaRPr lang="en-IN"/>
          </a:p>
        </p:txBody>
      </p:sp>
    </p:spTree>
    <p:extLst>
      <p:ext uri="{BB962C8B-B14F-4D97-AF65-F5344CB8AC3E}">
        <p14:creationId xmlns:p14="http://schemas.microsoft.com/office/powerpoint/2010/main" val="77856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1"/>
            <a:ext cx="1599010" cy="9906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736600" y="660402"/>
            <a:ext cx="5778500" cy="2861733"/>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6600" y="3852334"/>
            <a:ext cx="5778500" cy="484899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19010" y="8834324"/>
            <a:ext cx="643105" cy="52740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DB5E7FF5-014C-438F-B48C-74A147486D0D}" type="datetimeFigureOut">
              <a:rPr lang="en-IN" smtClean="0"/>
              <a:t>14-10-2023</a:t>
            </a:fld>
            <a:endParaRPr lang="en-IN"/>
          </a:p>
        </p:txBody>
      </p:sp>
      <p:sp>
        <p:nvSpPr>
          <p:cNvPr id="5" name="Footer Placeholder 4"/>
          <p:cNvSpPr>
            <a:spLocks noGrp="1"/>
          </p:cNvSpPr>
          <p:nvPr>
            <p:ph type="ftr" sz="quarter" idx="3"/>
          </p:nvPr>
        </p:nvSpPr>
        <p:spPr>
          <a:xfrm>
            <a:off x="1490248" y="8834324"/>
            <a:ext cx="3985888" cy="527403"/>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6204988" y="8834324"/>
            <a:ext cx="310112" cy="527403"/>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2F2ADE-03EE-42B9-849C-EF3138289797}" type="slidenum">
              <a:rPr lang="en-IN" smtClean="0"/>
              <a:t>‹#›</a:t>
            </a:fld>
            <a:endParaRPr lang="en-IN"/>
          </a:p>
        </p:txBody>
      </p:sp>
    </p:spTree>
    <p:extLst>
      <p:ext uri="{BB962C8B-B14F-4D97-AF65-F5344CB8AC3E}">
        <p14:creationId xmlns:p14="http://schemas.microsoft.com/office/powerpoint/2010/main" val="382267884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www.python.org/" TargetMode="External"/><Relationship Id="rId2" Type="http://schemas.openxmlformats.org/officeDocument/2006/relationships/hyperlink" Target="https://www.mysql.or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161832-51D6-C3D5-FF4D-87E8EFFFEF2A}"/>
              </a:ext>
            </a:extLst>
          </p:cNvPr>
          <p:cNvSpPr>
            <a:spLocks noGrp="1"/>
          </p:cNvSpPr>
          <p:nvPr>
            <p:ph type="title"/>
          </p:nvPr>
        </p:nvSpPr>
        <p:spPr>
          <a:xfrm>
            <a:off x="1300389" y="1521279"/>
            <a:ext cx="4695031" cy="7040335"/>
          </a:xfrm>
        </p:spPr>
        <p:txBody>
          <a:bodyPr>
            <a:normAutofit fontScale="90000"/>
          </a:bodyPr>
          <a:lstStyle/>
          <a:p>
            <a:r>
              <a:rPr lang="en-US" sz="7231" b="1" u="sng" dirty="0">
                <a:latin typeface="Monotype Corsiva" panose="03010101010201010101" pitchFamily="66" charset="0"/>
              </a:rPr>
              <a:t>Computer</a:t>
            </a:r>
            <a:br>
              <a:rPr lang="en-US" sz="7231" b="1" u="sng" dirty="0"/>
            </a:br>
            <a:r>
              <a:rPr lang="en-US" sz="7231" b="1" u="sng" dirty="0"/>
              <a:t> </a:t>
            </a:r>
            <a:r>
              <a:rPr lang="en-US" sz="7231" b="1" u="sng" dirty="0">
                <a:latin typeface="Monotype Corsiva" panose="03010101010201010101" pitchFamily="66" charset="0"/>
              </a:rPr>
              <a:t>Science </a:t>
            </a:r>
            <a:br>
              <a:rPr lang="en-US" sz="7231" b="1" u="sng" dirty="0">
                <a:latin typeface="Monotype Corsiva" panose="03010101010201010101" pitchFamily="66" charset="0"/>
              </a:rPr>
            </a:br>
            <a:r>
              <a:rPr lang="en-US" sz="7231" b="1" u="sng" dirty="0">
                <a:latin typeface="Monotype Corsiva" panose="03010101010201010101" pitchFamily="66" charset="0"/>
              </a:rPr>
              <a:t>Project</a:t>
            </a:r>
            <a:br>
              <a:rPr lang="en-US" sz="3250" b="1" u="sng" dirty="0"/>
            </a:br>
            <a:br>
              <a:rPr lang="en-US" sz="3250" b="1" u="sng" dirty="0"/>
            </a:br>
            <a:br>
              <a:rPr lang="en-US" sz="3250" b="1" u="sng" dirty="0"/>
            </a:br>
            <a:r>
              <a:rPr lang="en-US" sz="5444" b="1" dirty="0">
                <a:latin typeface="Monotype Corsiva" panose="03010101010201010101" pitchFamily="66" charset="0"/>
              </a:rPr>
              <a:t>Vidhi Gupta</a:t>
            </a:r>
            <a:br>
              <a:rPr lang="en-US" sz="5444" b="1" dirty="0">
                <a:latin typeface="Monotype Corsiva" panose="03010101010201010101" pitchFamily="66" charset="0"/>
              </a:rPr>
            </a:br>
            <a:r>
              <a:rPr lang="en-US" sz="5444" b="1" dirty="0">
                <a:latin typeface="Monotype Corsiva" panose="03010101010201010101" pitchFamily="66" charset="0"/>
              </a:rPr>
              <a:t>12-B</a:t>
            </a:r>
            <a:br>
              <a:rPr lang="en-US" sz="5444" b="1" dirty="0">
                <a:latin typeface="Monotype Corsiva" panose="03010101010201010101" pitchFamily="66" charset="0"/>
              </a:rPr>
            </a:br>
            <a:br>
              <a:rPr lang="en-US" sz="5444" b="1" dirty="0">
                <a:latin typeface="Monotype Corsiva" panose="03010101010201010101" pitchFamily="66" charset="0"/>
              </a:rPr>
            </a:br>
            <a:br>
              <a:rPr lang="en-US" sz="2925" b="1" u="sng" dirty="0"/>
            </a:br>
            <a:br>
              <a:rPr lang="en-US" sz="2925" b="1" u="sng" dirty="0"/>
            </a:br>
            <a:r>
              <a:rPr lang="en-US" sz="3981" b="1" dirty="0">
                <a:latin typeface="Bookman Old Style" panose="02050604050505020204" pitchFamily="18" charset="0"/>
              </a:rPr>
              <a:t>Topic:- </a:t>
            </a:r>
            <a:r>
              <a:rPr lang="en-US" sz="3981" b="1" u="sng" dirty="0">
                <a:latin typeface="Bookman Old Style" panose="02050604050505020204" pitchFamily="18" charset="0"/>
              </a:rPr>
              <a:t>ATM Management          System</a:t>
            </a:r>
            <a:br>
              <a:rPr lang="en-US" sz="3981" b="1" u="sng" dirty="0">
                <a:latin typeface="Bookman Old Style" panose="02050604050505020204" pitchFamily="18" charset="0"/>
              </a:rPr>
            </a:br>
            <a:br>
              <a:rPr lang="en-US" sz="2844" b="1" u="sng" dirty="0"/>
            </a:br>
            <a:endParaRPr lang="en-IN" sz="3250" b="1" u="sng" dirty="0"/>
          </a:p>
        </p:txBody>
      </p:sp>
      <p:sp>
        <p:nvSpPr>
          <p:cNvPr id="2" name="TextBox 1">
            <a:extLst>
              <a:ext uri="{FF2B5EF4-FFF2-40B4-BE49-F238E27FC236}">
                <a16:creationId xmlns:a16="http://schemas.microsoft.com/office/drawing/2014/main" id="{DDAA303E-0D30-2AE8-BBE5-EC9853043029}"/>
              </a:ext>
            </a:extLst>
          </p:cNvPr>
          <p:cNvSpPr txBox="1"/>
          <p:nvPr/>
        </p:nvSpPr>
        <p:spPr>
          <a:xfrm>
            <a:off x="2133600" y="5588000"/>
            <a:ext cx="4292600" cy="846386"/>
          </a:xfrm>
          <a:prstGeom prst="rect">
            <a:avLst/>
          </a:prstGeom>
          <a:noFill/>
        </p:spPr>
        <p:txBody>
          <a:bodyPr wrap="square" rtlCol="0">
            <a:spAutoFit/>
          </a:bodyPr>
          <a:lstStyle/>
          <a:p>
            <a:r>
              <a:rPr lang="en-US" sz="4900" dirty="0">
                <a:latin typeface="Monotype Corsiva" panose="03010101010201010101" pitchFamily="66" charset="0"/>
              </a:rPr>
              <a:t>Roll No.-</a:t>
            </a:r>
            <a:endParaRPr lang="en-IN" sz="4900" dirty="0">
              <a:latin typeface="Monotype Corsiva" panose="03010101010201010101" pitchFamily="66" charset="0"/>
            </a:endParaRPr>
          </a:p>
        </p:txBody>
      </p:sp>
    </p:spTree>
    <p:extLst>
      <p:ext uri="{BB962C8B-B14F-4D97-AF65-F5344CB8AC3E}">
        <p14:creationId xmlns:p14="http://schemas.microsoft.com/office/powerpoint/2010/main" val="2269360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DB3FD0-740C-A969-59A8-F2B12982FCA9}"/>
              </a:ext>
            </a:extLst>
          </p:cNvPr>
          <p:cNvSpPr txBox="1"/>
          <p:nvPr/>
        </p:nvSpPr>
        <p:spPr>
          <a:xfrm>
            <a:off x="2049237" y="172470"/>
            <a:ext cx="3250406" cy="1292662"/>
          </a:xfrm>
          <a:prstGeom prst="rect">
            <a:avLst/>
          </a:prstGeom>
          <a:noFill/>
        </p:spPr>
        <p:txBody>
          <a:bodyPr wrap="square" rtlCol="0">
            <a:spAutoFit/>
          </a:bodyPr>
          <a:lstStyle/>
          <a:p>
            <a:r>
              <a:rPr lang="en-US" sz="7800" u="sng" dirty="0">
                <a:latin typeface="Monotype Corsiva" panose="03010101010201010101" pitchFamily="66" charset="0"/>
              </a:rPr>
              <a:t>Outputs</a:t>
            </a:r>
            <a:endParaRPr lang="en-IN" sz="7800" u="sng" dirty="0">
              <a:latin typeface="Monotype Corsiva" panose="03010101010201010101" pitchFamily="66" charset="0"/>
            </a:endParaRPr>
          </a:p>
        </p:txBody>
      </p:sp>
      <p:sp>
        <p:nvSpPr>
          <p:cNvPr id="3" name="TextBox 2">
            <a:extLst>
              <a:ext uri="{FF2B5EF4-FFF2-40B4-BE49-F238E27FC236}">
                <a16:creationId xmlns:a16="http://schemas.microsoft.com/office/drawing/2014/main" id="{E23569C7-3E79-F9F8-0C55-826620505291}"/>
              </a:ext>
            </a:extLst>
          </p:cNvPr>
          <p:cNvSpPr txBox="1"/>
          <p:nvPr/>
        </p:nvSpPr>
        <p:spPr>
          <a:xfrm>
            <a:off x="1306286" y="1804308"/>
            <a:ext cx="4723039" cy="492443"/>
          </a:xfrm>
          <a:prstGeom prst="rect">
            <a:avLst/>
          </a:prstGeom>
          <a:noFill/>
        </p:spPr>
        <p:txBody>
          <a:bodyPr wrap="square" rtlCol="0">
            <a:spAutoFit/>
          </a:bodyPr>
          <a:lstStyle/>
          <a:p>
            <a:r>
              <a:rPr lang="en-US" sz="2600" dirty="0">
                <a:latin typeface="MV Boli" panose="02000500030200090000" pitchFamily="2" charset="0"/>
                <a:cs typeface="MV Boli" panose="02000500030200090000" pitchFamily="2" charset="0"/>
              </a:rPr>
              <a:t>1)</a:t>
            </a:r>
            <a:r>
              <a:rPr lang="en-US" sz="2600" u="sng" dirty="0">
                <a:latin typeface="MV Boli" panose="02000500030200090000" pitchFamily="2" charset="0"/>
                <a:cs typeface="MV Boli" panose="02000500030200090000" pitchFamily="2" charset="0"/>
              </a:rPr>
              <a:t>To create account</a:t>
            </a:r>
            <a:endParaRPr lang="en-IN" sz="2600" u="sng" dirty="0">
              <a:latin typeface="MV Boli" panose="02000500030200090000" pitchFamily="2" charset="0"/>
              <a:cs typeface="MV Boli" panose="02000500030200090000" pitchFamily="2" charset="0"/>
            </a:endParaRPr>
          </a:p>
        </p:txBody>
      </p:sp>
      <p:pic>
        <p:nvPicPr>
          <p:cNvPr id="5" name="Picture 4">
            <a:extLst>
              <a:ext uri="{FF2B5EF4-FFF2-40B4-BE49-F238E27FC236}">
                <a16:creationId xmlns:a16="http://schemas.microsoft.com/office/drawing/2014/main" id="{5A302939-B54F-A944-403E-455709A38607}"/>
              </a:ext>
            </a:extLst>
          </p:cNvPr>
          <p:cNvPicPr>
            <a:picLocks noChangeAspect="1"/>
          </p:cNvPicPr>
          <p:nvPr/>
        </p:nvPicPr>
        <p:blipFill>
          <a:blip r:embed="rId2"/>
          <a:stretch>
            <a:fillRect/>
          </a:stretch>
        </p:blipFill>
        <p:spPr>
          <a:xfrm>
            <a:off x="782661" y="2527487"/>
            <a:ext cx="5351646" cy="3438627"/>
          </a:xfrm>
          <a:prstGeom prst="rect">
            <a:avLst/>
          </a:prstGeom>
        </p:spPr>
      </p:pic>
      <p:pic>
        <p:nvPicPr>
          <p:cNvPr id="7" name="Picture 6">
            <a:extLst>
              <a:ext uri="{FF2B5EF4-FFF2-40B4-BE49-F238E27FC236}">
                <a16:creationId xmlns:a16="http://schemas.microsoft.com/office/drawing/2014/main" id="{1B6FFC6A-55FE-35B6-87B7-7F79D6FD1D0D}"/>
              </a:ext>
            </a:extLst>
          </p:cNvPr>
          <p:cNvPicPr>
            <a:picLocks noChangeAspect="1"/>
          </p:cNvPicPr>
          <p:nvPr/>
        </p:nvPicPr>
        <p:blipFill>
          <a:blip r:embed="rId3"/>
          <a:stretch>
            <a:fillRect/>
          </a:stretch>
        </p:blipFill>
        <p:spPr>
          <a:xfrm>
            <a:off x="782661" y="6398742"/>
            <a:ext cx="5246664" cy="1702951"/>
          </a:xfrm>
          <a:prstGeom prst="rect">
            <a:avLst/>
          </a:prstGeom>
        </p:spPr>
      </p:pic>
    </p:spTree>
    <p:extLst>
      <p:ext uri="{BB962C8B-B14F-4D97-AF65-F5344CB8AC3E}">
        <p14:creationId xmlns:p14="http://schemas.microsoft.com/office/powerpoint/2010/main" val="1661497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B68A5-A5A8-1D85-5FA9-F6223E50C543}"/>
              </a:ext>
            </a:extLst>
          </p:cNvPr>
          <p:cNvSpPr txBox="1"/>
          <p:nvPr/>
        </p:nvSpPr>
        <p:spPr>
          <a:xfrm>
            <a:off x="1365031" y="383319"/>
            <a:ext cx="4522304" cy="642484"/>
          </a:xfrm>
          <a:prstGeom prst="rect">
            <a:avLst/>
          </a:prstGeom>
          <a:noFill/>
        </p:spPr>
        <p:txBody>
          <a:bodyPr wrap="square" rtlCol="0">
            <a:spAutoFit/>
          </a:bodyPr>
          <a:lstStyle/>
          <a:p>
            <a:r>
              <a:rPr lang="en-US" sz="3575" dirty="0">
                <a:latin typeface="MV Boli" panose="02000500030200090000" pitchFamily="2" charset="0"/>
                <a:cs typeface="MV Boli" panose="02000500030200090000" pitchFamily="2" charset="0"/>
              </a:rPr>
              <a:t>2)</a:t>
            </a:r>
            <a:r>
              <a:rPr lang="en-US" sz="3575" u="sng" dirty="0">
                <a:latin typeface="MV Boli" panose="02000500030200090000" pitchFamily="2" charset="0"/>
                <a:cs typeface="MV Boli" panose="02000500030200090000" pitchFamily="2" charset="0"/>
              </a:rPr>
              <a:t>To login</a:t>
            </a:r>
          </a:p>
        </p:txBody>
      </p:sp>
      <p:sp>
        <p:nvSpPr>
          <p:cNvPr id="3" name="TextBox 2">
            <a:extLst>
              <a:ext uri="{FF2B5EF4-FFF2-40B4-BE49-F238E27FC236}">
                <a16:creationId xmlns:a16="http://schemas.microsoft.com/office/drawing/2014/main" id="{F9286322-04C6-C10F-240F-5D7C5C94DAC8}"/>
              </a:ext>
            </a:extLst>
          </p:cNvPr>
          <p:cNvSpPr txBox="1"/>
          <p:nvPr/>
        </p:nvSpPr>
        <p:spPr>
          <a:xfrm>
            <a:off x="1842962" y="1124510"/>
            <a:ext cx="4285422" cy="492443"/>
          </a:xfrm>
          <a:prstGeom prst="rect">
            <a:avLst/>
          </a:prstGeom>
          <a:noFill/>
        </p:spPr>
        <p:txBody>
          <a:bodyPr wrap="square" rtlCol="0">
            <a:spAutoFit/>
          </a:bodyPr>
          <a:lstStyle/>
          <a:p>
            <a:pPr marL="232172" indent="-232172">
              <a:buFont typeface="Wingdings" panose="05000000000000000000" pitchFamily="2" charset="2"/>
              <a:buChar char="q"/>
            </a:pPr>
            <a:r>
              <a:rPr lang="en-US" sz="2600" dirty="0">
                <a:latin typeface="MV Boli" panose="02000500030200090000" pitchFamily="2" charset="0"/>
                <a:cs typeface="MV Boli" panose="02000500030200090000" pitchFamily="2" charset="0"/>
              </a:rPr>
              <a:t>Depositing money</a:t>
            </a:r>
            <a:endParaRPr lang="en-IN" sz="2600" dirty="0">
              <a:latin typeface="MV Boli" panose="02000500030200090000" pitchFamily="2" charset="0"/>
              <a:cs typeface="MV Boli" panose="02000500030200090000" pitchFamily="2" charset="0"/>
            </a:endParaRPr>
          </a:p>
        </p:txBody>
      </p:sp>
      <p:pic>
        <p:nvPicPr>
          <p:cNvPr id="5" name="Picture 4">
            <a:extLst>
              <a:ext uri="{FF2B5EF4-FFF2-40B4-BE49-F238E27FC236}">
                <a16:creationId xmlns:a16="http://schemas.microsoft.com/office/drawing/2014/main" id="{DC5C033B-22F0-13A5-2F88-E4AC85B0032C}"/>
              </a:ext>
            </a:extLst>
          </p:cNvPr>
          <p:cNvPicPr>
            <a:picLocks noChangeAspect="1"/>
          </p:cNvPicPr>
          <p:nvPr/>
        </p:nvPicPr>
        <p:blipFill>
          <a:blip r:embed="rId2"/>
          <a:stretch>
            <a:fillRect/>
          </a:stretch>
        </p:blipFill>
        <p:spPr>
          <a:xfrm>
            <a:off x="856817" y="1956435"/>
            <a:ext cx="5271566" cy="3895141"/>
          </a:xfrm>
          <a:prstGeom prst="rect">
            <a:avLst/>
          </a:prstGeom>
        </p:spPr>
      </p:pic>
      <p:pic>
        <p:nvPicPr>
          <p:cNvPr id="7" name="Picture 6">
            <a:extLst>
              <a:ext uri="{FF2B5EF4-FFF2-40B4-BE49-F238E27FC236}">
                <a16:creationId xmlns:a16="http://schemas.microsoft.com/office/drawing/2014/main" id="{9A78EF78-6DAE-135D-D8CD-949F04313EB8}"/>
              </a:ext>
            </a:extLst>
          </p:cNvPr>
          <p:cNvPicPr>
            <a:picLocks noChangeAspect="1"/>
          </p:cNvPicPr>
          <p:nvPr/>
        </p:nvPicPr>
        <p:blipFill>
          <a:blip r:embed="rId3"/>
          <a:stretch>
            <a:fillRect/>
          </a:stretch>
        </p:blipFill>
        <p:spPr>
          <a:xfrm>
            <a:off x="794554" y="6294178"/>
            <a:ext cx="5333829" cy="1767955"/>
          </a:xfrm>
          <a:prstGeom prst="rect">
            <a:avLst/>
          </a:prstGeom>
        </p:spPr>
      </p:pic>
    </p:spTree>
    <p:extLst>
      <p:ext uri="{BB962C8B-B14F-4D97-AF65-F5344CB8AC3E}">
        <p14:creationId xmlns:p14="http://schemas.microsoft.com/office/powerpoint/2010/main" val="3112855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48F1DE-5A7B-A859-1D29-093A08DD10B8}"/>
              </a:ext>
            </a:extLst>
          </p:cNvPr>
          <p:cNvSpPr txBox="1"/>
          <p:nvPr/>
        </p:nvSpPr>
        <p:spPr>
          <a:xfrm>
            <a:off x="1398270" y="433388"/>
            <a:ext cx="4655820" cy="492443"/>
          </a:xfrm>
          <a:prstGeom prst="rect">
            <a:avLst/>
          </a:prstGeom>
          <a:noFill/>
        </p:spPr>
        <p:txBody>
          <a:bodyPr wrap="square" rtlCol="0">
            <a:spAutoFit/>
          </a:bodyPr>
          <a:lstStyle/>
          <a:p>
            <a:pPr marL="232172" indent="-232172">
              <a:buFont typeface="Wingdings" panose="05000000000000000000" pitchFamily="2" charset="2"/>
              <a:buChar char="q"/>
            </a:pPr>
            <a:r>
              <a:rPr lang="en-US" sz="2600" dirty="0">
                <a:latin typeface="MV Boli" panose="02000500030200090000" pitchFamily="2" charset="0"/>
                <a:cs typeface="MV Boli" panose="02000500030200090000" pitchFamily="2" charset="0"/>
              </a:rPr>
              <a:t>Withdrawing money</a:t>
            </a:r>
            <a:endParaRPr lang="en-IN" sz="2600" dirty="0">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EC538812-B2AD-F7C3-62CF-6F5E98C4B941}"/>
              </a:ext>
            </a:extLst>
          </p:cNvPr>
          <p:cNvPicPr>
            <a:picLocks noChangeAspect="1"/>
          </p:cNvPicPr>
          <p:nvPr/>
        </p:nvPicPr>
        <p:blipFill>
          <a:blip r:embed="rId2"/>
          <a:stretch>
            <a:fillRect/>
          </a:stretch>
        </p:blipFill>
        <p:spPr>
          <a:xfrm>
            <a:off x="845561" y="1417379"/>
            <a:ext cx="5252873" cy="3794528"/>
          </a:xfrm>
          <a:prstGeom prst="rect">
            <a:avLst/>
          </a:prstGeom>
        </p:spPr>
      </p:pic>
      <p:pic>
        <p:nvPicPr>
          <p:cNvPr id="6" name="Picture 5">
            <a:extLst>
              <a:ext uri="{FF2B5EF4-FFF2-40B4-BE49-F238E27FC236}">
                <a16:creationId xmlns:a16="http://schemas.microsoft.com/office/drawing/2014/main" id="{C20F5BC2-FF14-A908-3941-9931E14C9FCA}"/>
              </a:ext>
            </a:extLst>
          </p:cNvPr>
          <p:cNvPicPr>
            <a:picLocks noChangeAspect="1"/>
          </p:cNvPicPr>
          <p:nvPr/>
        </p:nvPicPr>
        <p:blipFill>
          <a:blip r:embed="rId3"/>
          <a:stretch>
            <a:fillRect/>
          </a:stretch>
        </p:blipFill>
        <p:spPr>
          <a:xfrm>
            <a:off x="801217" y="5563173"/>
            <a:ext cx="5252873" cy="1724378"/>
          </a:xfrm>
          <a:prstGeom prst="rect">
            <a:avLst/>
          </a:prstGeom>
        </p:spPr>
      </p:pic>
    </p:spTree>
    <p:extLst>
      <p:ext uri="{BB962C8B-B14F-4D97-AF65-F5344CB8AC3E}">
        <p14:creationId xmlns:p14="http://schemas.microsoft.com/office/powerpoint/2010/main" val="1912516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48CF34-2615-A9FD-444C-0D618CC1D3D4}"/>
              </a:ext>
            </a:extLst>
          </p:cNvPr>
          <p:cNvSpPr txBox="1"/>
          <p:nvPr/>
        </p:nvSpPr>
        <p:spPr>
          <a:xfrm>
            <a:off x="1497330" y="408623"/>
            <a:ext cx="4247198" cy="492443"/>
          </a:xfrm>
          <a:prstGeom prst="rect">
            <a:avLst/>
          </a:prstGeom>
          <a:noFill/>
        </p:spPr>
        <p:txBody>
          <a:bodyPr wrap="square" rtlCol="0">
            <a:spAutoFit/>
          </a:bodyPr>
          <a:lstStyle/>
          <a:p>
            <a:pPr marL="232172" indent="-232172">
              <a:buFont typeface="Wingdings" panose="05000000000000000000" pitchFamily="2" charset="2"/>
              <a:buChar char="q"/>
            </a:pPr>
            <a:r>
              <a:rPr lang="en-US" sz="2600" dirty="0">
                <a:latin typeface="MV Boli" panose="02000500030200090000" pitchFamily="2" charset="0"/>
                <a:cs typeface="MV Boli" panose="02000500030200090000" pitchFamily="2" charset="0"/>
              </a:rPr>
              <a:t>Transferring money</a:t>
            </a:r>
            <a:endParaRPr lang="en-IN" sz="2600" dirty="0">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7D619D6B-0C8A-D6C3-A1C6-DB8EA790824A}"/>
              </a:ext>
            </a:extLst>
          </p:cNvPr>
          <p:cNvPicPr>
            <a:picLocks noChangeAspect="1"/>
          </p:cNvPicPr>
          <p:nvPr/>
        </p:nvPicPr>
        <p:blipFill>
          <a:blip r:embed="rId2"/>
          <a:stretch>
            <a:fillRect/>
          </a:stretch>
        </p:blipFill>
        <p:spPr>
          <a:xfrm>
            <a:off x="893358" y="1283276"/>
            <a:ext cx="5071285" cy="4226453"/>
          </a:xfrm>
          <a:prstGeom prst="rect">
            <a:avLst/>
          </a:prstGeom>
        </p:spPr>
      </p:pic>
      <p:pic>
        <p:nvPicPr>
          <p:cNvPr id="6" name="Picture 5">
            <a:extLst>
              <a:ext uri="{FF2B5EF4-FFF2-40B4-BE49-F238E27FC236}">
                <a16:creationId xmlns:a16="http://schemas.microsoft.com/office/drawing/2014/main" id="{2B075C4B-9179-285B-0268-8F88895F314C}"/>
              </a:ext>
            </a:extLst>
          </p:cNvPr>
          <p:cNvPicPr>
            <a:picLocks noChangeAspect="1"/>
          </p:cNvPicPr>
          <p:nvPr/>
        </p:nvPicPr>
        <p:blipFill>
          <a:blip r:embed="rId3"/>
          <a:stretch>
            <a:fillRect/>
          </a:stretch>
        </p:blipFill>
        <p:spPr>
          <a:xfrm>
            <a:off x="825697" y="6090403"/>
            <a:ext cx="5136567" cy="1699315"/>
          </a:xfrm>
          <a:prstGeom prst="rect">
            <a:avLst/>
          </a:prstGeom>
        </p:spPr>
      </p:pic>
    </p:spTree>
    <p:extLst>
      <p:ext uri="{BB962C8B-B14F-4D97-AF65-F5344CB8AC3E}">
        <p14:creationId xmlns:p14="http://schemas.microsoft.com/office/powerpoint/2010/main" val="3464736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F6B76-1368-EA98-A4AF-91D965931A7A}"/>
              </a:ext>
            </a:extLst>
          </p:cNvPr>
          <p:cNvSpPr txBox="1"/>
          <p:nvPr/>
        </p:nvSpPr>
        <p:spPr>
          <a:xfrm>
            <a:off x="1363710" y="465730"/>
            <a:ext cx="4590766" cy="492443"/>
          </a:xfrm>
          <a:prstGeom prst="rect">
            <a:avLst/>
          </a:prstGeom>
          <a:noFill/>
        </p:spPr>
        <p:txBody>
          <a:bodyPr wrap="square" rtlCol="0">
            <a:spAutoFit/>
          </a:bodyPr>
          <a:lstStyle/>
          <a:p>
            <a:pPr marL="232172" indent="-232172">
              <a:buFont typeface="Wingdings" panose="05000000000000000000" pitchFamily="2" charset="2"/>
              <a:buChar char="q"/>
            </a:pPr>
            <a:r>
              <a:rPr lang="en-US" sz="2600" dirty="0">
                <a:latin typeface="MV Boli" panose="02000500030200090000" pitchFamily="2" charset="0"/>
                <a:cs typeface="MV Boli" panose="02000500030200090000" pitchFamily="2" charset="0"/>
              </a:rPr>
              <a:t>Checking balance</a:t>
            </a:r>
            <a:endParaRPr lang="en-IN" sz="2600" dirty="0">
              <a:latin typeface="MV Boli" panose="02000500030200090000" pitchFamily="2" charset="0"/>
              <a:cs typeface="MV Boli" panose="02000500030200090000" pitchFamily="2" charset="0"/>
            </a:endParaRPr>
          </a:p>
        </p:txBody>
      </p:sp>
      <p:pic>
        <p:nvPicPr>
          <p:cNvPr id="5" name="Picture 4">
            <a:extLst>
              <a:ext uri="{FF2B5EF4-FFF2-40B4-BE49-F238E27FC236}">
                <a16:creationId xmlns:a16="http://schemas.microsoft.com/office/drawing/2014/main" id="{E906B136-50CD-37DD-205A-ABDE9B02D2D2}"/>
              </a:ext>
            </a:extLst>
          </p:cNvPr>
          <p:cNvPicPr>
            <a:picLocks noChangeAspect="1"/>
          </p:cNvPicPr>
          <p:nvPr/>
        </p:nvPicPr>
        <p:blipFill>
          <a:blip r:embed="rId2"/>
          <a:stretch>
            <a:fillRect/>
          </a:stretch>
        </p:blipFill>
        <p:spPr>
          <a:xfrm>
            <a:off x="883720" y="1397535"/>
            <a:ext cx="5070756" cy="3768678"/>
          </a:xfrm>
          <a:prstGeom prst="rect">
            <a:avLst/>
          </a:prstGeom>
        </p:spPr>
      </p:pic>
    </p:spTree>
    <p:extLst>
      <p:ext uri="{BB962C8B-B14F-4D97-AF65-F5344CB8AC3E}">
        <p14:creationId xmlns:p14="http://schemas.microsoft.com/office/powerpoint/2010/main" val="80092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208F9C-5133-1047-2934-BB9BA582B8A1}"/>
              </a:ext>
            </a:extLst>
          </p:cNvPr>
          <p:cNvSpPr txBox="1"/>
          <p:nvPr/>
        </p:nvSpPr>
        <p:spPr>
          <a:xfrm>
            <a:off x="644236" y="484909"/>
            <a:ext cx="5569527" cy="523220"/>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Changing account number</a:t>
            </a:r>
            <a:endParaRPr lang="en-IN" sz="2800" dirty="0">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B63F05D5-D143-8CF7-14CB-AD0503D26507}"/>
              </a:ext>
            </a:extLst>
          </p:cNvPr>
          <p:cNvPicPr>
            <a:picLocks noChangeAspect="1"/>
          </p:cNvPicPr>
          <p:nvPr/>
        </p:nvPicPr>
        <p:blipFill>
          <a:blip r:embed="rId2"/>
          <a:stretch>
            <a:fillRect/>
          </a:stretch>
        </p:blipFill>
        <p:spPr>
          <a:xfrm>
            <a:off x="644236" y="1593273"/>
            <a:ext cx="5627694" cy="5361709"/>
          </a:xfrm>
          <a:prstGeom prst="rect">
            <a:avLst/>
          </a:prstGeom>
        </p:spPr>
      </p:pic>
      <p:pic>
        <p:nvPicPr>
          <p:cNvPr id="6" name="Picture 5">
            <a:extLst>
              <a:ext uri="{FF2B5EF4-FFF2-40B4-BE49-F238E27FC236}">
                <a16:creationId xmlns:a16="http://schemas.microsoft.com/office/drawing/2014/main" id="{6621FDAF-9434-B1E9-9FF6-2E3B275F47DE}"/>
              </a:ext>
            </a:extLst>
          </p:cNvPr>
          <p:cNvPicPr>
            <a:picLocks noChangeAspect="1"/>
          </p:cNvPicPr>
          <p:nvPr/>
        </p:nvPicPr>
        <p:blipFill>
          <a:blip r:embed="rId3"/>
          <a:stretch>
            <a:fillRect/>
          </a:stretch>
        </p:blipFill>
        <p:spPr>
          <a:xfrm>
            <a:off x="644236" y="7343341"/>
            <a:ext cx="5516962" cy="1814514"/>
          </a:xfrm>
          <a:prstGeom prst="rect">
            <a:avLst/>
          </a:prstGeom>
        </p:spPr>
      </p:pic>
    </p:spTree>
    <p:extLst>
      <p:ext uri="{BB962C8B-B14F-4D97-AF65-F5344CB8AC3E}">
        <p14:creationId xmlns:p14="http://schemas.microsoft.com/office/powerpoint/2010/main" val="928826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120900-EE2D-1EBE-8A46-381ACA06025E}"/>
              </a:ext>
            </a:extLst>
          </p:cNvPr>
          <p:cNvSpPr txBox="1"/>
          <p:nvPr/>
        </p:nvSpPr>
        <p:spPr>
          <a:xfrm>
            <a:off x="1052945" y="443345"/>
            <a:ext cx="5334000" cy="646331"/>
          </a:xfrm>
          <a:prstGeom prst="rect">
            <a:avLst/>
          </a:prstGeom>
          <a:solidFill>
            <a:schemeClr val="bg1"/>
          </a:solidFill>
        </p:spPr>
        <p:txBody>
          <a:bodyPr wrap="square" rtlCol="0">
            <a:spAutoFit/>
          </a:bodyPr>
          <a:lstStyle/>
          <a:p>
            <a:r>
              <a:rPr lang="en-US" sz="3600" dirty="0">
                <a:latin typeface="MV Boli" panose="02000500030200090000" pitchFamily="2" charset="0"/>
                <a:cs typeface="MV Boli" panose="02000500030200090000" pitchFamily="2" charset="0"/>
              </a:rPr>
              <a:t>3)</a:t>
            </a:r>
            <a:r>
              <a:rPr lang="en-US" sz="3600" u="sng" dirty="0">
                <a:latin typeface="MV Boli" panose="02000500030200090000" pitchFamily="2" charset="0"/>
                <a:cs typeface="MV Boli" panose="02000500030200090000" pitchFamily="2" charset="0"/>
              </a:rPr>
              <a:t>Exit</a:t>
            </a:r>
            <a:endParaRPr lang="en-IN" sz="3600" u="sng" dirty="0">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6DB5C9EA-62A3-2BCF-07EB-A6B3639420AA}"/>
              </a:ext>
            </a:extLst>
          </p:cNvPr>
          <p:cNvPicPr>
            <a:picLocks noChangeAspect="1"/>
          </p:cNvPicPr>
          <p:nvPr/>
        </p:nvPicPr>
        <p:blipFill>
          <a:blip r:embed="rId2"/>
          <a:stretch>
            <a:fillRect/>
          </a:stretch>
        </p:blipFill>
        <p:spPr>
          <a:xfrm>
            <a:off x="346363" y="1643804"/>
            <a:ext cx="6165273" cy="1814778"/>
          </a:xfrm>
          <a:prstGeom prst="rect">
            <a:avLst/>
          </a:prstGeom>
        </p:spPr>
      </p:pic>
    </p:spTree>
    <p:extLst>
      <p:ext uri="{BB962C8B-B14F-4D97-AF65-F5344CB8AC3E}">
        <p14:creationId xmlns:p14="http://schemas.microsoft.com/office/powerpoint/2010/main" val="3454462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0317B0-8C70-4A7E-1007-D241EE8A8836}"/>
              </a:ext>
            </a:extLst>
          </p:cNvPr>
          <p:cNvSpPr txBox="1"/>
          <p:nvPr/>
        </p:nvSpPr>
        <p:spPr>
          <a:xfrm>
            <a:off x="1302328" y="360218"/>
            <a:ext cx="4793672" cy="1200329"/>
          </a:xfrm>
          <a:prstGeom prst="rect">
            <a:avLst/>
          </a:prstGeom>
          <a:noFill/>
        </p:spPr>
        <p:txBody>
          <a:bodyPr wrap="square" rtlCol="0">
            <a:spAutoFit/>
          </a:bodyPr>
          <a:lstStyle/>
          <a:p>
            <a:r>
              <a:rPr lang="en-US" sz="7200" u="sng" dirty="0">
                <a:latin typeface="Monotype Corsiva" panose="03010101010201010101" pitchFamily="66" charset="0"/>
              </a:rPr>
              <a:t>Bibliography</a:t>
            </a:r>
            <a:endParaRPr lang="en-IN" sz="7200" u="sng" dirty="0">
              <a:latin typeface="Monotype Corsiva" panose="03010101010201010101" pitchFamily="66" charset="0"/>
            </a:endParaRPr>
          </a:p>
        </p:txBody>
      </p:sp>
      <p:sp>
        <p:nvSpPr>
          <p:cNvPr id="3" name="TextBox 2">
            <a:extLst>
              <a:ext uri="{FF2B5EF4-FFF2-40B4-BE49-F238E27FC236}">
                <a16:creationId xmlns:a16="http://schemas.microsoft.com/office/drawing/2014/main" id="{93826855-FB63-8011-5FFE-96487AF3F5D6}"/>
              </a:ext>
            </a:extLst>
          </p:cNvPr>
          <p:cNvSpPr txBox="1"/>
          <p:nvPr/>
        </p:nvSpPr>
        <p:spPr>
          <a:xfrm>
            <a:off x="1066800" y="2355272"/>
            <a:ext cx="5292436" cy="2677656"/>
          </a:xfrm>
          <a:prstGeom prst="rect">
            <a:avLst/>
          </a:prstGeom>
          <a:noFill/>
        </p:spPr>
        <p:txBody>
          <a:bodyPr wrap="square" rtlCol="0">
            <a:spAutoFit/>
          </a:bodyPr>
          <a:lstStyle/>
          <a:p>
            <a:pPr marL="285750" indent="-285750">
              <a:buFont typeface="Wingdings" panose="05000000000000000000" pitchFamily="2" charset="2"/>
              <a:buChar char="Ø"/>
            </a:pPr>
            <a:r>
              <a:rPr lang="en-US" sz="2800" dirty="0">
                <a:latin typeface="MV Boli" panose="02000500030200090000" pitchFamily="2" charset="0"/>
                <a:cs typeface="MV Boli" panose="02000500030200090000" pitchFamily="2" charset="0"/>
                <a:hlinkClick r:id="rId2"/>
              </a:rPr>
              <a:t>https://www.mysql.org/</a:t>
            </a:r>
            <a:endParaRPr lang="en-US" sz="2800" dirty="0">
              <a:latin typeface="MV Boli" panose="02000500030200090000" pitchFamily="2" charset="0"/>
              <a:cs typeface="MV Boli" panose="02000500030200090000" pitchFamily="2" charset="0"/>
            </a:endParaRPr>
          </a:p>
          <a:p>
            <a:pPr marL="285750" indent="-285750">
              <a:buFont typeface="Wingdings" panose="05000000000000000000" pitchFamily="2" charset="2"/>
              <a:buChar char="Ø"/>
            </a:pPr>
            <a:r>
              <a:rPr lang="en-US" sz="2800" dirty="0">
                <a:latin typeface="MV Boli" panose="02000500030200090000" pitchFamily="2" charset="0"/>
                <a:cs typeface="MV Boli" panose="02000500030200090000" pitchFamily="2" charset="0"/>
                <a:hlinkClick r:id="rId3"/>
              </a:rPr>
              <a:t>http://www.python.org/</a:t>
            </a:r>
            <a:endParaRPr lang="en-US" sz="2800" dirty="0">
              <a:latin typeface="MV Boli" panose="02000500030200090000" pitchFamily="2" charset="0"/>
              <a:cs typeface="MV Boli" panose="02000500030200090000" pitchFamily="2" charset="0"/>
            </a:endParaRPr>
          </a:p>
          <a:p>
            <a:pPr marL="285750" indent="-285750">
              <a:buFont typeface="Wingdings" panose="05000000000000000000" pitchFamily="2" charset="2"/>
              <a:buChar char="Ø"/>
            </a:pPr>
            <a:r>
              <a:rPr lang="en-US" sz="2800" dirty="0">
                <a:latin typeface="MV Boli" panose="02000500030200090000" pitchFamily="2" charset="0"/>
                <a:cs typeface="MV Boli" panose="02000500030200090000" pitchFamily="2" charset="0"/>
              </a:rPr>
              <a:t>Computer science for class XII- by </a:t>
            </a:r>
            <a:r>
              <a:rPr lang="en-US" sz="2800" dirty="0" err="1">
                <a:latin typeface="MV Boli" panose="02000500030200090000" pitchFamily="2" charset="0"/>
                <a:cs typeface="MV Boli" panose="02000500030200090000" pitchFamily="2" charset="0"/>
              </a:rPr>
              <a:t>sumita</a:t>
            </a:r>
            <a:r>
              <a:rPr lang="en-US" sz="2800" dirty="0">
                <a:latin typeface="MV Boli" panose="02000500030200090000" pitchFamily="2" charset="0"/>
                <a:cs typeface="MV Boli" panose="02000500030200090000" pitchFamily="2" charset="0"/>
              </a:rPr>
              <a:t> </a:t>
            </a:r>
            <a:r>
              <a:rPr lang="en-US" sz="2800" dirty="0" err="1">
                <a:latin typeface="MV Boli" panose="02000500030200090000" pitchFamily="2" charset="0"/>
                <a:cs typeface="MV Boli" panose="02000500030200090000" pitchFamily="2" charset="0"/>
              </a:rPr>
              <a:t>arora</a:t>
            </a:r>
            <a:endParaRPr lang="en-US" sz="2800" dirty="0">
              <a:latin typeface="MV Boli" panose="02000500030200090000" pitchFamily="2" charset="0"/>
              <a:cs typeface="MV Boli" panose="02000500030200090000" pitchFamily="2" charset="0"/>
            </a:endParaRPr>
          </a:p>
          <a:p>
            <a:pPr marL="285750" indent="-285750">
              <a:buFont typeface="Wingdings" panose="05000000000000000000" pitchFamily="2" charset="2"/>
              <a:buChar char="Ø"/>
            </a:pPr>
            <a:r>
              <a:rPr lang="en-US" sz="2800" dirty="0">
                <a:latin typeface="MV Boli" panose="02000500030200090000" pitchFamily="2" charset="0"/>
                <a:cs typeface="MV Boli" panose="02000500030200090000" pitchFamily="2" charset="0"/>
              </a:rPr>
              <a:t>Together with computer science</a:t>
            </a:r>
            <a:endParaRPr lang="en-IN" sz="28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21122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56C861-3F43-69BC-9589-726ACD286963}"/>
              </a:ext>
            </a:extLst>
          </p:cNvPr>
          <p:cNvSpPr txBox="1"/>
          <p:nvPr/>
        </p:nvSpPr>
        <p:spPr>
          <a:xfrm>
            <a:off x="2355850" y="577850"/>
            <a:ext cx="3487738" cy="1292662"/>
          </a:xfrm>
          <a:prstGeom prst="rect">
            <a:avLst/>
          </a:prstGeom>
          <a:noFill/>
        </p:spPr>
        <p:txBody>
          <a:bodyPr wrap="square" rtlCol="0">
            <a:spAutoFit/>
          </a:bodyPr>
          <a:lstStyle/>
          <a:p>
            <a:r>
              <a:rPr lang="en-US" sz="7800" u="sng" dirty="0">
                <a:latin typeface="Monotype Corsiva" panose="03010101010201010101" pitchFamily="66" charset="0"/>
              </a:rPr>
              <a:t>Index</a:t>
            </a:r>
            <a:endParaRPr lang="en-IN" sz="7800" u="sng" dirty="0">
              <a:latin typeface="Monotype Corsiva" panose="03010101010201010101" pitchFamily="66" charset="0"/>
            </a:endParaRPr>
          </a:p>
        </p:txBody>
      </p:sp>
      <p:sp>
        <p:nvSpPr>
          <p:cNvPr id="2" name="TextBox 1">
            <a:extLst>
              <a:ext uri="{FF2B5EF4-FFF2-40B4-BE49-F238E27FC236}">
                <a16:creationId xmlns:a16="http://schemas.microsoft.com/office/drawing/2014/main" id="{B7F77A1A-26ED-20F7-2FF0-65D9293A7DE1}"/>
              </a:ext>
            </a:extLst>
          </p:cNvPr>
          <p:cNvSpPr txBox="1"/>
          <p:nvPr/>
        </p:nvSpPr>
        <p:spPr>
          <a:xfrm>
            <a:off x="927100" y="2603500"/>
            <a:ext cx="5524500" cy="4401205"/>
          </a:xfrm>
          <a:prstGeom prst="rect">
            <a:avLst/>
          </a:prstGeom>
          <a:noFill/>
        </p:spPr>
        <p:txBody>
          <a:bodyPr wrap="square" rtlCol="0">
            <a:spAutoFit/>
          </a:bodyPr>
          <a:lstStyle/>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Certificate</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Acknowledgement</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Introduction</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System requirements </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Project Front end &amp; Back end</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DBMS : My SQL</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Python Codes</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Outputs</a:t>
            </a:r>
          </a:p>
          <a:p>
            <a:pPr marL="285750" indent="-285750">
              <a:buFont typeface="Wingdings" panose="05000000000000000000" pitchFamily="2" charset="2"/>
              <a:buChar char="q"/>
            </a:pPr>
            <a:r>
              <a:rPr lang="en-US" sz="2800" dirty="0">
                <a:latin typeface="MV Boli" panose="02000500030200090000" pitchFamily="2" charset="0"/>
                <a:cs typeface="MV Boli" panose="02000500030200090000" pitchFamily="2" charset="0"/>
              </a:rPr>
              <a:t>Bibliography </a:t>
            </a:r>
          </a:p>
        </p:txBody>
      </p:sp>
    </p:spTree>
    <p:extLst>
      <p:ext uri="{BB962C8B-B14F-4D97-AF65-F5344CB8AC3E}">
        <p14:creationId xmlns:p14="http://schemas.microsoft.com/office/powerpoint/2010/main" val="428014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283C70-150A-D05D-8072-04E85D871D05}"/>
              </a:ext>
            </a:extLst>
          </p:cNvPr>
          <p:cNvSpPr txBox="1"/>
          <p:nvPr/>
        </p:nvSpPr>
        <p:spPr>
          <a:xfrm>
            <a:off x="2058081" y="566059"/>
            <a:ext cx="3679371" cy="1092607"/>
          </a:xfrm>
          <a:prstGeom prst="rect">
            <a:avLst/>
          </a:prstGeom>
          <a:noFill/>
        </p:spPr>
        <p:txBody>
          <a:bodyPr wrap="square" rtlCol="0">
            <a:spAutoFit/>
          </a:bodyPr>
          <a:lstStyle/>
          <a:p>
            <a:r>
              <a:rPr lang="en-US" sz="6500" u="sng" dirty="0">
                <a:latin typeface="Monotype Corsiva" panose="03010101010201010101" pitchFamily="66" charset="0"/>
              </a:rPr>
              <a:t>Certificate</a:t>
            </a:r>
            <a:endParaRPr lang="en-IN" sz="6500" u="sng" dirty="0">
              <a:latin typeface="Monotype Corsiva" panose="03010101010201010101" pitchFamily="66" charset="0"/>
            </a:endParaRPr>
          </a:p>
        </p:txBody>
      </p:sp>
      <p:sp>
        <p:nvSpPr>
          <p:cNvPr id="3" name="TextBox 2">
            <a:extLst>
              <a:ext uri="{FF2B5EF4-FFF2-40B4-BE49-F238E27FC236}">
                <a16:creationId xmlns:a16="http://schemas.microsoft.com/office/drawing/2014/main" id="{43339ED2-479A-93E5-461A-D5E7F0BFAE06}"/>
              </a:ext>
            </a:extLst>
          </p:cNvPr>
          <p:cNvSpPr txBox="1"/>
          <p:nvPr/>
        </p:nvSpPr>
        <p:spPr>
          <a:xfrm>
            <a:off x="1362301" y="2452914"/>
            <a:ext cx="4375150" cy="6494085"/>
          </a:xfrm>
          <a:prstGeom prst="rect">
            <a:avLst/>
          </a:prstGeom>
          <a:noFill/>
        </p:spPr>
        <p:txBody>
          <a:bodyPr wrap="square" rtlCol="0">
            <a:spAutoFit/>
          </a:bodyPr>
          <a:lstStyle/>
          <a:p>
            <a:r>
              <a:rPr lang="en-US" sz="2600" dirty="0">
                <a:latin typeface="MV Boli" panose="02000500030200090000" pitchFamily="2" charset="0"/>
                <a:cs typeface="MV Boli" panose="02000500030200090000" pitchFamily="2" charset="0"/>
              </a:rPr>
              <a:t>This is to certify that </a:t>
            </a:r>
            <a:r>
              <a:rPr lang="en-US" sz="2600" u="sng" dirty="0" err="1">
                <a:effectLst>
                  <a:outerShdw blurRad="38100" dist="38100" dir="2700000" algn="tl">
                    <a:srgbClr val="000000">
                      <a:alpha val="43137"/>
                    </a:srgbClr>
                  </a:outerShdw>
                </a:effectLst>
                <a:latin typeface="MV Boli" panose="02000500030200090000" pitchFamily="2" charset="0"/>
                <a:cs typeface="MV Boli" panose="02000500030200090000" pitchFamily="2" charset="0"/>
              </a:rPr>
              <a:t>Ms.Vidhi</a:t>
            </a:r>
            <a:r>
              <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 Gupta </a:t>
            </a:r>
            <a:r>
              <a:rPr lang="en-US" sz="2600" dirty="0">
                <a:latin typeface="MV Boli" panose="02000500030200090000" pitchFamily="2" charset="0"/>
                <a:cs typeface="MV Boli" panose="02000500030200090000" pitchFamily="2" charset="0"/>
              </a:rPr>
              <a:t>of class </a:t>
            </a:r>
            <a:r>
              <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12</a:t>
            </a:r>
            <a:r>
              <a:rPr lang="en-US" sz="2600" dirty="0">
                <a:latin typeface="MV Boli" panose="02000500030200090000" pitchFamily="2" charset="0"/>
                <a:cs typeface="MV Boli" panose="02000500030200090000" pitchFamily="2" charset="0"/>
              </a:rPr>
              <a:t> section </a:t>
            </a:r>
            <a:r>
              <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B </a:t>
            </a:r>
            <a:r>
              <a:rPr lang="en-US" sz="2600" dirty="0">
                <a:latin typeface="MV Boli" panose="02000500030200090000" pitchFamily="2" charset="0"/>
                <a:cs typeface="MV Boli" panose="02000500030200090000" pitchFamily="2" charset="0"/>
              </a:rPr>
              <a:t>has successfully completed her computer science project on topic </a:t>
            </a:r>
            <a:r>
              <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ATM Management System </a:t>
            </a:r>
            <a:r>
              <a:rPr lang="en-US" sz="2600" dirty="0">
                <a:latin typeface="MV Boli" panose="02000500030200090000" pitchFamily="2" charset="0"/>
                <a:cs typeface="MV Boli" panose="02000500030200090000" pitchFamily="2" charset="0"/>
              </a:rPr>
              <a:t>under the guidance of </a:t>
            </a:r>
            <a:r>
              <a:rPr lang="en-US" sz="2600" u="sng" dirty="0" err="1">
                <a:effectLst>
                  <a:outerShdw blurRad="38100" dist="38100" dir="2700000" algn="tl">
                    <a:srgbClr val="000000">
                      <a:alpha val="43137"/>
                    </a:srgbClr>
                  </a:outerShdw>
                </a:effectLst>
                <a:latin typeface="MV Boli" panose="02000500030200090000" pitchFamily="2" charset="0"/>
                <a:cs typeface="MV Boli" panose="02000500030200090000" pitchFamily="2" charset="0"/>
              </a:rPr>
              <a:t>Mrs.Vinuka</a:t>
            </a:r>
            <a:endPar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a:p>
            <a:endPar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a:p>
            <a:endPar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a:p>
            <a:endPar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a:p>
            <a:endPar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a:p>
            <a:endPar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a:p>
            <a:r>
              <a:rPr lang="en-US" sz="2600" u="sng" dirty="0" err="1">
                <a:effectLst>
                  <a:outerShdw blurRad="38100" dist="38100" dir="2700000" algn="tl">
                    <a:srgbClr val="000000">
                      <a:alpha val="43137"/>
                    </a:srgbClr>
                  </a:outerShdw>
                </a:effectLst>
                <a:latin typeface="MV Boli" panose="02000500030200090000" pitchFamily="2" charset="0"/>
                <a:cs typeface="MV Boli" panose="02000500030200090000" pitchFamily="2" charset="0"/>
              </a:rPr>
              <a:t>Mrs.Vinuka</a:t>
            </a:r>
            <a:endPar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endParaRPr>
          </a:p>
          <a:p>
            <a:r>
              <a:rPr lang="en-US" sz="2600" dirty="0">
                <a:latin typeface="MV Boli" panose="02000500030200090000" pitchFamily="2" charset="0"/>
                <a:cs typeface="MV Boli" panose="02000500030200090000" pitchFamily="2" charset="0"/>
              </a:rPr>
              <a:t>(Subject Teacher)</a:t>
            </a:r>
            <a:endParaRPr lang="en-IN" sz="26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5709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9F5331-9242-75E0-159E-8C68AB15EA62}"/>
              </a:ext>
            </a:extLst>
          </p:cNvPr>
          <p:cNvSpPr txBox="1"/>
          <p:nvPr/>
        </p:nvSpPr>
        <p:spPr>
          <a:xfrm>
            <a:off x="1142508" y="358666"/>
            <a:ext cx="5597744" cy="992579"/>
          </a:xfrm>
          <a:prstGeom prst="rect">
            <a:avLst/>
          </a:prstGeom>
          <a:noFill/>
        </p:spPr>
        <p:txBody>
          <a:bodyPr wrap="square" rtlCol="0">
            <a:spAutoFit/>
          </a:bodyPr>
          <a:lstStyle/>
          <a:p>
            <a:r>
              <a:rPr lang="en-US" sz="5850" u="sng" dirty="0">
                <a:latin typeface="Monotype Corsiva" panose="03010101010201010101" pitchFamily="66" charset="0"/>
              </a:rPr>
              <a:t>Acknowledgement</a:t>
            </a:r>
            <a:endParaRPr lang="en-IN" sz="5850" u="sng" dirty="0">
              <a:latin typeface="Monotype Corsiva" panose="03010101010201010101" pitchFamily="66" charset="0"/>
            </a:endParaRPr>
          </a:p>
        </p:txBody>
      </p:sp>
      <p:sp>
        <p:nvSpPr>
          <p:cNvPr id="5" name="TextBox 4">
            <a:extLst>
              <a:ext uri="{FF2B5EF4-FFF2-40B4-BE49-F238E27FC236}">
                <a16:creationId xmlns:a16="http://schemas.microsoft.com/office/drawing/2014/main" id="{675E2D3C-0AEF-CB8F-766D-C504297309B0}"/>
              </a:ext>
            </a:extLst>
          </p:cNvPr>
          <p:cNvSpPr txBox="1"/>
          <p:nvPr/>
        </p:nvSpPr>
        <p:spPr>
          <a:xfrm>
            <a:off x="1283411" y="2011089"/>
            <a:ext cx="4816366" cy="6494085"/>
          </a:xfrm>
          <a:prstGeom prst="rect">
            <a:avLst/>
          </a:prstGeom>
          <a:noFill/>
        </p:spPr>
        <p:txBody>
          <a:bodyPr wrap="square" rtlCol="0">
            <a:spAutoFit/>
          </a:bodyPr>
          <a:lstStyle/>
          <a:p>
            <a:r>
              <a:rPr lang="en-US" sz="2600" dirty="0">
                <a:latin typeface="MV Boli" panose="02000500030200090000" pitchFamily="2" charset="0"/>
                <a:cs typeface="MV Boli" panose="02000500030200090000" pitchFamily="2" charset="0"/>
              </a:rPr>
              <a:t>I would like to express my special thanks of gratitude </a:t>
            </a:r>
            <a:r>
              <a:rPr lang="en-US" sz="2600" u="sng" dirty="0" err="1">
                <a:effectLst>
                  <a:outerShdw blurRad="38100" dist="38100" dir="2700000" algn="tl">
                    <a:srgbClr val="000000">
                      <a:alpha val="43137"/>
                    </a:srgbClr>
                  </a:outerShdw>
                </a:effectLst>
                <a:latin typeface="MV Boli" panose="02000500030200090000" pitchFamily="2" charset="0"/>
                <a:cs typeface="MV Boli" panose="02000500030200090000" pitchFamily="2" charset="0"/>
              </a:rPr>
              <a:t>Ms.Vinuka</a:t>
            </a:r>
            <a:r>
              <a:rPr lang="en-US" sz="2600"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 </a:t>
            </a:r>
            <a:r>
              <a:rPr lang="en-US" sz="2600" dirty="0">
                <a:latin typeface="MV Boli" panose="02000500030200090000" pitchFamily="2" charset="0"/>
                <a:cs typeface="MV Boli" panose="02000500030200090000" pitchFamily="2" charset="0"/>
              </a:rPr>
              <a:t>who gave me the golden opportunity to do this CS Project on </a:t>
            </a:r>
            <a:r>
              <a:rPr lang="en-US" sz="2600" u="sng" dirty="0">
                <a:effectLst>
                  <a:outerShdw blurRad="38100" dist="38100" dir="2700000" algn="tl">
                    <a:srgbClr val="000000">
                      <a:alpha val="43137"/>
                    </a:srgbClr>
                  </a:outerShdw>
                </a:effectLst>
                <a:latin typeface="MV Boli" panose="02000500030200090000" pitchFamily="2" charset="0"/>
                <a:cs typeface="MV Boli" panose="02000500030200090000" pitchFamily="2" charset="0"/>
              </a:rPr>
              <a:t>ATM management system</a:t>
            </a:r>
            <a:r>
              <a:rPr lang="en-US" sz="2600" dirty="0">
                <a:latin typeface="MV Boli" panose="02000500030200090000" pitchFamily="2" charset="0"/>
                <a:cs typeface="MV Boli" panose="02000500030200090000" pitchFamily="2" charset="0"/>
              </a:rPr>
              <a:t>, who also helped me in completing my project . I came to know about so many new things I really thankful to them . Secondly I would also like to thank my parents and friends who helped me a lot in finalizing this project within the limited time frame.</a:t>
            </a:r>
            <a:endParaRPr lang="en-IN" sz="26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852303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378C8-3BE2-539C-3266-71D3476F8874}"/>
              </a:ext>
            </a:extLst>
          </p:cNvPr>
          <p:cNvSpPr txBox="1"/>
          <p:nvPr/>
        </p:nvSpPr>
        <p:spPr>
          <a:xfrm>
            <a:off x="1616458" y="217762"/>
            <a:ext cx="4150273" cy="1092607"/>
          </a:xfrm>
          <a:prstGeom prst="rect">
            <a:avLst/>
          </a:prstGeom>
          <a:noFill/>
        </p:spPr>
        <p:txBody>
          <a:bodyPr wrap="square" rtlCol="0">
            <a:spAutoFit/>
          </a:bodyPr>
          <a:lstStyle/>
          <a:p>
            <a:r>
              <a:rPr lang="en-US" sz="6500" u="sng" dirty="0">
                <a:latin typeface="Monotype Corsiva" panose="03010101010201010101" pitchFamily="66" charset="0"/>
              </a:rPr>
              <a:t>Introduction</a:t>
            </a:r>
            <a:endParaRPr lang="en-IN" sz="6500" u="sng" dirty="0">
              <a:latin typeface="Monotype Corsiva" panose="03010101010201010101" pitchFamily="66" charset="0"/>
            </a:endParaRPr>
          </a:p>
        </p:txBody>
      </p:sp>
      <p:sp>
        <p:nvSpPr>
          <p:cNvPr id="3" name="TextBox 2">
            <a:extLst>
              <a:ext uri="{FF2B5EF4-FFF2-40B4-BE49-F238E27FC236}">
                <a16:creationId xmlns:a16="http://schemas.microsoft.com/office/drawing/2014/main" id="{90348D9B-2ADD-AB54-9E90-64EEEEB3B730}"/>
              </a:ext>
            </a:extLst>
          </p:cNvPr>
          <p:cNvSpPr txBox="1"/>
          <p:nvPr/>
        </p:nvSpPr>
        <p:spPr>
          <a:xfrm>
            <a:off x="1347459" y="1844565"/>
            <a:ext cx="4688271" cy="7444346"/>
          </a:xfrm>
          <a:prstGeom prst="rect">
            <a:avLst/>
          </a:prstGeom>
          <a:noFill/>
        </p:spPr>
        <p:txBody>
          <a:bodyPr wrap="square" rtlCol="0">
            <a:spAutoFit/>
          </a:bodyPr>
          <a:lstStyle/>
          <a:p>
            <a:r>
              <a:rPr lang="en-US" sz="2275" dirty="0">
                <a:latin typeface="MV Boli" panose="02000500030200090000" pitchFamily="2" charset="0"/>
                <a:cs typeface="MV Boli" panose="02000500030200090000" pitchFamily="2" charset="0"/>
              </a:rPr>
              <a:t>The aim of the ATM management system project is to build a python based ATM management system. The introduction of ATM’s by various banks have brought about freedom from the interminable queues in front of withdrawal counters at banks. This ATM management system requires the constant updating of records between the bank servers and a spread out network of ATMs.</a:t>
            </a:r>
          </a:p>
          <a:p>
            <a:endParaRPr lang="en-US" sz="2275" dirty="0">
              <a:latin typeface="MV Boli" panose="02000500030200090000" pitchFamily="2" charset="0"/>
              <a:cs typeface="MV Boli" panose="02000500030200090000" pitchFamily="2" charset="0"/>
            </a:endParaRPr>
          </a:p>
          <a:p>
            <a:r>
              <a:rPr lang="en-US" sz="2275" dirty="0">
                <a:latin typeface="MV Boli" panose="02000500030200090000" pitchFamily="2" charset="0"/>
                <a:cs typeface="MV Boli" panose="02000500030200090000" pitchFamily="2" charset="0"/>
              </a:rPr>
              <a:t>The ATM Management System is a very productive management system for registering the data of the people and creating a smooth process for the same.</a:t>
            </a:r>
            <a:endParaRPr lang="en-IN" sz="2275"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94445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04E19-27F4-119B-6833-74801E3FCC11}"/>
              </a:ext>
            </a:extLst>
          </p:cNvPr>
          <p:cNvSpPr txBox="1"/>
          <p:nvPr/>
        </p:nvSpPr>
        <p:spPr>
          <a:xfrm>
            <a:off x="1411507" y="448332"/>
            <a:ext cx="4585795" cy="1842812"/>
          </a:xfrm>
          <a:prstGeom prst="rect">
            <a:avLst/>
          </a:prstGeom>
          <a:noFill/>
        </p:spPr>
        <p:txBody>
          <a:bodyPr wrap="square" rtlCol="0">
            <a:spAutoFit/>
          </a:bodyPr>
          <a:lstStyle/>
          <a:p>
            <a:r>
              <a:rPr lang="en-US" sz="2275" dirty="0">
                <a:latin typeface="MV Boli" panose="02000500030200090000" pitchFamily="2" charset="0"/>
                <a:cs typeface="MV Boli" panose="02000500030200090000" pitchFamily="2" charset="0"/>
              </a:rPr>
              <a:t>The program has the following options:</a:t>
            </a:r>
          </a:p>
          <a:p>
            <a:endParaRPr lang="en-US" sz="2275" dirty="0">
              <a:latin typeface="MV Boli" panose="02000500030200090000" pitchFamily="2" charset="0"/>
              <a:cs typeface="MV Boli" panose="02000500030200090000" pitchFamily="2" charset="0"/>
            </a:endParaRPr>
          </a:p>
          <a:p>
            <a:r>
              <a:rPr lang="en-IN" sz="2275" dirty="0">
                <a:latin typeface="MV Boli" panose="02000500030200090000" pitchFamily="2" charset="0"/>
                <a:cs typeface="MV Boli" panose="02000500030200090000" pitchFamily="2" charset="0"/>
              </a:rPr>
              <a:t>1)To create account</a:t>
            </a:r>
          </a:p>
          <a:p>
            <a:r>
              <a:rPr lang="en-IN" sz="2275" dirty="0">
                <a:latin typeface="MV Boli" panose="02000500030200090000" pitchFamily="2" charset="0"/>
                <a:cs typeface="MV Boli" panose="02000500030200090000" pitchFamily="2" charset="0"/>
              </a:rPr>
              <a:t>2)To login</a:t>
            </a:r>
          </a:p>
        </p:txBody>
      </p:sp>
      <p:sp>
        <p:nvSpPr>
          <p:cNvPr id="4" name="TextBox 3">
            <a:extLst>
              <a:ext uri="{FF2B5EF4-FFF2-40B4-BE49-F238E27FC236}">
                <a16:creationId xmlns:a16="http://schemas.microsoft.com/office/drawing/2014/main" id="{211ACC34-EC6C-8C1A-161E-B7C86EB6DA69}"/>
              </a:ext>
            </a:extLst>
          </p:cNvPr>
          <p:cNvSpPr txBox="1"/>
          <p:nvPr/>
        </p:nvSpPr>
        <p:spPr>
          <a:xfrm>
            <a:off x="1750957" y="2273831"/>
            <a:ext cx="3906892" cy="1592744"/>
          </a:xfrm>
          <a:prstGeom prst="rect">
            <a:avLst/>
          </a:prstGeom>
          <a:noFill/>
        </p:spPr>
        <p:txBody>
          <a:bodyPr wrap="square" rtlCol="0">
            <a:spAutoFit/>
          </a:bodyPr>
          <a:lstStyle/>
          <a:p>
            <a:pPr marL="278606" indent="-278606">
              <a:buFont typeface="Wingdings" panose="05000000000000000000" pitchFamily="2" charset="2"/>
              <a:buChar char="§"/>
            </a:pPr>
            <a:r>
              <a:rPr lang="en-US" sz="1950" dirty="0">
                <a:latin typeface="MV Boli" panose="02000500030200090000" pitchFamily="2" charset="0"/>
                <a:cs typeface="MV Boli" panose="02000500030200090000" pitchFamily="2" charset="0"/>
              </a:rPr>
              <a:t>Depositing money</a:t>
            </a:r>
          </a:p>
          <a:p>
            <a:pPr marL="278606" indent="-278606">
              <a:buFont typeface="Wingdings" panose="05000000000000000000" pitchFamily="2" charset="2"/>
              <a:buChar char="§"/>
            </a:pPr>
            <a:r>
              <a:rPr lang="en-US" sz="1950" dirty="0">
                <a:latin typeface="MV Boli" panose="02000500030200090000" pitchFamily="2" charset="0"/>
                <a:cs typeface="MV Boli" panose="02000500030200090000" pitchFamily="2" charset="0"/>
              </a:rPr>
              <a:t>Withdrawing money</a:t>
            </a:r>
          </a:p>
          <a:p>
            <a:pPr marL="278606" indent="-278606">
              <a:buFont typeface="Wingdings" panose="05000000000000000000" pitchFamily="2" charset="2"/>
              <a:buChar char="§"/>
            </a:pPr>
            <a:r>
              <a:rPr lang="en-US" sz="1950" dirty="0">
                <a:latin typeface="MV Boli" panose="02000500030200090000" pitchFamily="2" charset="0"/>
                <a:cs typeface="MV Boli" panose="02000500030200090000" pitchFamily="2" charset="0"/>
              </a:rPr>
              <a:t>Transferring money</a:t>
            </a:r>
          </a:p>
          <a:p>
            <a:pPr marL="278606" indent="-278606">
              <a:buFont typeface="Wingdings" panose="05000000000000000000" pitchFamily="2" charset="2"/>
              <a:buChar char="§"/>
            </a:pPr>
            <a:r>
              <a:rPr lang="en-US" sz="1950" dirty="0">
                <a:latin typeface="MV Boli" panose="02000500030200090000" pitchFamily="2" charset="0"/>
                <a:cs typeface="MV Boli" panose="02000500030200090000" pitchFamily="2" charset="0"/>
              </a:rPr>
              <a:t>Checking balance</a:t>
            </a:r>
          </a:p>
          <a:p>
            <a:pPr marL="278606" indent="-278606">
              <a:buFont typeface="Wingdings" panose="05000000000000000000" pitchFamily="2" charset="2"/>
              <a:buChar char="§"/>
            </a:pPr>
            <a:r>
              <a:rPr lang="en-US" sz="1950" dirty="0">
                <a:latin typeface="MV Boli" panose="02000500030200090000" pitchFamily="2" charset="0"/>
                <a:cs typeface="MV Boli" panose="02000500030200090000" pitchFamily="2" charset="0"/>
              </a:rPr>
              <a:t>Changing account number</a:t>
            </a:r>
          </a:p>
        </p:txBody>
      </p:sp>
      <p:sp>
        <p:nvSpPr>
          <p:cNvPr id="5" name="TextBox 4">
            <a:extLst>
              <a:ext uri="{FF2B5EF4-FFF2-40B4-BE49-F238E27FC236}">
                <a16:creationId xmlns:a16="http://schemas.microsoft.com/office/drawing/2014/main" id="{2328A4E2-55DC-6DF3-F7BB-57915FC1D6D9}"/>
              </a:ext>
            </a:extLst>
          </p:cNvPr>
          <p:cNvSpPr txBox="1"/>
          <p:nvPr/>
        </p:nvSpPr>
        <p:spPr>
          <a:xfrm>
            <a:off x="1411507" y="3886774"/>
            <a:ext cx="3906892" cy="442429"/>
          </a:xfrm>
          <a:prstGeom prst="rect">
            <a:avLst/>
          </a:prstGeom>
          <a:noFill/>
        </p:spPr>
        <p:txBody>
          <a:bodyPr wrap="square" rtlCol="0">
            <a:spAutoFit/>
          </a:bodyPr>
          <a:lstStyle/>
          <a:p>
            <a:r>
              <a:rPr lang="en-US" sz="2275" dirty="0">
                <a:latin typeface="MV Boli" panose="02000500030200090000" pitchFamily="2" charset="0"/>
                <a:cs typeface="MV Boli" panose="02000500030200090000" pitchFamily="2" charset="0"/>
              </a:rPr>
              <a:t>3)Exit</a:t>
            </a:r>
            <a:endParaRPr lang="en-IN" sz="2275"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86148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E97E37-27C9-1CF5-34C9-9794A9BA7BE9}"/>
              </a:ext>
            </a:extLst>
          </p:cNvPr>
          <p:cNvSpPr txBox="1"/>
          <p:nvPr/>
        </p:nvSpPr>
        <p:spPr>
          <a:xfrm>
            <a:off x="1975124" y="384285"/>
            <a:ext cx="4419271" cy="1742913"/>
          </a:xfrm>
          <a:prstGeom prst="rect">
            <a:avLst/>
          </a:prstGeom>
          <a:noFill/>
        </p:spPr>
        <p:txBody>
          <a:bodyPr wrap="square" rtlCol="0">
            <a:spAutoFit/>
          </a:bodyPr>
          <a:lstStyle/>
          <a:p>
            <a:r>
              <a:rPr lang="en-US" sz="5363" dirty="0">
                <a:latin typeface="Monotype Corsiva" panose="03010101010201010101" pitchFamily="66" charset="0"/>
              </a:rPr>
              <a:t>     </a:t>
            </a:r>
            <a:r>
              <a:rPr lang="en-US" sz="5363" u="sng" dirty="0">
                <a:latin typeface="Monotype Corsiva" panose="03010101010201010101" pitchFamily="66" charset="0"/>
              </a:rPr>
              <a:t>System</a:t>
            </a:r>
            <a:r>
              <a:rPr lang="en-US" sz="5363" dirty="0">
                <a:latin typeface="Monotype Corsiva" panose="03010101010201010101" pitchFamily="66" charset="0"/>
              </a:rPr>
              <a:t>   </a:t>
            </a:r>
            <a:r>
              <a:rPr lang="en-US" sz="5363" u="sng" dirty="0">
                <a:latin typeface="Monotype Corsiva" panose="03010101010201010101" pitchFamily="66" charset="0"/>
              </a:rPr>
              <a:t>Requirements</a:t>
            </a:r>
            <a:endParaRPr lang="en-IN" sz="5363" u="sng" dirty="0">
              <a:latin typeface="Monotype Corsiva" panose="03010101010201010101" pitchFamily="66" charset="0"/>
            </a:endParaRPr>
          </a:p>
        </p:txBody>
      </p:sp>
      <p:sp>
        <p:nvSpPr>
          <p:cNvPr id="3" name="TextBox 2">
            <a:extLst>
              <a:ext uri="{FF2B5EF4-FFF2-40B4-BE49-F238E27FC236}">
                <a16:creationId xmlns:a16="http://schemas.microsoft.com/office/drawing/2014/main" id="{4090C314-50EC-7F3F-F2AD-7B21E248AD69}"/>
              </a:ext>
            </a:extLst>
          </p:cNvPr>
          <p:cNvSpPr txBox="1"/>
          <p:nvPr/>
        </p:nvSpPr>
        <p:spPr>
          <a:xfrm>
            <a:off x="1296221" y="2460143"/>
            <a:ext cx="4534557" cy="5193729"/>
          </a:xfrm>
          <a:prstGeom prst="rect">
            <a:avLst/>
          </a:prstGeom>
          <a:noFill/>
        </p:spPr>
        <p:txBody>
          <a:bodyPr wrap="square" rtlCol="0">
            <a:spAutoFit/>
          </a:bodyPr>
          <a:lstStyle/>
          <a:p>
            <a:r>
              <a:rPr lang="en-US" sz="2600" u="sng" dirty="0">
                <a:latin typeface="MV Boli" panose="02000500030200090000" pitchFamily="2" charset="0"/>
                <a:cs typeface="MV Boli" panose="02000500030200090000" pitchFamily="2" charset="0"/>
              </a:rPr>
              <a:t>Hardware specification</a:t>
            </a:r>
            <a:r>
              <a:rPr lang="en-US" sz="2600" dirty="0">
                <a:latin typeface="MV Boli" panose="02000500030200090000" pitchFamily="2" charset="0"/>
                <a:cs typeface="MV Boli" panose="02000500030200090000" pitchFamily="2" charset="0"/>
              </a:rPr>
              <a:t>:</a:t>
            </a:r>
          </a:p>
          <a:p>
            <a:endParaRPr lang="en-US" sz="2600" dirty="0">
              <a:latin typeface="MV Boli" panose="02000500030200090000" pitchFamily="2" charset="0"/>
              <a:cs typeface="MV Boli" panose="02000500030200090000" pitchFamily="2" charset="0"/>
            </a:endParaRPr>
          </a:p>
          <a:p>
            <a:r>
              <a:rPr lang="en-US" sz="2275" u="sng" dirty="0">
                <a:latin typeface="MV Boli" panose="02000500030200090000" pitchFamily="2" charset="0"/>
                <a:cs typeface="MV Boli" panose="02000500030200090000" pitchFamily="2" charset="0"/>
              </a:rPr>
              <a:t>Processor</a:t>
            </a:r>
            <a:r>
              <a:rPr lang="en-US" sz="2275" dirty="0">
                <a:latin typeface="MV Boli" panose="02000500030200090000" pitchFamily="2" charset="0"/>
                <a:cs typeface="MV Boli" panose="02000500030200090000" pitchFamily="2" charset="0"/>
              </a:rPr>
              <a:t>: AMD Ryzen 5 3450U with Radeon Vega Mobile </a:t>
            </a:r>
            <a:r>
              <a:rPr lang="en-US" sz="2275" dirty="0" err="1">
                <a:latin typeface="MV Boli" panose="02000500030200090000" pitchFamily="2" charset="0"/>
                <a:cs typeface="MV Boli" panose="02000500030200090000" pitchFamily="2" charset="0"/>
              </a:rPr>
              <a:t>Gfx</a:t>
            </a:r>
            <a:r>
              <a:rPr lang="en-US" sz="2275" dirty="0">
                <a:latin typeface="MV Boli" panose="02000500030200090000" pitchFamily="2" charset="0"/>
                <a:cs typeface="MV Boli" panose="02000500030200090000" pitchFamily="2" charset="0"/>
              </a:rPr>
              <a:t> 2.10 GHz</a:t>
            </a:r>
          </a:p>
          <a:p>
            <a:r>
              <a:rPr lang="en-US" sz="2275" u="sng" dirty="0">
                <a:latin typeface="MV Boli" panose="02000500030200090000" pitchFamily="2" charset="0"/>
                <a:cs typeface="MV Boli" panose="02000500030200090000" pitchFamily="2" charset="0"/>
              </a:rPr>
              <a:t>Disc space</a:t>
            </a:r>
            <a:r>
              <a:rPr lang="en-US" sz="2275" dirty="0">
                <a:latin typeface="MV Boli" panose="02000500030200090000" pitchFamily="2" charset="0"/>
                <a:cs typeface="MV Boli" panose="02000500030200090000" pitchFamily="2" charset="0"/>
              </a:rPr>
              <a:t>: 1GB </a:t>
            </a:r>
          </a:p>
          <a:p>
            <a:endParaRPr lang="en-US" sz="2275" dirty="0">
              <a:latin typeface="MV Boli" panose="02000500030200090000" pitchFamily="2" charset="0"/>
              <a:cs typeface="MV Boli" panose="02000500030200090000" pitchFamily="2" charset="0"/>
            </a:endParaRPr>
          </a:p>
          <a:p>
            <a:endParaRPr lang="en-US" sz="2275" dirty="0">
              <a:latin typeface="MV Boli" panose="02000500030200090000" pitchFamily="2" charset="0"/>
              <a:cs typeface="MV Boli" panose="02000500030200090000" pitchFamily="2" charset="0"/>
            </a:endParaRPr>
          </a:p>
          <a:p>
            <a:r>
              <a:rPr lang="en-US" sz="2600" u="sng" dirty="0">
                <a:latin typeface="MV Boli" panose="02000500030200090000" pitchFamily="2" charset="0"/>
                <a:cs typeface="MV Boli" panose="02000500030200090000" pitchFamily="2" charset="0"/>
              </a:rPr>
              <a:t>Software specification:</a:t>
            </a:r>
          </a:p>
          <a:p>
            <a:endParaRPr lang="en-US" sz="2600" u="sng" dirty="0">
              <a:latin typeface="MV Boli" panose="02000500030200090000" pitchFamily="2" charset="0"/>
              <a:cs typeface="MV Boli" panose="02000500030200090000" pitchFamily="2" charset="0"/>
            </a:endParaRPr>
          </a:p>
          <a:p>
            <a:r>
              <a:rPr lang="en-US" sz="2275" u="sng" dirty="0">
                <a:latin typeface="MV Boli" panose="02000500030200090000" pitchFamily="2" charset="0"/>
                <a:cs typeface="MV Boli" panose="02000500030200090000" pitchFamily="2" charset="0"/>
              </a:rPr>
              <a:t>Operating system:</a:t>
            </a:r>
            <a:r>
              <a:rPr lang="en-US" sz="2275" dirty="0">
                <a:latin typeface="MV Boli" panose="02000500030200090000" pitchFamily="2" charset="0"/>
                <a:cs typeface="MV Boli" panose="02000500030200090000" pitchFamily="2" charset="0"/>
              </a:rPr>
              <a:t> Windows 10</a:t>
            </a:r>
          </a:p>
          <a:p>
            <a:r>
              <a:rPr lang="en-US" sz="2275" u="sng" dirty="0">
                <a:latin typeface="MV Boli" panose="02000500030200090000" pitchFamily="2" charset="0"/>
                <a:cs typeface="MV Boli" panose="02000500030200090000" pitchFamily="2" charset="0"/>
              </a:rPr>
              <a:t>Python version:</a:t>
            </a:r>
            <a:r>
              <a:rPr lang="en-US" sz="2275" dirty="0">
                <a:latin typeface="MV Boli" panose="02000500030200090000" pitchFamily="2" charset="0"/>
                <a:cs typeface="MV Boli" panose="02000500030200090000" pitchFamily="2" charset="0"/>
              </a:rPr>
              <a:t> 3.8 or higher</a:t>
            </a:r>
          </a:p>
          <a:p>
            <a:r>
              <a:rPr lang="en-US" sz="2275" u="sng" dirty="0">
                <a:latin typeface="MV Boli" panose="02000500030200090000" pitchFamily="2" charset="0"/>
                <a:cs typeface="MV Boli" panose="02000500030200090000" pitchFamily="2" charset="0"/>
              </a:rPr>
              <a:t>MYSQL Version: </a:t>
            </a:r>
          </a:p>
          <a:p>
            <a:endParaRPr lang="en-IN" sz="2275" u="sng"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679968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EB565-2C07-FD1D-1AA0-792B60285EA5}"/>
              </a:ext>
            </a:extLst>
          </p:cNvPr>
          <p:cNvSpPr txBox="1"/>
          <p:nvPr/>
        </p:nvSpPr>
        <p:spPr>
          <a:xfrm>
            <a:off x="1347459" y="384285"/>
            <a:ext cx="4470510" cy="1442831"/>
          </a:xfrm>
          <a:prstGeom prst="rect">
            <a:avLst/>
          </a:prstGeom>
          <a:noFill/>
        </p:spPr>
        <p:txBody>
          <a:bodyPr wrap="square" rtlCol="0">
            <a:spAutoFit/>
          </a:bodyPr>
          <a:lstStyle/>
          <a:p>
            <a:r>
              <a:rPr lang="en-US" sz="4388" u="sng" dirty="0">
                <a:latin typeface="Monotype Corsiva" panose="03010101010201010101" pitchFamily="66" charset="0"/>
              </a:rPr>
              <a:t>Project Front end and                  </a:t>
            </a:r>
            <a:endParaRPr lang="en-IN" sz="4388" u="sng" dirty="0">
              <a:latin typeface="Monotype Corsiva" panose="03010101010201010101" pitchFamily="66" charset="0"/>
            </a:endParaRPr>
          </a:p>
        </p:txBody>
      </p:sp>
      <p:sp>
        <p:nvSpPr>
          <p:cNvPr id="4" name="TextBox 3">
            <a:extLst>
              <a:ext uri="{FF2B5EF4-FFF2-40B4-BE49-F238E27FC236}">
                <a16:creationId xmlns:a16="http://schemas.microsoft.com/office/drawing/2014/main" id="{9B495EA1-D430-2587-DF0D-875DF749CFD9}"/>
              </a:ext>
            </a:extLst>
          </p:cNvPr>
          <p:cNvSpPr txBox="1"/>
          <p:nvPr/>
        </p:nvSpPr>
        <p:spPr>
          <a:xfrm>
            <a:off x="2487502" y="1021131"/>
            <a:ext cx="2433802" cy="767582"/>
          </a:xfrm>
          <a:prstGeom prst="rect">
            <a:avLst/>
          </a:prstGeom>
          <a:noFill/>
        </p:spPr>
        <p:txBody>
          <a:bodyPr wrap="square" rtlCol="0">
            <a:spAutoFit/>
          </a:bodyPr>
          <a:lstStyle/>
          <a:p>
            <a:r>
              <a:rPr lang="en-US" sz="4388" u="sng" dirty="0">
                <a:latin typeface="Monotype Corsiva" panose="03010101010201010101" pitchFamily="66" charset="0"/>
              </a:rPr>
              <a:t>Back end</a:t>
            </a:r>
            <a:endParaRPr lang="en-IN" sz="4388" u="sng" dirty="0">
              <a:latin typeface="Monotype Corsiva" panose="03010101010201010101" pitchFamily="66" charset="0"/>
            </a:endParaRPr>
          </a:p>
        </p:txBody>
      </p:sp>
      <p:sp>
        <p:nvSpPr>
          <p:cNvPr id="5" name="TextBox 4">
            <a:extLst>
              <a:ext uri="{FF2B5EF4-FFF2-40B4-BE49-F238E27FC236}">
                <a16:creationId xmlns:a16="http://schemas.microsoft.com/office/drawing/2014/main" id="{2A02F938-8DC1-C28B-8825-8F31E136CD9C}"/>
              </a:ext>
            </a:extLst>
          </p:cNvPr>
          <p:cNvSpPr txBox="1"/>
          <p:nvPr/>
        </p:nvSpPr>
        <p:spPr>
          <a:xfrm>
            <a:off x="1168126" y="2292897"/>
            <a:ext cx="4163083" cy="542456"/>
          </a:xfrm>
          <a:prstGeom prst="rect">
            <a:avLst/>
          </a:prstGeom>
          <a:noFill/>
        </p:spPr>
        <p:txBody>
          <a:bodyPr wrap="square" rtlCol="0">
            <a:spAutoFit/>
          </a:bodyPr>
          <a:lstStyle/>
          <a:p>
            <a:r>
              <a:rPr lang="en-US" sz="2925" dirty="0">
                <a:latin typeface="MV Boli" panose="02000500030200090000" pitchFamily="2" charset="0"/>
                <a:cs typeface="MV Boli" panose="02000500030200090000" pitchFamily="2" charset="0"/>
              </a:rPr>
              <a:t>Front End: Python</a:t>
            </a:r>
            <a:endParaRPr lang="en-IN" sz="2925" dirty="0">
              <a:latin typeface="MV Boli" panose="02000500030200090000" pitchFamily="2" charset="0"/>
              <a:cs typeface="MV Boli" panose="02000500030200090000" pitchFamily="2" charset="0"/>
            </a:endParaRPr>
          </a:p>
        </p:txBody>
      </p:sp>
      <p:pic>
        <p:nvPicPr>
          <p:cNvPr id="6" name="Picture 5">
            <a:extLst>
              <a:ext uri="{FF2B5EF4-FFF2-40B4-BE49-F238E27FC236}">
                <a16:creationId xmlns:a16="http://schemas.microsoft.com/office/drawing/2014/main" id="{E3817A88-B8A6-E2EA-C3DF-9DCC77E1D2FE}"/>
              </a:ext>
            </a:extLst>
          </p:cNvPr>
          <p:cNvPicPr>
            <a:picLocks noChangeAspect="1"/>
          </p:cNvPicPr>
          <p:nvPr/>
        </p:nvPicPr>
        <p:blipFill>
          <a:blip r:embed="rId2"/>
          <a:stretch>
            <a:fillRect/>
          </a:stretch>
        </p:blipFill>
        <p:spPr>
          <a:xfrm>
            <a:off x="2249579" y="3046127"/>
            <a:ext cx="2842643" cy="1860640"/>
          </a:xfrm>
          <a:prstGeom prst="rect">
            <a:avLst/>
          </a:prstGeom>
        </p:spPr>
      </p:pic>
      <p:sp>
        <p:nvSpPr>
          <p:cNvPr id="7" name="TextBox 6">
            <a:extLst>
              <a:ext uri="{FF2B5EF4-FFF2-40B4-BE49-F238E27FC236}">
                <a16:creationId xmlns:a16="http://schemas.microsoft.com/office/drawing/2014/main" id="{F0323DF7-BC98-7333-F22D-58CCD4DF4B62}"/>
              </a:ext>
            </a:extLst>
          </p:cNvPr>
          <p:cNvSpPr txBox="1"/>
          <p:nvPr/>
        </p:nvSpPr>
        <p:spPr>
          <a:xfrm>
            <a:off x="1065651" y="5789886"/>
            <a:ext cx="3586655" cy="542456"/>
          </a:xfrm>
          <a:prstGeom prst="rect">
            <a:avLst/>
          </a:prstGeom>
          <a:noFill/>
        </p:spPr>
        <p:txBody>
          <a:bodyPr wrap="square" rtlCol="0">
            <a:spAutoFit/>
          </a:bodyPr>
          <a:lstStyle/>
          <a:p>
            <a:r>
              <a:rPr lang="en-US" sz="2925" dirty="0">
                <a:latin typeface="MV Boli" panose="02000500030200090000" pitchFamily="2" charset="0"/>
                <a:cs typeface="MV Boli" panose="02000500030200090000" pitchFamily="2" charset="0"/>
              </a:rPr>
              <a:t>Bach End: MYSQL</a:t>
            </a:r>
            <a:endParaRPr lang="en-IN" sz="2925" dirty="0">
              <a:latin typeface="MV Boli" panose="02000500030200090000" pitchFamily="2" charset="0"/>
              <a:cs typeface="MV Boli" panose="02000500030200090000" pitchFamily="2" charset="0"/>
            </a:endParaRPr>
          </a:p>
        </p:txBody>
      </p:sp>
      <p:pic>
        <p:nvPicPr>
          <p:cNvPr id="8" name="Picture 7">
            <a:extLst>
              <a:ext uri="{FF2B5EF4-FFF2-40B4-BE49-F238E27FC236}">
                <a16:creationId xmlns:a16="http://schemas.microsoft.com/office/drawing/2014/main" id="{972FEAF0-16CA-931C-443B-BA7A33D04B6D}"/>
              </a:ext>
            </a:extLst>
          </p:cNvPr>
          <p:cNvPicPr>
            <a:picLocks noChangeAspect="1"/>
          </p:cNvPicPr>
          <p:nvPr/>
        </p:nvPicPr>
        <p:blipFill>
          <a:blip r:embed="rId3"/>
          <a:stretch>
            <a:fillRect/>
          </a:stretch>
        </p:blipFill>
        <p:spPr>
          <a:xfrm>
            <a:off x="2249579" y="6524623"/>
            <a:ext cx="2840347" cy="1686256"/>
          </a:xfrm>
          <a:prstGeom prst="rect">
            <a:avLst/>
          </a:prstGeom>
        </p:spPr>
      </p:pic>
    </p:spTree>
    <p:extLst>
      <p:ext uri="{BB962C8B-B14F-4D97-AF65-F5344CB8AC3E}">
        <p14:creationId xmlns:p14="http://schemas.microsoft.com/office/powerpoint/2010/main" val="144031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DF3FBC-A7A1-7D3A-3DEC-84F3A16DF710}"/>
              </a:ext>
            </a:extLst>
          </p:cNvPr>
          <p:cNvSpPr txBox="1"/>
          <p:nvPr/>
        </p:nvSpPr>
        <p:spPr>
          <a:xfrm>
            <a:off x="1452222" y="384742"/>
            <a:ext cx="4510768" cy="917624"/>
          </a:xfrm>
          <a:prstGeom prst="rect">
            <a:avLst/>
          </a:prstGeom>
          <a:noFill/>
        </p:spPr>
        <p:txBody>
          <a:bodyPr wrap="square" rtlCol="0">
            <a:spAutoFit/>
          </a:bodyPr>
          <a:lstStyle/>
          <a:p>
            <a:r>
              <a:rPr lang="en-US" sz="5363" u="sng" dirty="0">
                <a:latin typeface="Monotype Corsiva" panose="03010101010201010101" pitchFamily="66" charset="0"/>
              </a:rPr>
              <a:t>DBMS:MYSQL</a:t>
            </a:r>
            <a:endParaRPr lang="en-IN" sz="5363" u="sng" dirty="0">
              <a:latin typeface="Monotype Corsiva" panose="03010101010201010101" pitchFamily="66" charset="0"/>
            </a:endParaRPr>
          </a:p>
        </p:txBody>
      </p:sp>
      <p:sp>
        <p:nvSpPr>
          <p:cNvPr id="3" name="TextBox 2">
            <a:extLst>
              <a:ext uri="{FF2B5EF4-FFF2-40B4-BE49-F238E27FC236}">
                <a16:creationId xmlns:a16="http://schemas.microsoft.com/office/drawing/2014/main" id="{E8488B90-09C5-DA78-C498-47108EAF5884}"/>
              </a:ext>
            </a:extLst>
          </p:cNvPr>
          <p:cNvSpPr txBox="1"/>
          <p:nvPr/>
        </p:nvSpPr>
        <p:spPr>
          <a:xfrm>
            <a:off x="1452223" y="1631836"/>
            <a:ext cx="3927021" cy="892552"/>
          </a:xfrm>
          <a:prstGeom prst="rect">
            <a:avLst/>
          </a:prstGeom>
          <a:noFill/>
        </p:spPr>
        <p:txBody>
          <a:bodyPr wrap="square" rtlCol="0">
            <a:spAutoFit/>
          </a:bodyPr>
          <a:lstStyle/>
          <a:p>
            <a:r>
              <a:rPr lang="en-US" sz="2600" u="sng" dirty="0">
                <a:latin typeface="MV Boli" panose="02000500030200090000" pitchFamily="2" charset="0"/>
                <a:cs typeface="MV Boli" panose="02000500030200090000" pitchFamily="2" charset="0"/>
              </a:rPr>
              <a:t>MYSQL Commands:</a:t>
            </a:r>
          </a:p>
          <a:p>
            <a:endParaRPr lang="en-IN" sz="2600" u="sng" dirty="0">
              <a:latin typeface="MV Boli" panose="02000500030200090000" pitchFamily="2" charset="0"/>
              <a:cs typeface="MV Boli" panose="02000500030200090000" pitchFamily="2" charset="0"/>
            </a:endParaRPr>
          </a:p>
        </p:txBody>
      </p:sp>
      <p:sp>
        <p:nvSpPr>
          <p:cNvPr id="5" name="TextBox 4">
            <a:extLst>
              <a:ext uri="{FF2B5EF4-FFF2-40B4-BE49-F238E27FC236}">
                <a16:creationId xmlns:a16="http://schemas.microsoft.com/office/drawing/2014/main" id="{BDEC42A5-EE76-614F-1B22-B8025786DCBA}"/>
              </a:ext>
            </a:extLst>
          </p:cNvPr>
          <p:cNvSpPr txBox="1"/>
          <p:nvPr/>
        </p:nvSpPr>
        <p:spPr>
          <a:xfrm>
            <a:off x="1266485" y="2281917"/>
            <a:ext cx="4696505" cy="3093154"/>
          </a:xfrm>
          <a:prstGeom prst="rect">
            <a:avLst/>
          </a:prstGeom>
          <a:noFill/>
        </p:spPr>
        <p:txBody>
          <a:bodyPr wrap="square" rtlCol="0">
            <a:spAutoFit/>
          </a:bodyPr>
          <a:lstStyle/>
          <a:p>
            <a:r>
              <a:rPr lang="en-IN" sz="1950" dirty="0">
                <a:solidFill>
                  <a:schemeClr val="accent4">
                    <a:lumMod val="75000"/>
                  </a:schemeClr>
                </a:solidFill>
              </a:rPr>
              <a:t>CREATE TABLE records</a:t>
            </a:r>
          </a:p>
          <a:p>
            <a:r>
              <a:rPr lang="en-IN" sz="1950" dirty="0">
                <a:solidFill>
                  <a:schemeClr val="accent4">
                    <a:lumMod val="75000"/>
                  </a:schemeClr>
                </a:solidFill>
              </a:rPr>
              <a:t>(</a:t>
            </a:r>
          </a:p>
          <a:p>
            <a:r>
              <a:rPr lang="en-IN" sz="1950" dirty="0">
                <a:solidFill>
                  <a:schemeClr val="accent4">
                    <a:lumMod val="75000"/>
                  </a:schemeClr>
                </a:solidFill>
              </a:rPr>
              <a:t>ACCONT_NO INT NOT NULL,</a:t>
            </a:r>
          </a:p>
          <a:p>
            <a:r>
              <a:rPr lang="en-IN" sz="1950" dirty="0">
                <a:solidFill>
                  <a:schemeClr val="accent4">
                    <a:lumMod val="75000"/>
                  </a:schemeClr>
                </a:solidFill>
              </a:rPr>
              <a:t>PASSWORD INT NOT NULL,</a:t>
            </a:r>
          </a:p>
          <a:p>
            <a:r>
              <a:rPr lang="en-IN" sz="1950" dirty="0">
                <a:solidFill>
                  <a:schemeClr val="accent4">
                    <a:lumMod val="75000"/>
                  </a:schemeClr>
                </a:solidFill>
              </a:rPr>
              <a:t>NAME VARCHAR(60) NOT NULL,</a:t>
            </a:r>
          </a:p>
          <a:p>
            <a:r>
              <a:rPr lang="en-IN" sz="1950" dirty="0">
                <a:solidFill>
                  <a:schemeClr val="accent4">
                    <a:lumMod val="75000"/>
                  </a:schemeClr>
                </a:solidFill>
              </a:rPr>
              <a:t>CR_AMT DECIMAL(18,2) default 0,</a:t>
            </a:r>
          </a:p>
          <a:p>
            <a:r>
              <a:rPr lang="en-IN" sz="1950" dirty="0">
                <a:solidFill>
                  <a:schemeClr val="accent4">
                    <a:lumMod val="75000"/>
                  </a:schemeClr>
                </a:solidFill>
              </a:rPr>
              <a:t>BALANCE DECIMAL(18,2) default 0,</a:t>
            </a:r>
          </a:p>
          <a:p>
            <a:r>
              <a:rPr lang="en-IN" sz="1950" dirty="0">
                <a:solidFill>
                  <a:schemeClr val="accent4">
                    <a:lumMod val="75000"/>
                  </a:schemeClr>
                </a:solidFill>
              </a:rPr>
              <a:t>WITHDRAWL DECIMAL(18,2) default 0,</a:t>
            </a:r>
          </a:p>
          <a:p>
            <a:r>
              <a:rPr lang="en-IN" sz="1950" dirty="0">
                <a:solidFill>
                  <a:schemeClr val="accent4">
                    <a:lumMod val="75000"/>
                  </a:schemeClr>
                </a:solidFill>
              </a:rPr>
              <a:t>PRIMARY KEY(ACCONT_NO)</a:t>
            </a:r>
          </a:p>
          <a:p>
            <a:r>
              <a:rPr lang="en-IN" sz="1950" dirty="0">
                <a:solidFill>
                  <a:schemeClr val="accent4">
                    <a:lumMod val="75000"/>
                  </a:schemeClr>
                </a:solidFill>
              </a:rPr>
              <a:t>);</a:t>
            </a:r>
          </a:p>
        </p:txBody>
      </p:sp>
      <p:sp>
        <p:nvSpPr>
          <p:cNvPr id="6" name="TextBox 5">
            <a:extLst>
              <a:ext uri="{FF2B5EF4-FFF2-40B4-BE49-F238E27FC236}">
                <a16:creationId xmlns:a16="http://schemas.microsoft.com/office/drawing/2014/main" id="{00115FC9-C548-24D7-5ABA-75B183A036B2}"/>
              </a:ext>
            </a:extLst>
          </p:cNvPr>
          <p:cNvSpPr txBox="1"/>
          <p:nvPr/>
        </p:nvSpPr>
        <p:spPr>
          <a:xfrm>
            <a:off x="1133815" y="5625193"/>
            <a:ext cx="4829175" cy="492443"/>
          </a:xfrm>
          <a:prstGeom prst="rect">
            <a:avLst/>
          </a:prstGeom>
          <a:noFill/>
        </p:spPr>
        <p:txBody>
          <a:bodyPr wrap="square" rtlCol="0">
            <a:spAutoFit/>
          </a:bodyPr>
          <a:lstStyle/>
          <a:p>
            <a:r>
              <a:rPr lang="en-US" sz="2600" u="sng" dirty="0">
                <a:latin typeface="MV Boli" panose="02000500030200090000" pitchFamily="2" charset="0"/>
                <a:cs typeface="MV Boli" panose="02000500030200090000" pitchFamily="2" charset="0"/>
              </a:rPr>
              <a:t>Structure of Database:</a:t>
            </a:r>
            <a:endParaRPr lang="en-IN" sz="2600" u="sng" dirty="0">
              <a:latin typeface="MV Boli" panose="02000500030200090000" pitchFamily="2" charset="0"/>
              <a:cs typeface="MV Boli" panose="02000500030200090000" pitchFamily="2" charset="0"/>
            </a:endParaRPr>
          </a:p>
        </p:txBody>
      </p:sp>
      <p:pic>
        <p:nvPicPr>
          <p:cNvPr id="4" name="Picture 3">
            <a:extLst>
              <a:ext uri="{FF2B5EF4-FFF2-40B4-BE49-F238E27FC236}">
                <a16:creationId xmlns:a16="http://schemas.microsoft.com/office/drawing/2014/main" id="{19948AB9-1893-0E2D-3AE3-0C7E24C467FA}"/>
              </a:ext>
            </a:extLst>
          </p:cNvPr>
          <p:cNvPicPr>
            <a:picLocks noChangeAspect="1"/>
          </p:cNvPicPr>
          <p:nvPr/>
        </p:nvPicPr>
        <p:blipFill>
          <a:blip r:embed="rId2"/>
          <a:stretch>
            <a:fillRect/>
          </a:stretch>
        </p:blipFill>
        <p:spPr>
          <a:xfrm>
            <a:off x="1133815" y="6147977"/>
            <a:ext cx="5001456" cy="1832331"/>
          </a:xfrm>
          <a:prstGeom prst="rect">
            <a:avLst/>
          </a:prstGeom>
        </p:spPr>
      </p:pic>
    </p:spTree>
    <p:extLst>
      <p:ext uri="{BB962C8B-B14F-4D97-AF65-F5344CB8AC3E}">
        <p14:creationId xmlns:p14="http://schemas.microsoft.com/office/powerpoint/2010/main" val="18528855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300</TotalTime>
  <Words>463</Words>
  <Application>Microsoft Office PowerPoint</Application>
  <PresentationFormat>A4 Paper (210x297 mm)</PresentationFormat>
  <Paragraphs>80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Corbel</vt:lpstr>
      <vt:lpstr>Monotype Corsiva</vt:lpstr>
      <vt:lpstr>MV Boli</vt:lpstr>
      <vt:lpstr>Wingdings</vt:lpstr>
      <vt:lpstr>Parallax</vt:lpstr>
      <vt:lpstr>Computer  Science  Project   Vidhi Gupta 12-B    Topic:- ATM Management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Vidhi Gupta</dc:creator>
  <cp:lastModifiedBy>Vidhi Gupta</cp:lastModifiedBy>
  <cp:revision>4</cp:revision>
  <dcterms:created xsi:type="dcterms:W3CDTF">2022-12-04T08:19:31Z</dcterms:created>
  <dcterms:modified xsi:type="dcterms:W3CDTF">2023-10-14T18:29:59Z</dcterms:modified>
</cp:coreProperties>
</file>