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69" r:id="rId3"/>
    <p:sldId id="260" r:id="rId4"/>
    <p:sldId id="270" r:id="rId5"/>
    <p:sldId id="259" r:id="rId6"/>
    <p:sldId id="261" r:id="rId7"/>
    <p:sldId id="262" r:id="rId8"/>
    <p:sldId id="263" r:id="rId9"/>
    <p:sldId id="264" r:id="rId10"/>
    <p:sldId id="265" r:id="rId11"/>
    <p:sldId id="266" r:id="rId12"/>
    <p:sldId id="272" r:id="rId13"/>
    <p:sldId id="271"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0D2D56-1209-452F-B2D4-005BDE745AF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AE9E9B9-4C05-4D7D-BC35-B3932334CF85}">
      <dgm:prSet/>
      <dgm:spPr/>
      <dgm:t>
        <a:bodyPr/>
        <a:lstStyle/>
        <a:p>
          <a:r>
            <a:rPr lang="en-US"/>
            <a:t>Introduction</a:t>
          </a:r>
        </a:p>
      </dgm:t>
    </dgm:pt>
    <dgm:pt modelId="{2C11A822-D7D1-40C3-BF88-FF32D1AB0375}" type="parTrans" cxnId="{453EA1A5-8141-4A88-A2D7-24D65CC9726F}">
      <dgm:prSet/>
      <dgm:spPr/>
      <dgm:t>
        <a:bodyPr/>
        <a:lstStyle/>
        <a:p>
          <a:endParaRPr lang="en-US"/>
        </a:p>
      </dgm:t>
    </dgm:pt>
    <dgm:pt modelId="{BD10DBF5-9E18-4732-BE26-410FF0913600}" type="sibTrans" cxnId="{453EA1A5-8141-4A88-A2D7-24D65CC9726F}">
      <dgm:prSet/>
      <dgm:spPr/>
      <dgm:t>
        <a:bodyPr/>
        <a:lstStyle/>
        <a:p>
          <a:endParaRPr lang="en-US"/>
        </a:p>
      </dgm:t>
    </dgm:pt>
    <dgm:pt modelId="{0592CC82-08E1-47E5-8EFE-3ED0EB8E2485}">
      <dgm:prSet/>
      <dgm:spPr/>
      <dgm:t>
        <a:bodyPr/>
        <a:lstStyle/>
        <a:p>
          <a:r>
            <a:rPr lang="en-US"/>
            <a:t>Goal of the project</a:t>
          </a:r>
        </a:p>
      </dgm:t>
    </dgm:pt>
    <dgm:pt modelId="{FDC2EA3A-C371-439E-A743-7851207AC76A}" type="parTrans" cxnId="{59DA67B8-9EDE-4F81-88EA-8678B30E83DF}">
      <dgm:prSet/>
      <dgm:spPr/>
      <dgm:t>
        <a:bodyPr/>
        <a:lstStyle/>
        <a:p>
          <a:endParaRPr lang="en-US"/>
        </a:p>
      </dgm:t>
    </dgm:pt>
    <dgm:pt modelId="{40736CEB-6B87-45CE-B549-A06BFA630CA5}" type="sibTrans" cxnId="{59DA67B8-9EDE-4F81-88EA-8678B30E83DF}">
      <dgm:prSet/>
      <dgm:spPr/>
      <dgm:t>
        <a:bodyPr/>
        <a:lstStyle/>
        <a:p>
          <a:endParaRPr lang="en-US"/>
        </a:p>
      </dgm:t>
    </dgm:pt>
    <dgm:pt modelId="{B89DADED-2150-4639-9591-B9ACE3B7D969}">
      <dgm:prSet/>
      <dgm:spPr/>
      <dgm:t>
        <a:bodyPr/>
        <a:lstStyle/>
        <a:p>
          <a:r>
            <a:rPr lang="en-US"/>
            <a:t>Architectural Diagram</a:t>
          </a:r>
        </a:p>
      </dgm:t>
    </dgm:pt>
    <dgm:pt modelId="{74480EAF-24BE-46F9-94A2-5A6A9BE89646}" type="parTrans" cxnId="{94B6FBE4-98AF-4081-B38A-12FC76CFAB49}">
      <dgm:prSet/>
      <dgm:spPr/>
      <dgm:t>
        <a:bodyPr/>
        <a:lstStyle/>
        <a:p>
          <a:endParaRPr lang="en-US"/>
        </a:p>
      </dgm:t>
    </dgm:pt>
    <dgm:pt modelId="{45C995ED-2B46-4E9C-8F46-E2FFDDBF6C29}" type="sibTrans" cxnId="{94B6FBE4-98AF-4081-B38A-12FC76CFAB49}">
      <dgm:prSet/>
      <dgm:spPr/>
      <dgm:t>
        <a:bodyPr/>
        <a:lstStyle/>
        <a:p>
          <a:endParaRPr lang="en-US"/>
        </a:p>
      </dgm:t>
    </dgm:pt>
    <dgm:pt modelId="{9EB26EA1-4E03-4C65-99AC-41EBD544727E}">
      <dgm:prSet/>
      <dgm:spPr/>
      <dgm:t>
        <a:bodyPr/>
        <a:lstStyle/>
        <a:p>
          <a:r>
            <a:rPr lang="en-US"/>
            <a:t>Functional Description</a:t>
          </a:r>
        </a:p>
      </dgm:t>
    </dgm:pt>
    <dgm:pt modelId="{BC67227F-1859-4A6A-A233-26D46FCA1AF6}" type="parTrans" cxnId="{ECE4059A-C99B-4B3A-9FAE-8E8353F9C902}">
      <dgm:prSet/>
      <dgm:spPr/>
      <dgm:t>
        <a:bodyPr/>
        <a:lstStyle/>
        <a:p>
          <a:endParaRPr lang="en-US"/>
        </a:p>
      </dgm:t>
    </dgm:pt>
    <dgm:pt modelId="{224CAC09-0C48-40AA-AF7A-B4C3B14F7B50}" type="sibTrans" cxnId="{ECE4059A-C99B-4B3A-9FAE-8E8353F9C902}">
      <dgm:prSet/>
      <dgm:spPr/>
      <dgm:t>
        <a:bodyPr/>
        <a:lstStyle/>
        <a:p>
          <a:endParaRPr lang="en-US"/>
        </a:p>
      </dgm:t>
    </dgm:pt>
    <dgm:pt modelId="{5A92CB4E-5CB0-4D40-8456-F9E285DB3DE9}">
      <dgm:prSet/>
      <dgm:spPr/>
      <dgm:t>
        <a:bodyPr/>
        <a:lstStyle/>
        <a:p>
          <a:r>
            <a:rPr lang="en-US" dirty="0"/>
            <a:t>Tools used</a:t>
          </a:r>
        </a:p>
      </dgm:t>
    </dgm:pt>
    <dgm:pt modelId="{27EA5872-0C12-46DE-A206-580D5F26D5E7}" type="parTrans" cxnId="{3D0AD7E5-6ED3-4A5B-8AEB-B5F34823D5E4}">
      <dgm:prSet/>
      <dgm:spPr/>
      <dgm:t>
        <a:bodyPr/>
        <a:lstStyle/>
        <a:p>
          <a:endParaRPr lang="en-US"/>
        </a:p>
      </dgm:t>
    </dgm:pt>
    <dgm:pt modelId="{2C59F3A6-AFC5-41D0-825C-FA686AFCC28E}" type="sibTrans" cxnId="{3D0AD7E5-6ED3-4A5B-8AEB-B5F34823D5E4}">
      <dgm:prSet/>
      <dgm:spPr/>
      <dgm:t>
        <a:bodyPr/>
        <a:lstStyle/>
        <a:p>
          <a:endParaRPr lang="en-US"/>
        </a:p>
      </dgm:t>
    </dgm:pt>
    <dgm:pt modelId="{56976B9F-C025-43CB-B605-D0DF9E557475}" type="pres">
      <dgm:prSet presAssocID="{340D2D56-1209-452F-B2D4-005BDE745AF3}" presName="root" presStyleCnt="0">
        <dgm:presLayoutVars>
          <dgm:dir/>
          <dgm:resizeHandles val="exact"/>
        </dgm:presLayoutVars>
      </dgm:prSet>
      <dgm:spPr/>
    </dgm:pt>
    <dgm:pt modelId="{E96E1E3D-9245-471C-8B0F-A61D8CF991B9}" type="pres">
      <dgm:prSet presAssocID="{2AE9E9B9-4C05-4D7D-BC35-B3932334CF85}" presName="compNode" presStyleCnt="0"/>
      <dgm:spPr/>
    </dgm:pt>
    <dgm:pt modelId="{A9F886C4-FD2A-4724-B8D0-F0D18BE893EA}" type="pres">
      <dgm:prSet presAssocID="{2AE9E9B9-4C05-4D7D-BC35-B3932334CF85}" presName="bgRect" presStyleLbl="bgShp" presStyleIdx="0" presStyleCnt="5"/>
      <dgm:spPr/>
    </dgm:pt>
    <dgm:pt modelId="{9D3C8F4F-3E2D-4B28-A7C5-AE062000D773}" type="pres">
      <dgm:prSet presAssocID="{2AE9E9B9-4C05-4D7D-BC35-B3932334CF8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F4D669D2-5AE4-44FC-BB13-DD18AAD93435}" type="pres">
      <dgm:prSet presAssocID="{2AE9E9B9-4C05-4D7D-BC35-B3932334CF85}" presName="spaceRect" presStyleCnt="0"/>
      <dgm:spPr/>
    </dgm:pt>
    <dgm:pt modelId="{97AFC68C-BF45-45D1-877B-46E62DFE1563}" type="pres">
      <dgm:prSet presAssocID="{2AE9E9B9-4C05-4D7D-BC35-B3932334CF85}" presName="parTx" presStyleLbl="revTx" presStyleIdx="0" presStyleCnt="5">
        <dgm:presLayoutVars>
          <dgm:chMax val="0"/>
          <dgm:chPref val="0"/>
        </dgm:presLayoutVars>
      </dgm:prSet>
      <dgm:spPr/>
    </dgm:pt>
    <dgm:pt modelId="{A42A95D0-05EE-42E0-872E-AB7B9EB7994D}" type="pres">
      <dgm:prSet presAssocID="{BD10DBF5-9E18-4732-BE26-410FF0913600}" presName="sibTrans" presStyleCnt="0"/>
      <dgm:spPr/>
    </dgm:pt>
    <dgm:pt modelId="{4504938D-E4E9-40A5-A838-4335A3330978}" type="pres">
      <dgm:prSet presAssocID="{0592CC82-08E1-47E5-8EFE-3ED0EB8E2485}" presName="compNode" presStyleCnt="0"/>
      <dgm:spPr/>
    </dgm:pt>
    <dgm:pt modelId="{77E87607-4B74-4ADB-9666-11C6A18511CE}" type="pres">
      <dgm:prSet presAssocID="{0592CC82-08E1-47E5-8EFE-3ED0EB8E2485}" presName="bgRect" presStyleLbl="bgShp" presStyleIdx="1" presStyleCnt="5"/>
      <dgm:spPr/>
    </dgm:pt>
    <dgm:pt modelId="{2910522A-1D6A-4910-82C9-4DEED2F904F6}" type="pres">
      <dgm:prSet presAssocID="{0592CC82-08E1-47E5-8EFE-3ED0EB8E248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B08B0CA0-22B9-456B-B3F4-14D3FDDC2F83}" type="pres">
      <dgm:prSet presAssocID="{0592CC82-08E1-47E5-8EFE-3ED0EB8E2485}" presName="spaceRect" presStyleCnt="0"/>
      <dgm:spPr/>
    </dgm:pt>
    <dgm:pt modelId="{A581C296-8CF8-4011-AD15-4CF12B8D305F}" type="pres">
      <dgm:prSet presAssocID="{0592CC82-08E1-47E5-8EFE-3ED0EB8E2485}" presName="parTx" presStyleLbl="revTx" presStyleIdx="1" presStyleCnt="5">
        <dgm:presLayoutVars>
          <dgm:chMax val="0"/>
          <dgm:chPref val="0"/>
        </dgm:presLayoutVars>
      </dgm:prSet>
      <dgm:spPr/>
    </dgm:pt>
    <dgm:pt modelId="{517EDB4C-2392-4CC8-AF68-7FF14718F327}" type="pres">
      <dgm:prSet presAssocID="{40736CEB-6B87-45CE-B549-A06BFA630CA5}" presName="sibTrans" presStyleCnt="0"/>
      <dgm:spPr/>
    </dgm:pt>
    <dgm:pt modelId="{6CBB60C6-7A70-4A30-8841-9CD47FB97EC8}" type="pres">
      <dgm:prSet presAssocID="{B89DADED-2150-4639-9591-B9ACE3B7D969}" presName="compNode" presStyleCnt="0"/>
      <dgm:spPr/>
    </dgm:pt>
    <dgm:pt modelId="{6E8D06C0-9219-409C-9318-4F22306A58F6}" type="pres">
      <dgm:prSet presAssocID="{B89DADED-2150-4639-9591-B9ACE3B7D969}" presName="bgRect" presStyleLbl="bgShp" presStyleIdx="2" presStyleCnt="5"/>
      <dgm:spPr/>
    </dgm:pt>
    <dgm:pt modelId="{EB38D3D9-5FC9-4213-9722-46C40D185455}" type="pres">
      <dgm:prSet presAssocID="{B89DADED-2150-4639-9591-B9ACE3B7D96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sio Diagram"/>
        </a:ext>
      </dgm:extLst>
    </dgm:pt>
    <dgm:pt modelId="{625C3C9E-201F-4F0A-8633-B68E48F2945B}" type="pres">
      <dgm:prSet presAssocID="{B89DADED-2150-4639-9591-B9ACE3B7D969}" presName="spaceRect" presStyleCnt="0"/>
      <dgm:spPr/>
    </dgm:pt>
    <dgm:pt modelId="{152FE1F4-6F7C-482A-AEC8-795C28887FE2}" type="pres">
      <dgm:prSet presAssocID="{B89DADED-2150-4639-9591-B9ACE3B7D969}" presName="parTx" presStyleLbl="revTx" presStyleIdx="2" presStyleCnt="5">
        <dgm:presLayoutVars>
          <dgm:chMax val="0"/>
          <dgm:chPref val="0"/>
        </dgm:presLayoutVars>
      </dgm:prSet>
      <dgm:spPr/>
    </dgm:pt>
    <dgm:pt modelId="{CE57604A-D402-4693-8FFC-D5ECFFCDB7D9}" type="pres">
      <dgm:prSet presAssocID="{45C995ED-2B46-4E9C-8F46-E2FFDDBF6C29}" presName="sibTrans" presStyleCnt="0"/>
      <dgm:spPr/>
    </dgm:pt>
    <dgm:pt modelId="{EAC3D445-3F37-4985-9956-245B7A4CBFC4}" type="pres">
      <dgm:prSet presAssocID="{9EB26EA1-4E03-4C65-99AC-41EBD544727E}" presName="compNode" presStyleCnt="0"/>
      <dgm:spPr/>
    </dgm:pt>
    <dgm:pt modelId="{2E86DBE9-7D0D-4B88-94AE-B43DCF525D8D}" type="pres">
      <dgm:prSet presAssocID="{9EB26EA1-4E03-4C65-99AC-41EBD544727E}" presName="bgRect" presStyleLbl="bgShp" presStyleIdx="3" presStyleCnt="5"/>
      <dgm:spPr/>
    </dgm:pt>
    <dgm:pt modelId="{A7C171E9-53FF-4B69-A1B6-E70C317FEE82}" type="pres">
      <dgm:prSet presAssocID="{9EB26EA1-4E03-4C65-99AC-41EBD544727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figuration"/>
        </a:ext>
      </dgm:extLst>
    </dgm:pt>
    <dgm:pt modelId="{87EB013A-F8AB-40FF-BC88-68BD4CF6F784}" type="pres">
      <dgm:prSet presAssocID="{9EB26EA1-4E03-4C65-99AC-41EBD544727E}" presName="spaceRect" presStyleCnt="0"/>
      <dgm:spPr/>
    </dgm:pt>
    <dgm:pt modelId="{ABE80D0A-6150-4A5F-AAFE-9C8A57BCE0FF}" type="pres">
      <dgm:prSet presAssocID="{9EB26EA1-4E03-4C65-99AC-41EBD544727E}" presName="parTx" presStyleLbl="revTx" presStyleIdx="3" presStyleCnt="5">
        <dgm:presLayoutVars>
          <dgm:chMax val="0"/>
          <dgm:chPref val="0"/>
        </dgm:presLayoutVars>
      </dgm:prSet>
      <dgm:spPr/>
    </dgm:pt>
    <dgm:pt modelId="{7B79B1BE-2C01-4002-8716-FC29A97AE29C}" type="pres">
      <dgm:prSet presAssocID="{224CAC09-0C48-40AA-AF7A-B4C3B14F7B50}" presName="sibTrans" presStyleCnt="0"/>
      <dgm:spPr/>
    </dgm:pt>
    <dgm:pt modelId="{2275DFC0-8842-455A-80DC-F31636BFD688}" type="pres">
      <dgm:prSet presAssocID="{5A92CB4E-5CB0-4D40-8456-F9E285DB3DE9}" presName="compNode" presStyleCnt="0"/>
      <dgm:spPr/>
    </dgm:pt>
    <dgm:pt modelId="{FC2F39E7-8EB3-40FF-B9C9-DD9EC6F47362}" type="pres">
      <dgm:prSet presAssocID="{5A92CB4E-5CB0-4D40-8456-F9E285DB3DE9}" presName="bgRect" presStyleLbl="bgShp" presStyleIdx="4" presStyleCnt="5"/>
      <dgm:spPr/>
    </dgm:pt>
    <dgm:pt modelId="{5963BC0B-2026-4390-ABDF-19F9F3CBBF03}" type="pres">
      <dgm:prSet presAssocID="{5A92CB4E-5CB0-4D40-8456-F9E285DB3DE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rverProcesses"/>
        </a:ext>
      </dgm:extLst>
    </dgm:pt>
    <dgm:pt modelId="{5A91C6E2-6FC9-47D9-893C-0864CB733A4A}" type="pres">
      <dgm:prSet presAssocID="{5A92CB4E-5CB0-4D40-8456-F9E285DB3DE9}" presName="spaceRect" presStyleCnt="0"/>
      <dgm:spPr/>
    </dgm:pt>
    <dgm:pt modelId="{A3B62491-9E51-4E93-8025-E23A252C1B4F}" type="pres">
      <dgm:prSet presAssocID="{5A92CB4E-5CB0-4D40-8456-F9E285DB3DE9}" presName="parTx" presStyleLbl="revTx" presStyleIdx="4" presStyleCnt="5">
        <dgm:presLayoutVars>
          <dgm:chMax val="0"/>
          <dgm:chPref val="0"/>
        </dgm:presLayoutVars>
      </dgm:prSet>
      <dgm:spPr/>
    </dgm:pt>
  </dgm:ptLst>
  <dgm:cxnLst>
    <dgm:cxn modelId="{0EBBCE5A-9467-4363-99D1-46AFBD23A4B9}" type="presOf" srcId="{2AE9E9B9-4C05-4D7D-BC35-B3932334CF85}" destId="{97AFC68C-BF45-45D1-877B-46E62DFE1563}" srcOrd="0" destOrd="0" presId="urn:microsoft.com/office/officeart/2018/2/layout/IconVerticalSolidList"/>
    <dgm:cxn modelId="{4565F77E-2517-4871-9006-0400D83935FF}" type="presOf" srcId="{0592CC82-08E1-47E5-8EFE-3ED0EB8E2485}" destId="{A581C296-8CF8-4011-AD15-4CF12B8D305F}" srcOrd="0" destOrd="0" presId="urn:microsoft.com/office/officeart/2018/2/layout/IconVerticalSolidList"/>
    <dgm:cxn modelId="{433C3C98-D6DF-47E6-B543-B41B276FEE8F}" type="presOf" srcId="{B89DADED-2150-4639-9591-B9ACE3B7D969}" destId="{152FE1F4-6F7C-482A-AEC8-795C28887FE2}" srcOrd="0" destOrd="0" presId="urn:microsoft.com/office/officeart/2018/2/layout/IconVerticalSolidList"/>
    <dgm:cxn modelId="{ECE4059A-C99B-4B3A-9FAE-8E8353F9C902}" srcId="{340D2D56-1209-452F-B2D4-005BDE745AF3}" destId="{9EB26EA1-4E03-4C65-99AC-41EBD544727E}" srcOrd="3" destOrd="0" parTransId="{BC67227F-1859-4A6A-A233-26D46FCA1AF6}" sibTransId="{224CAC09-0C48-40AA-AF7A-B4C3B14F7B50}"/>
    <dgm:cxn modelId="{453EA1A5-8141-4A88-A2D7-24D65CC9726F}" srcId="{340D2D56-1209-452F-B2D4-005BDE745AF3}" destId="{2AE9E9B9-4C05-4D7D-BC35-B3932334CF85}" srcOrd="0" destOrd="0" parTransId="{2C11A822-D7D1-40C3-BF88-FF32D1AB0375}" sibTransId="{BD10DBF5-9E18-4732-BE26-410FF0913600}"/>
    <dgm:cxn modelId="{59DA67B8-9EDE-4F81-88EA-8678B30E83DF}" srcId="{340D2D56-1209-452F-B2D4-005BDE745AF3}" destId="{0592CC82-08E1-47E5-8EFE-3ED0EB8E2485}" srcOrd="1" destOrd="0" parTransId="{FDC2EA3A-C371-439E-A743-7851207AC76A}" sibTransId="{40736CEB-6B87-45CE-B549-A06BFA630CA5}"/>
    <dgm:cxn modelId="{05EEC3BB-A1A2-4ADF-A4C3-91051920B069}" type="presOf" srcId="{9EB26EA1-4E03-4C65-99AC-41EBD544727E}" destId="{ABE80D0A-6150-4A5F-AAFE-9C8A57BCE0FF}" srcOrd="0" destOrd="0" presId="urn:microsoft.com/office/officeart/2018/2/layout/IconVerticalSolidList"/>
    <dgm:cxn modelId="{94B6FBE4-98AF-4081-B38A-12FC76CFAB49}" srcId="{340D2D56-1209-452F-B2D4-005BDE745AF3}" destId="{B89DADED-2150-4639-9591-B9ACE3B7D969}" srcOrd="2" destOrd="0" parTransId="{74480EAF-24BE-46F9-94A2-5A6A9BE89646}" sibTransId="{45C995ED-2B46-4E9C-8F46-E2FFDDBF6C29}"/>
    <dgm:cxn modelId="{3D0AD7E5-6ED3-4A5B-8AEB-B5F34823D5E4}" srcId="{340D2D56-1209-452F-B2D4-005BDE745AF3}" destId="{5A92CB4E-5CB0-4D40-8456-F9E285DB3DE9}" srcOrd="4" destOrd="0" parTransId="{27EA5872-0C12-46DE-A206-580D5F26D5E7}" sibTransId="{2C59F3A6-AFC5-41D0-825C-FA686AFCC28E}"/>
    <dgm:cxn modelId="{AEA53BF7-9960-422F-948F-2B9EC4221606}" type="presOf" srcId="{5A92CB4E-5CB0-4D40-8456-F9E285DB3DE9}" destId="{A3B62491-9E51-4E93-8025-E23A252C1B4F}" srcOrd="0" destOrd="0" presId="urn:microsoft.com/office/officeart/2018/2/layout/IconVerticalSolidList"/>
    <dgm:cxn modelId="{EA8A4FFD-1ACF-4460-9FB7-9859F89181AD}" type="presOf" srcId="{340D2D56-1209-452F-B2D4-005BDE745AF3}" destId="{56976B9F-C025-43CB-B605-D0DF9E557475}" srcOrd="0" destOrd="0" presId="urn:microsoft.com/office/officeart/2018/2/layout/IconVerticalSolidList"/>
    <dgm:cxn modelId="{006B1D80-C49A-4F69-8040-2671DDCCE496}" type="presParOf" srcId="{56976B9F-C025-43CB-B605-D0DF9E557475}" destId="{E96E1E3D-9245-471C-8B0F-A61D8CF991B9}" srcOrd="0" destOrd="0" presId="urn:microsoft.com/office/officeart/2018/2/layout/IconVerticalSolidList"/>
    <dgm:cxn modelId="{08EF3F10-5F4D-4B86-977A-E1D10C653E19}" type="presParOf" srcId="{E96E1E3D-9245-471C-8B0F-A61D8CF991B9}" destId="{A9F886C4-FD2A-4724-B8D0-F0D18BE893EA}" srcOrd="0" destOrd="0" presId="urn:microsoft.com/office/officeart/2018/2/layout/IconVerticalSolidList"/>
    <dgm:cxn modelId="{A03E401E-19EC-4B46-9D7B-1D109F030F6B}" type="presParOf" srcId="{E96E1E3D-9245-471C-8B0F-A61D8CF991B9}" destId="{9D3C8F4F-3E2D-4B28-A7C5-AE062000D773}" srcOrd="1" destOrd="0" presId="urn:microsoft.com/office/officeart/2018/2/layout/IconVerticalSolidList"/>
    <dgm:cxn modelId="{1341B222-1BCA-484B-8ABC-A26C634C9543}" type="presParOf" srcId="{E96E1E3D-9245-471C-8B0F-A61D8CF991B9}" destId="{F4D669D2-5AE4-44FC-BB13-DD18AAD93435}" srcOrd="2" destOrd="0" presId="urn:microsoft.com/office/officeart/2018/2/layout/IconVerticalSolidList"/>
    <dgm:cxn modelId="{0E4CCC57-8F8A-426D-833C-7375E2157B93}" type="presParOf" srcId="{E96E1E3D-9245-471C-8B0F-A61D8CF991B9}" destId="{97AFC68C-BF45-45D1-877B-46E62DFE1563}" srcOrd="3" destOrd="0" presId="urn:microsoft.com/office/officeart/2018/2/layout/IconVerticalSolidList"/>
    <dgm:cxn modelId="{8FA690D0-7972-4359-AB13-1F27305C5C4D}" type="presParOf" srcId="{56976B9F-C025-43CB-B605-D0DF9E557475}" destId="{A42A95D0-05EE-42E0-872E-AB7B9EB7994D}" srcOrd="1" destOrd="0" presId="urn:microsoft.com/office/officeart/2018/2/layout/IconVerticalSolidList"/>
    <dgm:cxn modelId="{3ED16ACB-36E4-440C-A8EA-304D531318F7}" type="presParOf" srcId="{56976B9F-C025-43CB-B605-D0DF9E557475}" destId="{4504938D-E4E9-40A5-A838-4335A3330978}" srcOrd="2" destOrd="0" presId="urn:microsoft.com/office/officeart/2018/2/layout/IconVerticalSolidList"/>
    <dgm:cxn modelId="{B2C96C1D-F38D-4F28-9F28-C125CBB474DF}" type="presParOf" srcId="{4504938D-E4E9-40A5-A838-4335A3330978}" destId="{77E87607-4B74-4ADB-9666-11C6A18511CE}" srcOrd="0" destOrd="0" presId="urn:microsoft.com/office/officeart/2018/2/layout/IconVerticalSolidList"/>
    <dgm:cxn modelId="{5CA038D3-D786-4078-AB9C-E71103D9FCB5}" type="presParOf" srcId="{4504938D-E4E9-40A5-A838-4335A3330978}" destId="{2910522A-1D6A-4910-82C9-4DEED2F904F6}" srcOrd="1" destOrd="0" presId="urn:microsoft.com/office/officeart/2018/2/layout/IconVerticalSolidList"/>
    <dgm:cxn modelId="{EEC94BD0-C1F3-4814-ABB1-DC628B339AB2}" type="presParOf" srcId="{4504938D-E4E9-40A5-A838-4335A3330978}" destId="{B08B0CA0-22B9-456B-B3F4-14D3FDDC2F83}" srcOrd="2" destOrd="0" presId="urn:microsoft.com/office/officeart/2018/2/layout/IconVerticalSolidList"/>
    <dgm:cxn modelId="{A4185791-8569-4DF3-8D43-8F062BADA053}" type="presParOf" srcId="{4504938D-E4E9-40A5-A838-4335A3330978}" destId="{A581C296-8CF8-4011-AD15-4CF12B8D305F}" srcOrd="3" destOrd="0" presId="urn:microsoft.com/office/officeart/2018/2/layout/IconVerticalSolidList"/>
    <dgm:cxn modelId="{2F3CAACA-709F-4772-A302-E3EF1B32FBD6}" type="presParOf" srcId="{56976B9F-C025-43CB-B605-D0DF9E557475}" destId="{517EDB4C-2392-4CC8-AF68-7FF14718F327}" srcOrd="3" destOrd="0" presId="urn:microsoft.com/office/officeart/2018/2/layout/IconVerticalSolidList"/>
    <dgm:cxn modelId="{AEB5584F-5676-48E6-9E33-FE6F3226FD16}" type="presParOf" srcId="{56976B9F-C025-43CB-B605-D0DF9E557475}" destId="{6CBB60C6-7A70-4A30-8841-9CD47FB97EC8}" srcOrd="4" destOrd="0" presId="urn:microsoft.com/office/officeart/2018/2/layout/IconVerticalSolidList"/>
    <dgm:cxn modelId="{1D9172E7-E42D-4E3F-BD41-1C07DDAF953F}" type="presParOf" srcId="{6CBB60C6-7A70-4A30-8841-9CD47FB97EC8}" destId="{6E8D06C0-9219-409C-9318-4F22306A58F6}" srcOrd="0" destOrd="0" presId="urn:microsoft.com/office/officeart/2018/2/layout/IconVerticalSolidList"/>
    <dgm:cxn modelId="{31DC0C6F-AAB9-4E37-A610-080C35C23D90}" type="presParOf" srcId="{6CBB60C6-7A70-4A30-8841-9CD47FB97EC8}" destId="{EB38D3D9-5FC9-4213-9722-46C40D185455}" srcOrd="1" destOrd="0" presId="urn:microsoft.com/office/officeart/2018/2/layout/IconVerticalSolidList"/>
    <dgm:cxn modelId="{94B053BD-BB42-4E1B-837A-347DCF74FDAD}" type="presParOf" srcId="{6CBB60C6-7A70-4A30-8841-9CD47FB97EC8}" destId="{625C3C9E-201F-4F0A-8633-B68E48F2945B}" srcOrd="2" destOrd="0" presId="urn:microsoft.com/office/officeart/2018/2/layout/IconVerticalSolidList"/>
    <dgm:cxn modelId="{E451C0F3-2D97-46BA-8A69-CF19A90F752E}" type="presParOf" srcId="{6CBB60C6-7A70-4A30-8841-9CD47FB97EC8}" destId="{152FE1F4-6F7C-482A-AEC8-795C28887FE2}" srcOrd="3" destOrd="0" presId="urn:microsoft.com/office/officeart/2018/2/layout/IconVerticalSolidList"/>
    <dgm:cxn modelId="{6479DAB8-B083-4850-AF85-B62E1A9CBF7D}" type="presParOf" srcId="{56976B9F-C025-43CB-B605-D0DF9E557475}" destId="{CE57604A-D402-4693-8FFC-D5ECFFCDB7D9}" srcOrd="5" destOrd="0" presId="urn:microsoft.com/office/officeart/2018/2/layout/IconVerticalSolidList"/>
    <dgm:cxn modelId="{AD5B6DBE-A849-433B-9EDD-E919EE4AA36F}" type="presParOf" srcId="{56976B9F-C025-43CB-B605-D0DF9E557475}" destId="{EAC3D445-3F37-4985-9956-245B7A4CBFC4}" srcOrd="6" destOrd="0" presId="urn:microsoft.com/office/officeart/2018/2/layout/IconVerticalSolidList"/>
    <dgm:cxn modelId="{AF1FFED8-1053-4B7B-8AB2-C889F842196D}" type="presParOf" srcId="{EAC3D445-3F37-4985-9956-245B7A4CBFC4}" destId="{2E86DBE9-7D0D-4B88-94AE-B43DCF525D8D}" srcOrd="0" destOrd="0" presId="urn:microsoft.com/office/officeart/2018/2/layout/IconVerticalSolidList"/>
    <dgm:cxn modelId="{8452CD46-8771-4EC9-B03E-0AC271B4C838}" type="presParOf" srcId="{EAC3D445-3F37-4985-9956-245B7A4CBFC4}" destId="{A7C171E9-53FF-4B69-A1B6-E70C317FEE82}" srcOrd="1" destOrd="0" presId="urn:microsoft.com/office/officeart/2018/2/layout/IconVerticalSolidList"/>
    <dgm:cxn modelId="{D89B5753-9F9D-4A41-B6FA-5243BBBF9D22}" type="presParOf" srcId="{EAC3D445-3F37-4985-9956-245B7A4CBFC4}" destId="{87EB013A-F8AB-40FF-BC88-68BD4CF6F784}" srcOrd="2" destOrd="0" presId="urn:microsoft.com/office/officeart/2018/2/layout/IconVerticalSolidList"/>
    <dgm:cxn modelId="{7838812A-CC17-4A12-8307-98D898E83F84}" type="presParOf" srcId="{EAC3D445-3F37-4985-9956-245B7A4CBFC4}" destId="{ABE80D0A-6150-4A5F-AAFE-9C8A57BCE0FF}" srcOrd="3" destOrd="0" presId="urn:microsoft.com/office/officeart/2018/2/layout/IconVerticalSolidList"/>
    <dgm:cxn modelId="{86532A6E-8871-44F5-AE1E-5275AED39198}" type="presParOf" srcId="{56976B9F-C025-43CB-B605-D0DF9E557475}" destId="{7B79B1BE-2C01-4002-8716-FC29A97AE29C}" srcOrd="7" destOrd="0" presId="urn:microsoft.com/office/officeart/2018/2/layout/IconVerticalSolidList"/>
    <dgm:cxn modelId="{92AD1F0F-1675-4CCF-A4B6-A3E5A6BE9738}" type="presParOf" srcId="{56976B9F-C025-43CB-B605-D0DF9E557475}" destId="{2275DFC0-8842-455A-80DC-F31636BFD688}" srcOrd="8" destOrd="0" presId="urn:microsoft.com/office/officeart/2018/2/layout/IconVerticalSolidList"/>
    <dgm:cxn modelId="{E2C0EC56-5983-4493-94D5-570832C9309F}" type="presParOf" srcId="{2275DFC0-8842-455A-80DC-F31636BFD688}" destId="{FC2F39E7-8EB3-40FF-B9C9-DD9EC6F47362}" srcOrd="0" destOrd="0" presId="urn:microsoft.com/office/officeart/2018/2/layout/IconVerticalSolidList"/>
    <dgm:cxn modelId="{BF2F8B4B-3620-4237-87F4-1DA683FE8A94}" type="presParOf" srcId="{2275DFC0-8842-455A-80DC-F31636BFD688}" destId="{5963BC0B-2026-4390-ABDF-19F9F3CBBF03}" srcOrd="1" destOrd="0" presId="urn:microsoft.com/office/officeart/2018/2/layout/IconVerticalSolidList"/>
    <dgm:cxn modelId="{EA41D934-233C-4B11-8D94-C245DAB3B0B0}" type="presParOf" srcId="{2275DFC0-8842-455A-80DC-F31636BFD688}" destId="{5A91C6E2-6FC9-47D9-893C-0864CB733A4A}" srcOrd="2" destOrd="0" presId="urn:microsoft.com/office/officeart/2018/2/layout/IconVerticalSolidList"/>
    <dgm:cxn modelId="{DD706282-2DAD-43AC-8EFD-407AB43E50CA}" type="presParOf" srcId="{2275DFC0-8842-455A-80DC-F31636BFD688}" destId="{A3B62491-9E51-4E93-8025-E23A252C1B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886C4-FD2A-4724-B8D0-F0D18BE893EA}">
      <dsp:nvSpPr>
        <dsp:cNvPr id="0" name=""/>
        <dsp:cNvSpPr/>
      </dsp:nvSpPr>
      <dsp:spPr>
        <a:xfrm>
          <a:off x="0" y="4349"/>
          <a:ext cx="7458074"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C8F4F-3E2D-4B28-A7C5-AE062000D773}">
      <dsp:nvSpPr>
        <dsp:cNvPr id="0" name=""/>
        <dsp:cNvSpPr/>
      </dsp:nvSpPr>
      <dsp:spPr>
        <a:xfrm>
          <a:off x="280249" y="212799"/>
          <a:ext cx="509544" cy="5095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AFC68C-BF45-45D1-877B-46E62DFE1563}">
      <dsp:nvSpPr>
        <dsp:cNvPr id="0" name=""/>
        <dsp:cNvSpPr/>
      </dsp:nvSpPr>
      <dsp:spPr>
        <a:xfrm>
          <a:off x="1070042" y="4349"/>
          <a:ext cx="6388031"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1070042" y="4349"/>
        <a:ext cx="6388031" cy="926443"/>
      </dsp:txXfrm>
    </dsp:sp>
    <dsp:sp modelId="{77E87607-4B74-4ADB-9666-11C6A18511CE}">
      <dsp:nvSpPr>
        <dsp:cNvPr id="0" name=""/>
        <dsp:cNvSpPr/>
      </dsp:nvSpPr>
      <dsp:spPr>
        <a:xfrm>
          <a:off x="0" y="1162404"/>
          <a:ext cx="7458074"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10522A-1D6A-4910-82C9-4DEED2F904F6}">
      <dsp:nvSpPr>
        <dsp:cNvPr id="0" name=""/>
        <dsp:cNvSpPr/>
      </dsp:nvSpPr>
      <dsp:spPr>
        <a:xfrm>
          <a:off x="280249" y="1370854"/>
          <a:ext cx="509544" cy="5095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81C296-8CF8-4011-AD15-4CF12B8D305F}">
      <dsp:nvSpPr>
        <dsp:cNvPr id="0" name=""/>
        <dsp:cNvSpPr/>
      </dsp:nvSpPr>
      <dsp:spPr>
        <a:xfrm>
          <a:off x="1070042" y="1162404"/>
          <a:ext cx="6388031"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90000"/>
            </a:lnSpc>
            <a:spcBef>
              <a:spcPct val="0"/>
            </a:spcBef>
            <a:spcAft>
              <a:spcPct val="35000"/>
            </a:spcAft>
            <a:buNone/>
          </a:pPr>
          <a:r>
            <a:rPr lang="en-US" sz="1900" kern="1200"/>
            <a:t>Goal of the project</a:t>
          </a:r>
        </a:p>
      </dsp:txBody>
      <dsp:txXfrm>
        <a:off x="1070042" y="1162404"/>
        <a:ext cx="6388031" cy="926443"/>
      </dsp:txXfrm>
    </dsp:sp>
    <dsp:sp modelId="{6E8D06C0-9219-409C-9318-4F22306A58F6}">
      <dsp:nvSpPr>
        <dsp:cNvPr id="0" name=""/>
        <dsp:cNvSpPr/>
      </dsp:nvSpPr>
      <dsp:spPr>
        <a:xfrm>
          <a:off x="0" y="2320459"/>
          <a:ext cx="7458074"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8D3D9-5FC9-4213-9722-46C40D185455}">
      <dsp:nvSpPr>
        <dsp:cNvPr id="0" name=""/>
        <dsp:cNvSpPr/>
      </dsp:nvSpPr>
      <dsp:spPr>
        <a:xfrm>
          <a:off x="280249" y="2528909"/>
          <a:ext cx="509544" cy="5095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2FE1F4-6F7C-482A-AEC8-795C28887FE2}">
      <dsp:nvSpPr>
        <dsp:cNvPr id="0" name=""/>
        <dsp:cNvSpPr/>
      </dsp:nvSpPr>
      <dsp:spPr>
        <a:xfrm>
          <a:off x="1070042" y="2320459"/>
          <a:ext cx="6388031"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90000"/>
            </a:lnSpc>
            <a:spcBef>
              <a:spcPct val="0"/>
            </a:spcBef>
            <a:spcAft>
              <a:spcPct val="35000"/>
            </a:spcAft>
            <a:buNone/>
          </a:pPr>
          <a:r>
            <a:rPr lang="en-US" sz="1900" kern="1200"/>
            <a:t>Architectural Diagram</a:t>
          </a:r>
        </a:p>
      </dsp:txBody>
      <dsp:txXfrm>
        <a:off x="1070042" y="2320459"/>
        <a:ext cx="6388031" cy="926443"/>
      </dsp:txXfrm>
    </dsp:sp>
    <dsp:sp modelId="{2E86DBE9-7D0D-4B88-94AE-B43DCF525D8D}">
      <dsp:nvSpPr>
        <dsp:cNvPr id="0" name=""/>
        <dsp:cNvSpPr/>
      </dsp:nvSpPr>
      <dsp:spPr>
        <a:xfrm>
          <a:off x="0" y="3478514"/>
          <a:ext cx="7458074"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171E9-53FF-4B69-A1B6-E70C317FEE82}">
      <dsp:nvSpPr>
        <dsp:cNvPr id="0" name=""/>
        <dsp:cNvSpPr/>
      </dsp:nvSpPr>
      <dsp:spPr>
        <a:xfrm>
          <a:off x="280249" y="3686964"/>
          <a:ext cx="509544" cy="5095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80D0A-6150-4A5F-AAFE-9C8A57BCE0FF}">
      <dsp:nvSpPr>
        <dsp:cNvPr id="0" name=""/>
        <dsp:cNvSpPr/>
      </dsp:nvSpPr>
      <dsp:spPr>
        <a:xfrm>
          <a:off x="1070042" y="3478514"/>
          <a:ext cx="6388031"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90000"/>
            </a:lnSpc>
            <a:spcBef>
              <a:spcPct val="0"/>
            </a:spcBef>
            <a:spcAft>
              <a:spcPct val="35000"/>
            </a:spcAft>
            <a:buNone/>
          </a:pPr>
          <a:r>
            <a:rPr lang="en-US" sz="1900" kern="1200"/>
            <a:t>Functional Description</a:t>
          </a:r>
        </a:p>
      </dsp:txBody>
      <dsp:txXfrm>
        <a:off x="1070042" y="3478514"/>
        <a:ext cx="6388031" cy="926443"/>
      </dsp:txXfrm>
    </dsp:sp>
    <dsp:sp modelId="{FC2F39E7-8EB3-40FF-B9C9-DD9EC6F47362}">
      <dsp:nvSpPr>
        <dsp:cNvPr id="0" name=""/>
        <dsp:cNvSpPr/>
      </dsp:nvSpPr>
      <dsp:spPr>
        <a:xfrm>
          <a:off x="0" y="4636569"/>
          <a:ext cx="7458074"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3BC0B-2026-4390-ABDF-19F9F3CBBF03}">
      <dsp:nvSpPr>
        <dsp:cNvPr id="0" name=""/>
        <dsp:cNvSpPr/>
      </dsp:nvSpPr>
      <dsp:spPr>
        <a:xfrm>
          <a:off x="280249" y="4845019"/>
          <a:ext cx="509544" cy="5095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B62491-9E51-4E93-8025-E23A252C1B4F}">
      <dsp:nvSpPr>
        <dsp:cNvPr id="0" name=""/>
        <dsp:cNvSpPr/>
      </dsp:nvSpPr>
      <dsp:spPr>
        <a:xfrm>
          <a:off x="1070042" y="4636569"/>
          <a:ext cx="6388031"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90000"/>
            </a:lnSpc>
            <a:spcBef>
              <a:spcPct val="0"/>
            </a:spcBef>
            <a:spcAft>
              <a:spcPct val="35000"/>
            </a:spcAft>
            <a:buNone/>
          </a:pPr>
          <a:r>
            <a:rPr lang="en-US" sz="1900" kern="1200" dirty="0"/>
            <a:t>Tools used</a:t>
          </a:r>
        </a:p>
      </dsp:txBody>
      <dsp:txXfrm>
        <a:off x="1070042" y="4636569"/>
        <a:ext cx="6388031" cy="9264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10/1/23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410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10/1/23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23614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10/1/23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422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10/1/23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4996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10/1/23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54224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10/1/23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7920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10/1/23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5070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10/1/23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5968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10/1/23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3849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10/1/23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9994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10/1/23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8587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10/1/23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23091995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567360A-4729-2417-C7FE-130E9C223EBD}"/>
              </a:ext>
            </a:extLst>
          </p:cNvPr>
          <p:cNvPicPr>
            <a:picLocks noChangeAspect="1"/>
          </p:cNvPicPr>
          <p:nvPr/>
        </p:nvPicPr>
        <p:blipFill rotWithShape="1">
          <a:blip r:embed="rId2">
            <a:alphaModFix amt="20000"/>
          </a:blip>
          <a:srcRect t="24989" r="-1" b="-1"/>
          <a:stretch/>
        </p:blipFill>
        <p:spPr>
          <a:xfrm>
            <a:off x="20" y="10"/>
            <a:ext cx="12188932" cy="6857326"/>
          </a:xfrm>
          <a:prstGeom prst="rect">
            <a:avLst/>
          </a:prstGeom>
        </p:spPr>
      </p:pic>
      <p:sp>
        <p:nvSpPr>
          <p:cNvPr id="21" name="Frame 20">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C89526E-ED41-8F1A-4564-32592584B7E6}"/>
              </a:ext>
            </a:extLst>
          </p:cNvPr>
          <p:cNvSpPr>
            <a:spLocks noGrp="1"/>
          </p:cNvSpPr>
          <p:nvPr>
            <p:ph type="ctrTitle"/>
          </p:nvPr>
        </p:nvSpPr>
        <p:spPr>
          <a:xfrm>
            <a:off x="708088" y="785114"/>
            <a:ext cx="10772774" cy="2387600"/>
          </a:xfrm>
        </p:spPr>
        <p:txBody>
          <a:bodyPr>
            <a:normAutofit/>
          </a:bodyPr>
          <a:lstStyle/>
          <a:p>
            <a:r>
              <a:rPr lang="en-US" dirty="0">
                <a:solidFill>
                  <a:srgbClr val="FFFFFF"/>
                </a:solidFill>
              </a:rPr>
              <a:t>SOEN 6441</a:t>
            </a:r>
            <a:br>
              <a:rPr lang="en-US" dirty="0">
                <a:solidFill>
                  <a:srgbClr val="FFFFFF"/>
                </a:solidFill>
              </a:rPr>
            </a:br>
            <a:r>
              <a:rPr lang="en-US" dirty="0">
                <a:solidFill>
                  <a:srgbClr val="FFFFFF"/>
                </a:solidFill>
              </a:rPr>
              <a:t>Advanced Programming Practices</a:t>
            </a:r>
          </a:p>
        </p:txBody>
      </p:sp>
      <p:sp>
        <p:nvSpPr>
          <p:cNvPr id="3" name="Subtitle 2">
            <a:extLst>
              <a:ext uri="{FF2B5EF4-FFF2-40B4-BE49-F238E27FC236}">
                <a16:creationId xmlns:a16="http://schemas.microsoft.com/office/drawing/2014/main" id="{DEB93EC6-3817-90EE-9955-82569A675B5E}"/>
              </a:ext>
            </a:extLst>
          </p:cNvPr>
          <p:cNvSpPr>
            <a:spLocks noGrp="1"/>
          </p:cNvSpPr>
          <p:nvPr>
            <p:ph type="subTitle" idx="1"/>
          </p:nvPr>
        </p:nvSpPr>
        <p:spPr>
          <a:xfrm>
            <a:off x="4224917" y="3471012"/>
            <a:ext cx="3739116" cy="847433"/>
          </a:xfrm>
        </p:spPr>
        <p:txBody>
          <a:bodyPr>
            <a:normAutofit/>
          </a:bodyPr>
          <a:lstStyle/>
          <a:p>
            <a:r>
              <a:rPr lang="en-US" sz="3600" b="1" dirty="0">
                <a:solidFill>
                  <a:srgbClr val="FFFFFF"/>
                </a:solidFill>
              </a:rPr>
              <a:t>RISK</a:t>
            </a:r>
          </a:p>
        </p:txBody>
      </p:sp>
      <p:sp>
        <p:nvSpPr>
          <p:cNvPr id="5" name="TextBox 4">
            <a:extLst>
              <a:ext uri="{FF2B5EF4-FFF2-40B4-BE49-F238E27FC236}">
                <a16:creationId xmlns:a16="http://schemas.microsoft.com/office/drawing/2014/main" id="{77E378EE-D9AE-5F51-990B-B4257AC3457F}"/>
              </a:ext>
            </a:extLst>
          </p:cNvPr>
          <p:cNvSpPr txBox="1"/>
          <p:nvPr/>
        </p:nvSpPr>
        <p:spPr>
          <a:xfrm>
            <a:off x="8974284" y="4267217"/>
            <a:ext cx="2680069" cy="2031325"/>
          </a:xfrm>
          <a:prstGeom prst="rect">
            <a:avLst/>
          </a:prstGeom>
          <a:noFill/>
        </p:spPr>
        <p:txBody>
          <a:bodyPr wrap="square" rtlCol="0">
            <a:spAutoFit/>
          </a:bodyPr>
          <a:lstStyle/>
          <a:p>
            <a:r>
              <a:rPr lang="en-US" dirty="0">
                <a:solidFill>
                  <a:schemeClr val="bg1"/>
                </a:solidFill>
              </a:rPr>
              <a:t>Presented by:</a:t>
            </a:r>
          </a:p>
          <a:p>
            <a:r>
              <a:rPr lang="en-US" dirty="0">
                <a:solidFill>
                  <a:schemeClr val="bg1"/>
                </a:solidFill>
              </a:rPr>
              <a:t>Rohit</a:t>
            </a:r>
          </a:p>
          <a:p>
            <a:r>
              <a:rPr lang="en-US" dirty="0">
                <a:solidFill>
                  <a:schemeClr val="bg1"/>
                </a:solidFill>
              </a:rPr>
              <a:t>Raghav</a:t>
            </a:r>
          </a:p>
          <a:p>
            <a:r>
              <a:rPr lang="en-US" dirty="0">
                <a:solidFill>
                  <a:schemeClr val="bg1"/>
                </a:solidFill>
              </a:rPr>
              <a:t>Ishaan</a:t>
            </a:r>
          </a:p>
          <a:p>
            <a:r>
              <a:rPr lang="en-US" dirty="0" err="1">
                <a:solidFill>
                  <a:schemeClr val="bg1"/>
                </a:solidFill>
              </a:rPr>
              <a:t>Sumit</a:t>
            </a:r>
            <a:endParaRPr lang="en-US" dirty="0">
              <a:solidFill>
                <a:schemeClr val="bg1"/>
              </a:solidFill>
            </a:endParaRPr>
          </a:p>
          <a:p>
            <a:r>
              <a:rPr lang="en-US" dirty="0">
                <a:solidFill>
                  <a:schemeClr val="bg1"/>
                </a:solidFill>
              </a:rPr>
              <a:t>Kevin</a:t>
            </a:r>
          </a:p>
          <a:p>
            <a:r>
              <a:rPr lang="en-US" dirty="0">
                <a:solidFill>
                  <a:schemeClr val="bg1"/>
                </a:solidFill>
              </a:rPr>
              <a:t>Bhavya</a:t>
            </a:r>
          </a:p>
        </p:txBody>
      </p:sp>
    </p:spTree>
    <p:extLst>
      <p:ext uri="{BB962C8B-B14F-4D97-AF65-F5344CB8AC3E}">
        <p14:creationId xmlns:p14="http://schemas.microsoft.com/office/powerpoint/2010/main" val="3955750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0EEE9-2458-D0CC-A925-AFA139CFF08E}"/>
              </a:ext>
            </a:extLst>
          </p:cNvPr>
          <p:cNvSpPr>
            <a:spLocks noGrp="1"/>
          </p:cNvSpPr>
          <p:nvPr>
            <p:ph idx="1"/>
          </p:nvPr>
        </p:nvSpPr>
        <p:spPr>
          <a:xfrm>
            <a:off x="838200" y="729343"/>
            <a:ext cx="2928257" cy="5447620"/>
          </a:xfrm>
        </p:spPr>
        <p:txBody>
          <a:bodyPr/>
          <a:lstStyle/>
          <a:p>
            <a:r>
              <a:rPr lang="en-US" dirty="0" err="1"/>
              <a:t>MapModel</a:t>
            </a:r>
            <a:endParaRPr lang="en-US" dirty="0"/>
          </a:p>
        </p:txBody>
      </p:sp>
      <p:pic>
        <p:nvPicPr>
          <p:cNvPr id="5122" name="Picture 2">
            <a:extLst>
              <a:ext uri="{FF2B5EF4-FFF2-40B4-BE49-F238E27FC236}">
                <a16:creationId xmlns:a16="http://schemas.microsoft.com/office/drawing/2014/main" id="{0A7EDAB9-651A-BA47-A0DC-5E0ADE628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725" y="967502"/>
            <a:ext cx="8647113" cy="516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569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B4E0F-025D-DAC3-C6F2-CCEB6198C15D}"/>
              </a:ext>
            </a:extLst>
          </p:cNvPr>
          <p:cNvSpPr>
            <a:spLocks noGrp="1"/>
          </p:cNvSpPr>
          <p:nvPr>
            <p:ph idx="1"/>
          </p:nvPr>
        </p:nvSpPr>
        <p:spPr>
          <a:xfrm>
            <a:off x="838200" y="707571"/>
            <a:ext cx="10515600" cy="5469392"/>
          </a:xfrm>
        </p:spPr>
        <p:txBody>
          <a:bodyPr/>
          <a:lstStyle/>
          <a:p>
            <a:r>
              <a:rPr lang="en-US" dirty="0" err="1"/>
              <a:t>GamePhaseEnum</a:t>
            </a:r>
            <a:endParaRPr lang="en-US" dirty="0"/>
          </a:p>
        </p:txBody>
      </p:sp>
      <p:pic>
        <p:nvPicPr>
          <p:cNvPr id="6148" name="Picture 4">
            <a:extLst>
              <a:ext uri="{FF2B5EF4-FFF2-40B4-BE49-F238E27FC236}">
                <a16:creationId xmlns:a16="http://schemas.microsoft.com/office/drawing/2014/main" id="{73EB55D9-0017-F8F0-532A-D72624D6A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0" y="495867"/>
            <a:ext cx="5981700" cy="589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29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F78A-3720-C6C0-95DA-DA8C39AA17E4}"/>
              </a:ext>
            </a:extLst>
          </p:cNvPr>
          <p:cNvSpPr>
            <a:spLocks noGrp="1"/>
          </p:cNvSpPr>
          <p:nvPr>
            <p:ph type="title"/>
          </p:nvPr>
        </p:nvSpPr>
        <p:spPr/>
        <p:txBody>
          <a:bodyPr>
            <a:normAutofit/>
          </a:bodyPr>
          <a:lstStyle/>
          <a:p>
            <a:r>
              <a:rPr lang="en-US" sz="4400" dirty="0"/>
              <a:t>Tools used</a:t>
            </a:r>
          </a:p>
        </p:txBody>
      </p:sp>
      <p:sp>
        <p:nvSpPr>
          <p:cNvPr id="3" name="Content Placeholder 2">
            <a:extLst>
              <a:ext uri="{FF2B5EF4-FFF2-40B4-BE49-F238E27FC236}">
                <a16:creationId xmlns:a16="http://schemas.microsoft.com/office/drawing/2014/main" id="{C1B2B9E7-E877-EBDE-BFF0-877C7FEB648B}"/>
              </a:ext>
            </a:extLst>
          </p:cNvPr>
          <p:cNvSpPr>
            <a:spLocks noGrp="1"/>
          </p:cNvSpPr>
          <p:nvPr>
            <p:ph idx="1"/>
          </p:nvPr>
        </p:nvSpPr>
        <p:spPr>
          <a:xfrm>
            <a:off x="838200" y="1665514"/>
            <a:ext cx="10515600" cy="4746172"/>
          </a:xfrm>
        </p:spPr>
        <p:txBody>
          <a:bodyPr>
            <a:normAutofit fontScale="55000" lnSpcReduction="20000"/>
          </a:bodyPr>
          <a:lstStyle/>
          <a:p>
            <a:r>
              <a:rPr lang="en-US" dirty="0"/>
              <a:t>GitHub</a:t>
            </a:r>
          </a:p>
          <a:p>
            <a:pPr lvl="1"/>
            <a:r>
              <a:rPr lang="en-US" dirty="0"/>
              <a:t>Version control and collaboration</a:t>
            </a:r>
          </a:p>
          <a:p>
            <a:pPr lvl="1"/>
            <a:r>
              <a:rPr lang="en-US" dirty="0"/>
              <a:t>Repository setup and cloning</a:t>
            </a:r>
          </a:p>
          <a:p>
            <a:pPr lvl="1"/>
            <a:r>
              <a:rPr lang="en-US" dirty="0"/>
              <a:t>Collaboration with team members</a:t>
            </a:r>
          </a:p>
          <a:p>
            <a:pPr lvl="1"/>
            <a:r>
              <a:rPr lang="en-US" dirty="0"/>
              <a:t>Git commands for branching, committing, and pushing</a:t>
            </a:r>
          </a:p>
          <a:p>
            <a:r>
              <a:rPr lang="en-US" dirty="0"/>
              <a:t>Eclipse IDE</a:t>
            </a:r>
          </a:p>
          <a:p>
            <a:pPr lvl="1"/>
            <a:r>
              <a:rPr lang="en-US" dirty="0"/>
              <a:t>Integrated Development Environment</a:t>
            </a:r>
          </a:p>
          <a:p>
            <a:pPr lvl="1"/>
            <a:r>
              <a:rPr lang="en-US" dirty="0"/>
              <a:t>Project setup and coding</a:t>
            </a:r>
          </a:p>
          <a:p>
            <a:pPr lvl="1"/>
            <a:r>
              <a:rPr lang="en-US" dirty="0"/>
              <a:t>Running JUnit tests</a:t>
            </a:r>
          </a:p>
          <a:p>
            <a:pPr lvl="1"/>
            <a:r>
              <a:rPr lang="en-US" dirty="0"/>
              <a:t>Debugging and Git integration</a:t>
            </a:r>
          </a:p>
          <a:p>
            <a:r>
              <a:rPr lang="en-US" dirty="0"/>
              <a:t>Javadoc</a:t>
            </a:r>
          </a:p>
          <a:p>
            <a:pPr lvl="1"/>
            <a:r>
              <a:rPr lang="en-US" dirty="0"/>
              <a:t>Code documentation with comments</a:t>
            </a:r>
          </a:p>
          <a:p>
            <a:pPr lvl="1"/>
            <a:r>
              <a:rPr lang="en-US" dirty="0"/>
              <a:t>Generating Javadoc in Eclipse</a:t>
            </a:r>
          </a:p>
          <a:p>
            <a:pPr lvl="1"/>
            <a:r>
              <a:rPr lang="en-US" dirty="0"/>
              <a:t>Clear code documentation for classes and methods</a:t>
            </a:r>
          </a:p>
          <a:p>
            <a:r>
              <a:rPr lang="en-US" dirty="0"/>
              <a:t>JUnit</a:t>
            </a:r>
          </a:p>
          <a:p>
            <a:pPr lvl="1"/>
            <a:r>
              <a:rPr lang="en-US" dirty="0"/>
              <a:t>Unit testing framework</a:t>
            </a:r>
          </a:p>
          <a:p>
            <a:pPr lvl="1"/>
            <a:r>
              <a:rPr lang="en-US" dirty="0"/>
              <a:t>Writing test classes with annotations</a:t>
            </a:r>
          </a:p>
          <a:p>
            <a:pPr lvl="1"/>
            <a:r>
              <a:rPr lang="en-US" dirty="0"/>
              <a:t>Running tests and using assertions</a:t>
            </a:r>
          </a:p>
          <a:p>
            <a:pPr lvl="1"/>
            <a:endParaRPr lang="en-US" dirty="0"/>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136052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E73C-6BEF-D532-84C8-A9D58139E8E3}"/>
              </a:ext>
            </a:extLst>
          </p:cNvPr>
          <p:cNvSpPr>
            <a:spLocks noGrp="1"/>
          </p:cNvSpPr>
          <p:nvPr>
            <p:ph type="title"/>
          </p:nvPr>
        </p:nvSpPr>
        <p:spPr/>
        <p:txBody>
          <a:bodyPr>
            <a:normAutofit/>
          </a:bodyPr>
          <a:lstStyle/>
          <a:p>
            <a:r>
              <a:rPr lang="en-CA" sz="4400" dirty="0"/>
              <a:t>Coding conventions followed</a:t>
            </a:r>
            <a:endParaRPr lang="en-US" sz="4400" dirty="0"/>
          </a:p>
        </p:txBody>
      </p:sp>
      <p:sp>
        <p:nvSpPr>
          <p:cNvPr id="3" name="Content Placeholder 2">
            <a:extLst>
              <a:ext uri="{FF2B5EF4-FFF2-40B4-BE49-F238E27FC236}">
                <a16:creationId xmlns:a16="http://schemas.microsoft.com/office/drawing/2014/main" id="{69BAF884-176D-FD55-2F00-6A705A7C8695}"/>
              </a:ext>
            </a:extLst>
          </p:cNvPr>
          <p:cNvSpPr>
            <a:spLocks noGrp="1"/>
          </p:cNvSpPr>
          <p:nvPr>
            <p:ph idx="1"/>
          </p:nvPr>
        </p:nvSpPr>
        <p:spPr>
          <a:xfrm>
            <a:off x="838200" y="1665514"/>
            <a:ext cx="10515600" cy="4746172"/>
          </a:xfrm>
        </p:spPr>
        <p:txBody>
          <a:bodyPr>
            <a:normAutofit fontScale="55000" lnSpcReduction="20000"/>
          </a:bodyPr>
          <a:lstStyle/>
          <a:p>
            <a:r>
              <a:rPr lang="en-CA" dirty="0"/>
              <a:t>Naming conventions</a:t>
            </a:r>
          </a:p>
          <a:p>
            <a:pPr lvl="1"/>
            <a:r>
              <a:rPr lang="en-CA" dirty="0"/>
              <a:t>class names in CamelCase that starts with a capital letter</a:t>
            </a:r>
          </a:p>
          <a:p>
            <a:pPr lvl="1"/>
            <a:r>
              <a:rPr lang="en-CA" dirty="0"/>
              <a:t>data members start with d_ </a:t>
            </a:r>
          </a:p>
          <a:p>
            <a:pPr lvl="1"/>
            <a:r>
              <a:rPr lang="en-CA" dirty="0"/>
              <a:t>method parameters start with p_ </a:t>
            </a:r>
          </a:p>
          <a:p>
            <a:pPr lvl="1"/>
            <a:r>
              <a:rPr lang="en-CA" dirty="0"/>
              <a:t>local variables start with l_ </a:t>
            </a:r>
          </a:p>
          <a:p>
            <a:pPr lvl="1"/>
            <a:r>
              <a:rPr lang="en-CA" dirty="0"/>
              <a:t>global variables in capital letters </a:t>
            </a:r>
          </a:p>
          <a:p>
            <a:pPr lvl="1"/>
            <a:r>
              <a:rPr lang="en-CA" dirty="0"/>
              <a:t>static members start with a capital letter, non-static members start with a lower case letter </a:t>
            </a:r>
          </a:p>
          <a:p>
            <a:r>
              <a:rPr lang="en-CA" dirty="0"/>
              <a:t>Code layout </a:t>
            </a:r>
          </a:p>
          <a:p>
            <a:pPr lvl="1"/>
            <a:r>
              <a:rPr lang="en-CA" dirty="0"/>
              <a:t>consistent layout throughout code (use an IDE auto-formatter) </a:t>
            </a:r>
          </a:p>
          <a:p>
            <a:r>
              <a:rPr lang="en-CA" dirty="0"/>
              <a:t>Commenting convention </a:t>
            </a:r>
          </a:p>
          <a:p>
            <a:pPr lvl="1"/>
            <a:r>
              <a:rPr lang="en-CA" dirty="0"/>
              <a:t> </a:t>
            </a:r>
            <a:r>
              <a:rPr lang="en-CA" dirty="0" err="1"/>
              <a:t>javadoc</a:t>
            </a:r>
            <a:r>
              <a:rPr lang="en-CA" dirty="0"/>
              <a:t> comments for every class and method </a:t>
            </a:r>
          </a:p>
          <a:p>
            <a:pPr lvl="1"/>
            <a:r>
              <a:rPr lang="en-CA" dirty="0"/>
              <a:t>long methods (more than 10 lines) are documented with comments for procedural steps</a:t>
            </a:r>
          </a:p>
          <a:p>
            <a:pPr lvl="1"/>
            <a:r>
              <a:rPr lang="en-CA" dirty="0"/>
              <a:t>no commented-out code</a:t>
            </a:r>
          </a:p>
          <a:p>
            <a:r>
              <a:rPr lang="en-CA" dirty="0"/>
              <a:t>Project Structure</a:t>
            </a:r>
          </a:p>
          <a:p>
            <a:pPr lvl="1"/>
            <a:r>
              <a:rPr lang="en-CA" dirty="0"/>
              <a:t>one folder for every module in the high-level design</a:t>
            </a:r>
          </a:p>
          <a:p>
            <a:pPr lvl="1"/>
            <a:r>
              <a:rPr lang="en-CA" dirty="0"/>
              <a:t>tests are in a separate folder that has the exact same structure as the code folder</a:t>
            </a:r>
          </a:p>
          <a:p>
            <a:pPr lvl="1"/>
            <a:r>
              <a:rPr lang="en-CA" dirty="0"/>
              <a:t>1-1 relationship between tested classes and test classes</a:t>
            </a:r>
          </a:p>
          <a:p>
            <a:pPr marL="457200" lvl="1" indent="0">
              <a:buNone/>
            </a:pPr>
            <a:endParaRPr lang="en-CA" dirty="0"/>
          </a:p>
        </p:txBody>
      </p:sp>
    </p:spTree>
    <p:extLst>
      <p:ext uri="{BB962C8B-B14F-4D97-AF65-F5344CB8AC3E}">
        <p14:creationId xmlns:p14="http://schemas.microsoft.com/office/powerpoint/2010/main" val="166451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3DAE-3AA0-1B0D-FE1D-A101115B35DA}"/>
              </a:ext>
            </a:extLst>
          </p:cNvPr>
          <p:cNvSpPr>
            <a:spLocks noGrp="1"/>
          </p:cNvSpPr>
          <p:nvPr>
            <p:ph type="title"/>
          </p:nvPr>
        </p:nvSpPr>
        <p:spPr>
          <a:xfrm>
            <a:off x="838200" y="2766218"/>
            <a:ext cx="10515600" cy="1325563"/>
          </a:xfrm>
        </p:spPr>
        <p:txBody>
          <a:bodyPr/>
          <a:lstStyle/>
          <a:p>
            <a:pPr algn="ctr"/>
            <a:r>
              <a:rPr lang="en-US" dirty="0"/>
              <a:t>Thank you</a:t>
            </a:r>
          </a:p>
        </p:txBody>
      </p:sp>
    </p:spTree>
    <p:extLst>
      <p:ext uri="{BB962C8B-B14F-4D97-AF65-F5344CB8AC3E}">
        <p14:creationId xmlns:p14="http://schemas.microsoft.com/office/powerpoint/2010/main" val="328184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E9CE4-B5A2-6816-28C1-57D027D10F94}"/>
              </a:ext>
            </a:extLst>
          </p:cNvPr>
          <p:cNvSpPr>
            <a:spLocks noGrp="1"/>
          </p:cNvSpPr>
          <p:nvPr>
            <p:ph type="title"/>
          </p:nvPr>
        </p:nvSpPr>
        <p:spPr>
          <a:xfrm>
            <a:off x="838201" y="609600"/>
            <a:ext cx="2952750" cy="5567363"/>
          </a:xfrm>
        </p:spPr>
        <p:txBody>
          <a:bodyPr anchor="ctr">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Table of Contents:</a:t>
            </a:r>
          </a:p>
        </p:txBody>
      </p:sp>
      <p:graphicFrame>
        <p:nvGraphicFramePr>
          <p:cNvPr id="5" name="Content Placeholder 2">
            <a:extLst>
              <a:ext uri="{FF2B5EF4-FFF2-40B4-BE49-F238E27FC236}">
                <a16:creationId xmlns:a16="http://schemas.microsoft.com/office/drawing/2014/main" id="{AC92DA8A-9F78-10C9-CCA5-F77B9239AE92}"/>
              </a:ext>
            </a:extLst>
          </p:cNvPr>
          <p:cNvGraphicFramePr>
            <a:graphicFrameLocks noGrp="1"/>
          </p:cNvGraphicFramePr>
          <p:nvPr>
            <p:ph idx="1"/>
            <p:extLst>
              <p:ext uri="{D42A27DB-BD31-4B8C-83A1-F6EECF244321}">
                <p14:modId xmlns:p14="http://schemas.microsoft.com/office/powerpoint/2010/main" val="3965326036"/>
              </p:ext>
            </p:extLst>
          </p:nvPr>
        </p:nvGraphicFramePr>
        <p:xfrm>
          <a:off x="4124326" y="609600"/>
          <a:ext cx="7458074"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148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ame 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D9269-072F-1664-FFCC-B67E32E5BAAA}"/>
              </a:ext>
            </a:extLst>
          </p:cNvPr>
          <p:cNvSpPr>
            <a:spLocks noGrp="1"/>
          </p:cNvSpPr>
          <p:nvPr>
            <p:ph type="title"/>
          </p:nvPr>
        </p:nvSpPr>
        <p:spPr>
          <a:xfrm>
            <a:off x="838200" y="857250"/>
            <a:ext cx="5257800" cy="5143499"/>
          </a:xfrm>
        </p:spPr>
        <p:txBody>
          <a:bodyPr anchor="ctr">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Introduction</a:t>
            </a:r>
          </a:p>
        </p:txBody>
      </p:sp>
      <p:sp>
        <p:nvSpPr>
          <p:cNvPr id="3" name="Content Placeholder 2">
            <a:extLst>
              <a:ext uri="{FF2B5EF4-FFF2-40B4-BE49-F238E27FC236}">
                <a16:creationId xmlns:a16="http://schemas.microsoft.com/office/drawing/2014/main" id="{4295E75B-59D2-BCFB-F189-04F1DDBCDE5C}"/>
              </a:ext>
            </a:extLst>
          </p:cNvPr>
          <p:cNvSpPr>
            <a:spLocks noGrp="1"/>
          </p:cNvSpPr>
          <p:nvPr>
            <p:ph idx="1"/>
          </p:nvPr>
        </p:nvSpPr>
        <p:spPr>
          <a:xfrm>
            <a:off x="6334124" y="857251"/>
            <a:ext cx="5019675" cy="5143500"/>
          </a:xfrm>
        </p:spPr>
        <p:txBody>
          <a:bodyPr anchor="ctr">
            <a:normAutofit/>
          </a:bodyPr>
          <a:lstStyle/>
          <a:p>
            <a:pPr algn="just"/>
            <a:r>
              <a:rPr lang="en-US" sz="1800" dirty="0">
                <a:solidFill>
                  <a:schemeClr val="tx2">
                    <a:alpha val="60000"/>
                  </a:schemeClr>
                </a:solidFill>
              </a:rPr>
              <a:t>In this project we are building a computer battle game, ”Risk” based on the functionality of Warzone game where the main goal of the game is to own all the territories of the map. The map is a connected graph with countries as nodes and edges between the nodes represent the adjacency of the countries. The game starts with the startup phase where the number of players are determined, and the territories are randomly allocated among the players. The game is turn based where the players first issue the orders and then they are executed.</a:t>
            </a:r>
          </a:p>
        </p:txBody>
      </p:sp>
    </p:spTree>
    <p:extLst>
      <p:ext uri="{BB962C8B-B14F-4D97-AF65-F5344CB8AC3E}">
        <p14:creationId xmlns:p14="http://schemas.microsoft.com/office/powerpoint/2010/main" val="99515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580A-9DF8-8C50-E9CF-C13D75CE8E3D}"/>
              </a:ext>
            </a:extLst>
          </p:cNvPr>
          <p:cNvSpPr>
            <a:spLocks noGrp="1"/>
          </p:cNvSpPr>
          <p:nvPr>
            <p:ph type="title"/>
          </p:nvPr>
        </p:nvSpPr>
        <p:spPr/>
        <p:txBody>
          <a:bodyPr/>
          <a:lstStyle/>
          <a:p>
            <a:r>
              <a:rPr lang="en-US" dirty="0"/>
              <a:t>Goal of the Project</a:t>
            </a:r>
          </a:p>
        </p:txBody>
      </p:sp>
      <p:sp>
        <p:nvSpPr>
          <p:cNvPr id="3" name="Content Placeholder 2">
            <a:extLst>
              <a:ext uri="{FF2B5EF4-FFF2-40B4-BE49-F238E27FC236}">
                <a16:creationId xmlns:a16="http://schemas.microsoft.com/office/drawing/2014/main" id="{1929765B-2D8C-15D5-9388-2843B3542182}"/>
              </a:ext>
            </a:extLst>
          </p:cNvPr>
          <p:cNvSpPr>
            <a:spLocks noGrp="1"/>
          </p:cNvSpPr>
          <p:nvPr>
            <p:ph idx="1"/>
          </p:nvPr>
        </p:nvSpPr>
        <p:spPr>
          <a:xfrm>
            <a:off x="838200" y="1828801"/>
            <a:ext cx="10515600" cy="4348162"/>
          </a:xfrm>
        </p:spPr>
        <p:txBody>
          <a:bodyPr>
            <a:normAutofit fontScale="92500" lnSpcReduction="20000"/>
          </a:bodyPr>
          <a:lstStyle/>
          <a:p>
            <a:r>
              <a:rPr lang="en-US" sz="2000" dirty="0"/>
              <a:t>The main goal of the project is to build a battle game where the player who owns all the territories wins.</a:t>
            </a:r>
          </a:p>
          <a:p>
            <a:r>
              <a:rPr lang="en-US" sz="2000" dirty="0"/>
              <a:t>Implementation of the Warzone Engine which is initiated by the Game Engine to control game phase.</a:t>
            </a:r>
          </a:p>
          <a:p>
            <a:r>
              <a:rPr lang="en-US" sz="2000" dirty="0"/>
              <a:t>Implementation of the startup phase where the game begins with the selection of a user-saved map file, loading it as a connected directed graph.</a:t>
            </a:r>
          </a:p>
          <a:p>
            <a:pPr lvl="1"/>
            <a:r>
              <a:rPr lang="en-US" sz="1600" dirty="0"/>
              <a:t>Load the existing map</a:t>
            </a:r>
          </a:p>
          <a:p>
            <a:pPr lvl="1"/>
            <a:r>
              <a:rPr lang="en-US" sz="1600" dirty="0"/>
              <a:t>Edit the map</a:t>
            </a:r>
          </a:p>
          <a:p>
            <a:pPr lvl="1"/>
            <a:r>
              <a:rPr lang="en-US" sz="1600" dirty="0"/>
              <a:t>Create a new map</a:t>
            </a:r>
          </a:p>
          <a:p>
            <a:pPr lvl="1"/>
            <a:r>
              <a:rPr lang="en-US" sz="1600" dirty="0"/>
              <a:t>Validate</a:t>
            </a:r>
          </a:p>
          <a:p>
            <a:r>
              <a:rPr lang="en-US" sz="2000" dirty="0"/>
              <a:t>The territories are allocated to the players randomly.</a:t>
            </a:r>
          </a:p>
          <a:p>
            <a:r>
              <a:rPr lang="en-US" sz="2000" dirty="0"/>
              <a:t>In the Startup phase of the game, the players can </a:t>
            </a:r>
          </a:p>
          <a:p>
            <a:pPr lvl="1"/>
            <a:r>
              <a:rPr lang="en-US" sz="1600" dirty="0"/>
              <a:t>Issue orders</a:t>
            </a:r>
          </a:p>
          <a:p>
            <a:pPr lvl="1"/>
            <a:r>
              <a:rPr lang="en-US" sz="1600" dirty="0"/>
              <a:t>Execute orders</a:t>
            </a:r>
          </a:p>
          <a:p>
            <a:endParaRPr lang="en-US" sz="2000" dirty="0"/>
          </a:p>
        </p:txBody>
      </p:sp>
    </p:spTree>
    <p:extLst>
      <p:ext uri="{BB962C8B-B14F-4D97-AF65-F5344CB8AC3E}">
        <p14:creationId xmlns:p14="http://schemas.microsoft.com/office/powerpoint/2010/main" val="171108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ame 2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ame 30">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E3126-25B6-E6A1-3DEB-617084213CB1}"/>
              </a:ext>
            </a:extLst>
          </p:cNvPr>
          <p:cNvSpPr>
            <a:spLocks noGrp="1"/>
          </p:cNvSpPr>
          <p:nvPr>
            <p:ph type="title"/>
          </p:nvPr>
        </p:nvSpPr>
        <p:spPr>
          <a:xfrm>
            <a:off x="836675" y="1503363"/>
            <a:ext cx="5257801" cy="2387600"/>
          </a:xfrm>
        </p:spPr>
        <p:txBody>
          <a:bodyPr vert="horz" lIns="91440" tIns="45720" rIns="91440" bIns="45720" rtlCol="0"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Architectural Diagram</a:t>
            </a:r>
          </a:p>
        </p:txBody>
      </p:sp>
      <p:pic>
        <p:nvPicPr>
          <p:cNvPr id="5" name="Picture 4" descr="A screenshot of a computer&#10;&#10;Description automatically generated">
            <a:extLst>
              <a:ext uri="{FF2B5EF4-FFF2-40B4-BE49-F238E27FC236}">
                <a16:creationId xmlns:a16="http://schemas.microsoft.com/office/drawing/2014/main" id="{3C5B4FB6-ADBB-AAE3-7B7B-6BD0C3C0A9B9}"/>
              </a:ext>
            </a:extLst>
          </p:cNvPr>
          <p:cNvPicPr>
            <a:picLocks noChangeAspect="1"/>
          </p:cNvPicPr>
          <p:nvPr/>
        </p:nvPicPr>
        <p:blipFill>
          <a:blip r:embed="rId2">
            <a:alphaModFix amt="90000"/>
          </a:blip>
          <a:stretch>
            <a:fillRect/>
          </a:stretch>
        </p:blipFill>
        <p:spPr>
          <a:xfrm>
            <a:off x="5720599" y="491039"/>
            <a:ext cx="5461752" cy="5855332"/>
          </a:xfrm>
          <a:prstGeom prst="rect">
            <a:avLst/>
          </a:prstGeom>
        </p:spPr>
      </p:pic>
    </p:spTree>
    <p:extLst>
      <p:ext uri="{BB962C8B-B14F-4D97-AF65-F5344CB8AC3E}">
        <p14:creationId xmlns:p14="http://schemas.microsoft.com/office/powerpoint/2010/main" val="222498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0ED2-6F6B-D398-97DD-98E10622FF36}"/>
              </a:ext>
            </a:extLst>
          </p:cNvPr>
          <p:cNvSpPr>
            <a:spLocks noGrp="1"/>
          </p:cNvSpPr>
          <p:nvPr>
            <p:ph type="title"/>
          </p:nvPr>
        </p:nvSpPr>
        <p:spPr/>
        <p:txBody>
          <a:bodyPr>
            <a:normAutofit/>
          </a:bodyPr>
          <a:lstStyle/>
          <a:p>
            <a:r>
              <a:rPr lang="en-US" sz="4400" dirty="0"/>
              <a:t>Functional Description</a:t>
            </a:r>
          </a:p>
        </p:txBody>
      </p:sp>
      <p:sp>
        <p:nvSpPr>
          <p:cNvPr id="3" name="Content Placeholder 2">
            <a:extLst>
              <a:ext uri="{FF2B5EF4-FFF2-40B4-BE49-F238E27FC236}">
                <a16:creationId xmlns:a16="http://schemas.microsoft.com/office/drawing/2014/main" id="{15848408-9584-9D42-3D6E-FFA9A309A8CE}"/>
              </a:ext>
            </a:extLst>
          </p:cNvPr>
          <p:cNvSpPr>
            <a:spLocks noGrp="1"/>
          </p:cNvSpPr>
          <p:nvPr>
            <p:ph idx="1"/>
          </p:nvPr>
        </p:nvSpPr>
        <p:spPr>
          <a:xfrm>
            <a:off x="838200" y="2006600"/>
            <a:ext cx="10515600" cy="3998306"/>
          </a:xfrm>
        </p:spPr>
        <p:txBody>
          <a:bodyPr/>
          <a:lstStyle/>
          <a:p>
            <a:r>
              <a:rPr lang="en-US" dirty="0" err="1"/>
              <a:t>GameEngine</a:t>
            </a:r>
            <a:endParaRPr lang="en-US" dirty="0"/>
          </a:p>
          <a:p>
            <a:endParaRPr lang="en-US" dirty="0"/>
          </a:p>
          <a:p>
            <a:endParaRPr lang="en-US" dirty="0"/>
          </a:p>
          <a:p>
            <a:r>
              <a:rPr lang="en-US" dirty="0"/>
              <a:t>The purpose of this class is to initialize and start a game engine.</a:t>
            </a:r>
          </a:p>
        </p:txBody>
      </p:sp>
      <p:pic>
        <p:nvPicPr>
          <p:cNvPr id="1028" name="Picture 4">
            <a:extLst>
              <a:ext uri="{FF2B5EF4-FFF2-40B4-BE49-F238E27FC236}">
                <a16:creationId xmlns:a16="http://schemas.microsoft.com/office/drawing/2014/main" id="{ACFF4561-F507-045E-39C5-49D33EC97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535237"/>
            <a:ext cx="5334000" cy="113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40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0A888-834F-6D02-7A34-97F189278A22}"/>
              </a:ext>
            </a:extLst>
          </p:cNvPr>
          <p:cNvSpPr>
            <a:spLocks noGrp="1"/>
          </p:cNvSpPr>
          <p:nvPr>
            <p:ph idx="1"/>
          </p:nvPr>
        </p:nvSpPr>
        <p:spPr>
          <a:xfrm>
            <a:off x="838200" y="882502"/>
            <a:ext cx="6150640" cy="5294461"/>
          </a:xfrm>
        </p:spPr>
        <p:txBody>
          <a:bodyPr/>
          <a:lstStyle/>
          <a:p>
            <a:r>
              <a:rPr lang="en-US" dirty="0"/>
              <a:t>Warzone Engine</a:t>
            </a:r>
          </a:p>
          <a:p>
            <a:endParaRPr lang="en-US" dirty="0"/>
          </a:p>
          <a:p>
            <a:pPr marL="228600" indent="0">
              <a:buNone/>
            </a:pPr>
            <a:r>
              <a:rPr lang="en-US" dirty="0"/>
              <a:t>The </a:t>
            </a:r>
            <a:r>
              <a:rPr lang="en-US" dirty="0" err="1"/>
              <a:t>WarzoneEngine</a:t>
            </a:r>
            <a:r>
              <a:rPr lang="en-US" dirty="0"/>
              <a:t> class serves as the entry point for a game, initializing game components, managing user input, and controlling game state transitions, including interactions with the map engine and logging.</a:t>
            </a:r>
          </a:p>
        </p:txBody>
      </p:sp>
      <p:pic>
        <p:nvPicPr>
          <p:cNvPr id="2050" name="Picture 2">
            <a:extLst>
              <a:ext uri="{FF2B5EF4-FFF2-40B4-BE49-F238E27FC236}">
                <a16:creationId xmlns:a16="http://schemas.microsoft.com/office/drawing/2014/main" id="{054D3786-36EE-8C83-29E8-425DD2906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840" y="2167731"/>
            <a:ext cx="4364960" cy="2943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26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0781F-27E8-C225-88D8-CC4587F32917}"/>
              </a:ext>
            </a:extLst>
          </p:cNvPr>
          <p:cNvSpPr>
            <a:spLocks noGrp="1"/>
          </p:cNvSpPr>
          <p:nvPr>
            <p:ph idx="1"/>
          </p:nvPr>
        </p:nvSpPr>
        <p:spPr>
          <a:xfrm>
            <a:off x="838200" y="800100"/>
            <a:ext cx="10496107" cy="5376863"/>
          </a:xfrm>
        </p:spPr>
        <p:txBody>
          <a:bodyPr>
            <a:normAutofit fontScale="77500" lnSpcReduction="20000"/>
          </a:bodyPr>
          <a:lstStyle/>
          <a:p>
            <a:pPr algn="just"/>
            <a:r>
              <a:rPr lang="en-US" sz="3100" dirty="0" err="1"/>
              <a:t>MapEngine</a:t>
            </a:r>
            <a:r>
              <a:rPr lang="en-US" sz="3100" dirty="0"/>
              <a:t> and </a:t>
            </a:r>
            <a:r>
              <a:rPr lang="en-US" sz="3100" dirty="0" err="1"/>
              <a:t>MapEngineController</a:t>
            </a:r>
            <a:endParaRPr lang="en-US" sz="3100" dirty="0"/>
          </a:p>
          <a:p>
            <a:pPr algn="just"/>
            <a:endParaRPr lang="en-US" dirty="0"/>
          </a:p>
          <a:p>
            <a:pPr marL="228600" indent="0" algn="just">
              <a:buNone/>
            </a:pPr>
            <a:r>
              <a:rPr lang="en-US" dirty="0"/>
              <a:t>These classes manage the map-related commands and interactions. It allows users to perform actions such as:</a:t>
            </a:r>
          </a:p>
          <a:p>
            <a:pPr algn="just"/>
            <a:r>
              <a:rPr lang="en-US" dirty="0"/>
              <a:t>Create New Map</a:t>
            </a:r>
          </a:p>
          <a:p>
            <a:pPr algn="just"/>
            <a:r>
              <a:rPr lang="en-US" dirty="0"/>
              <a:t>Edit Existing Map by adding or removing</a:t>
            </a:r>
          </a:p>
          <a:p>
            <a:pPr lvl="1" algn="just"/>
            <a:r>
              <a:rPr lang="en-US" dirty="0"/>
              <a:t>Continents</a:t>
            </a:r>
          </a:p>
          <a:p>
            <a:pPr lvl="1" algn="just"/>
            <a:r>
              <a:rPr lang="en-US" dirty="0"/>
              <a:t>Countries</a:t>
            </a:r>
          </a:p>
          <a:p>
            <a:pPr lvl="1" algn="just"/>
            <a:r>
              <a:rPr lang="en-US" dirty="0" err="1"/>
              <a:t>Neighbours</a:t>
            </a:r>
            <a:endParaRPr lang="en-US" dirty="0"/>
          </a:p>
          <a:p>
            <a:pPr algn="just"/>
            <a:r>
              <a:rPr lang="en-US" dirty="0"/>
              <a:t>Show Map</a:t>
            </a:r>
          </a:p>
          <a:p>
            <a:pPr algn="just"/>
            <a:r>
              <a:rPr lang="en-US" dirty="0"/>
              <a:t>Validate Map</a:t>
            </a:r>
          </a:p>
          <a:p>
            <a:pPr marL="228600" indent="0" algn="just">
              <a:buNone/>
            </a:pPr>
            <a:r>
              <a:rPr lang="en-US" dirty="0"/>
              <a:t>They maintain a user interface through console logs and follows a loop-based structure to receive and process map-related commands from users.</a:t>
            </a:r>
          </a:p>
          <a:p>
            <a:pPr algn="just"/>
            <a:endParaRPr lang="en-US" dirty="0"/>
          </a:p>
        </p:txBody>
      </p:sp>
    </p:spTree>
    <p:extLst>
      <p:ext uri="{BB962C8B-B14F-4D97-AF65-F5344CB8AC3E}">
        <p14:creationId xmlns:p14="http://schemas.microsoft.com/office/powerpoint/2010/main" val="19455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8" name="Frame 4107">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A8CF10-C61D-CC95-B6EF-35F75661713E}"/>
              </a:ext>
            </a:extLst>
          </p:cNvPr>
          <p:cNvSpPr txBox="1"/>
          <p:nvPr/>
        </p:nvSpPr>
        <p:spPr>
          <a:xfrm>
            <a:off x="838199" y="2784843"/>
            <a:ext cx="4581526" cy="2986087"/>
          </a:xfrm>
          <a:prstGeom prst="rect">
            <a:avLst/>
          </a:prstGeom>
        </p:spPr>
        <p:txBody>
          <a:bodyPr vert="horz" lIns="91440" tIns="45720" rIns="91440" bIns="45720" rtlCol="0">
            <a:normAutofit/>
          </a:bodyPr>
          <a:lstStyle/>
          <a:p>
            <a:pPr marL="457200" marR="0" lvl="0" indent="-228600" fontAlgn="auto">
              <a:lnSpc>
                <a:spcPct val="110000"/>
              </a:lnSpc>
              <a:spcBef>
                <a:spcPts val="1000"/>
              </a:spcBef>
              <a:spcAft>
                <a:spcPts val="0"/>
              </a:spcAft>
              <a:buClr>
                <a:schemeClr val="tx2">
                  <a:lumMod val="10000"/>
                  <a:lumOff val="90000"/>
                </a:schemeClr>
              </a:buClr>
              <a:buSzPct val="80000"/>
              <a:buFont typeface="Wingdings" panose="05000000000000000000" pitchFamily="2" charset="2"/>
              <a:buChar char="§"/>
              <a:tabLst/>
              <a:defRPr/>
            </a:pPr>
            <a:r>
              <a:rPr kumimoji="0" lang="en-US" sz="2800" b="0" i="0" u="none" strike="noStrike" cap="none" spc="0" normalizeH="0" baseline="0" noProof="0" dirty="0" err="1">
                <a:ln>
                  <a:noFill/>
                </a:ln>
                <a:solidFill>
                  <a:schemeClr val="tx2">
                    <a:alpha val="60000"/>
                  </a:schemeClr>
                </a:solidFill>
                <a:effectLst/>
                <a:uLnTx/>
                <a:uFillTx/>
              </a:rPr>
              <a:t>MapEngine</a:t>
            </a:r>
            <a:r>
              <a:rPr kumimoji="0" lang="en-US" sz="2800" b="0" i="0" u="none" strike="noStrike" cap="none" spc="0" normalizeH="0" baseline="0" noProof="0" dirty="0">
                <a:ln>
                  <a:noFill/>
                </a:ln>
                <a:solidFill>
                  <a:schemeClr val="tx2">
                    <a:alpha val="60000"/>
                  </a:schemeClr>
                </a:solidFill>
                <a:effectLst/>
                <a:uLnTx/>
                <a:uFillTx/>
              </a:rPr>
              <a:t> and </a:t>
            </a:r>
            <a:r>
              <a:rPr kumimoji="0" lang="en-US" sz="2800" b="0" i="0" u="none" strike="noStrike" cap="none" spc="0" normalizeH="0" baseline="0" noProof="0" dirty="0" err="1">
                <a:ln>
                  <a:noFill/>
                </a:ln>
                <a:solidFill>
                  <a:schemeClr val="tx2">
                    <a:alpha val="60000"/>
                  </a:schemeClr>
                </a:solidFill>
                <a:effectLst/>
                <a:uLnTx/>
                <a:uFillTx/>
              </a:rPr>
              <a:t>MapEngineController</a:t>
            </a:r>
            <a:endParaRPr kumimoji="0" lang="en-US" sz="2800" b="0" i="0" u="none" strike="noStrike" cap="none" spc="0" normalizeH="0" baseline="0" noProof="0" dirty="0">
              <a:ln>
                <a:noFill/>
              </a:ln>
              <a:solidFill>
                <a:schemeClr val="tx2">
                  <a:alpha val="60000"/>
                </a:schemeClr>
              </a:solidFill>
              <a:effectLst/>
              <a:uLnTx/>
              <a:uFillTx/>
            </a:endParaRPr>
          </a:p>
        </p:txBody>
      </p:sp>
      <p:pic>
        <p:nvPicPr>
          <p:cNvPr id="4098" name="Picture 2" descr="A screenshot of a map&#10;&#10;Description automatically generated">
            <a:extLst>
              <a:ext uri="{FF2B5EF4-FFF2-40B4-BE49-F238E27FC236}">
                <a16:creationId xmlns:a16="http://schemas.microsoft.com/office/drawing/2014/main" id="{D52858EB-7B2E-A012-6145-AFB7272688C2}"/>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5419725" y="1087070"/>
            <a:ext cx="5022907" cy="468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833109"/>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1666</TotalTime>
  <Words>562</Words>
  <Application>Microsoft Macintosh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Sabon Next LT</vt:lpstr>
      <vt:lpstr>Wingdings</vt:lpstr>
      <vt:lpstr>LuminousVTI</vt:lpstr>
      <vt:lpstr>SOEN 6441 Advanced Programming Practices</vt:lpstr>
      <vt:lpstr>Table of Contents:</vt:lpstr>
      <vt:lpstr>Introduction</vt:lpstr>
      <vt:lpstr>Goal of the Project</vt:lpstr>
      <vt:lpstr>Architectural Diagram</vt:lpstr>
      <vt:lpstr>Functional Description</vt:lpstr>
      <vt:lpstr>PowerPoint Presentation</vt:lpstr>
      <vt:lpstr>PowerPoint Presentation</vt:lpstr>
      <vt:lpstr>PowerPoint Presentation</vt:lpstr>
      <vt:lpstr>PowerPoint Presentation</vt:lpstr>
      <vt:lpstr>PowerPoint Presentation</vt:lpstr>
      <vt:lpstr>Tools used</vt:lpstr>
      <vt:lpstr>Coding conventions followed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6441 Advanced Programming Practices</dc:title>
  <dc:creator>Bhavya B</dc:creator>
  <cp:lastModifiedBy>Bhavya B</cp:lastModifiedBy>
  <cp:revision>4</cp:revision>
  <dcterms:created xsi:type="dcterms:W3CDTF">2023-10-01T14:56:04Z</dcterms:created>
  <dcterms:modified xsi:type="dcterms:W3CDTF">2023-10-02T18:42:31Z</dcterms:modified>
</cp:coreProperties>
</file>