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82" r:id="rId2"/>
    <p:sldId id="299" r:id="rId3"/>
    <p:sldId id="276" r:id="rId4"/>
    <p:sldId id="292" r:id="rId5"/>
    <p:sldId id="295" r:id="rId6"/>
    <p:sldId id="275" r:id="rId7"/>
    <p:sldId id="270" r:id="rId8"/>
    <p:sldId id="273" r:id="rId9"/>
    <p:sldId id="287" r:id="rId10"/>
    <p:sldId id="274" r:id="rId11"/>
    <p:sldId id="283" r:id="rId12"/>
    <p:sldId id="298" r:id="rId13"/>
    <p:sldId id="284" r:id="rId14"/>
    <p:sldId id="285" r:id="rId15"/>
    <p:sldId id="286" r:id="rId16"/>
    <p:sldId id="293" r:id="rId17"/>
    <p:sldId id="294" r:id="rId18"/>
    <p:sldId id="296" r:id="rId19"/>
    <p:sldId id="297" r:id="rId20"/>
    <p:sldId id="277" r:id="rId21"/>
    <p:sldId id="272" r:id="rId22"/>
    <p:sldId id="27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48"/>
  </p:normalViewPr>
  <p:slideViewPr>
    <p:cSldViewPr snapToGrid="0">
      <p:cViewPr>
        <p:scale>
          <a:sx n="75" d="100"/>
          <a:sy n="75" d="100"/>
        </p:scale>
        <p:origin x="54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71E07-0CE9-4CA6-A98B-F4C8A07E15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A8EF34-4A53-4D85-9D57-6093BC271D05}">
      <dgm:prSet/>
      <dgm:spPr/>
      <dgm:t>
        <a:bodyPr/>
        <a:lstStyle/>
        <a:p>
          <a:r>
            <a:rPr lang="en-US" dirty="0"/>
            <a:t>"Implemented State and Command design patterns to enhance system functionality."</a:t>
          </a:r>
        </a:p>
      </dgm:t>
    </dgm:pt>
    <dgm:pt modelId="{E8B70BCB-D997-4C7B-8BD9-4D3CDA3535A7}" type="parTrans" cxnId="{2F43E631-0DFC-4210-AA77-DBCC72A7FC93}">
      <dgm:prSet/>
      <dgm:spPr/>
      <dgm:t>
        <a:bodyPr/>
        <a:lstStyle/>
        <a:p>
          <a:endParaRPr lang="en-US"/>
        </a:p>
      </dgm:t>
    </dgm:pt>
    <dgm:pt modelId="{8A9D4E1B-9328-4BA7-878D-16B7D094D1DA}" type="sibTrans" cxnId="{2F43E631-0DFC-4210-AA77-DBCC72A7FC93}">
      <dgm:prSet/>
      <dgm:spPr/>
      <dgm:t>
        <a:bodyPr/>
        <a:lstStyle/>
        <a:p>
          <a:endParaRPr lang="en-US"/>
        </a:p>
      </dgm:t>
    </dgm:pt>
    <dgm:pt modelId="{945A49DC-7D72-4CF2-AAFE-BE5C7A739B3B}">
      <dgm:prSet/>
      <dgm:spPr/>
      <dgm:t>
        <a:bodyPr/>
        <a:lstStyle/>
        <a:p>
          <a:r>
            <a:rPr lang="en-US"/>
            <a:t>"Enabled users to receive informative feedback on invalid commands and options."</a:t>
          </a:r>
        </a:p>
      </dgm:t>
    </dgm:pt>
    <dgm:pt modelId="{90E91C79-F2E9-403B-AE1E-A36DFB484D2C}" type="parTrans" cxnId="{EDAFBBF4-F951-4EF6-A623-4BB9BE13802D}">
      <dgm:prSet/>
      <dgm:spPr/>
      <dgm:t>
        <a:bodyPr/>
        <a:lstStyle/>
        <a:p>
          <a:endParaRPr lang="en-US"/>
        </a:p>
      </dgm:t>
    </dgm:pt>
    <dgm:pt modelId="{9629DD82-1F65-4125-BFF2-89C9796036A1}" type="sibTrans" cxnId="{EDAFBBF4-F951-4EF6-A623-4BB9BE13802D}">
      <dgm:prSet/>
      <dgm:spPr/>
      <dgm:t>
        <a:bodyPr/>
        <a:lstStyle/>
        <a:p>
          <a:endParaRPr lang="en-US"/>
        </a:p>
      </dgm:t>
    </dgm:pt>
    <dgm:pt modelId="{79ECC20B-B998-401D-A03A-612E33F34B6F}">
      <dgm:prSet/>
      <dgm:spPr/>
      <dgm:t>
        <a:bodyPr/>
        <a:lstStyle/>
        <a:p>
          <a:r>
            <a:rPr lang="en-US"/>
            <a:t>"Developed a functional map editor and a game log system using the Observer pattern."</a:t>
          </a:r>
        </a:p>
      </dgm:t>
    </dgm:pt>
    <dgm:pt modelId="{EAF274E8-FCA6-4910-8249-C25C17F15C19}" type="parTrans" cxnId="{DCE055F6-18F7-4E23-9AC5-BE01EFB3195C}">
      <dgm:prSet/>
      <dgm:spPr/>
      <dgm:t>
        <a:bodyPr/>
        <a:lstStyle/>
        <a:p>
          <a:endParaRPr lang="en-US"/>
        </a:p>
      </dgm:t>
    </dgm:pt>
    <dgm:pt modelId="{30578176-DE8A-48F6-AF55-DEC711F79193}" type="sibTrans" cxnId="{DCE055F6-18F7-4E23-9AC5-BE01EFB3195C}">
      <dgm:prSet/>
      <dgm:spPr/>
      <dgm:t>
        <a:bodyPr/>
        <a:lstStyle/>
        <a:p>
          <a:endParaRPr lang="en-US"/>
        </a:p>
      </dgm:t>
    </dgm:pt>
    <dgm:pt modelId="{05331C18-0105-42CF-AF1E-25BACE3BA8A9}">
      <dgm:prSet/>
      <dgm:spPr/>
      <dgm:t>
        <a:bodyPr/>
        <a:lstStyle/>
        <a:p>
          <a:r>
            <a:rPr lang="en-US"/>
            <a:t>"Applied the Command pattern to handle game orders efficiently."</a:t>
          </a:r>
        </a:p>
      </dgm:t>
    </dgm:pt>
    <dgm:pt modelId="{E5A2272D-E918-47FD-BA10-38BA5560B475}" type="parTrans" cxnId="{45EED657-D4C7-430D-B38F-97D91D32B652}">
      <dgm:prSet/>
      <dgm:spPr/>
      <dgm:t>
        <a:bodyPr/>
        <a:lstStyle/>
        <a:p>
          <a:endParaRPr lang="en-US"/>
        </a:p>
      </dgm:t>
    </dgm:pt>
    <dgm:pt modelId="{F38F09FE-8C36-4EF8-8602-F69E7293558A}" type="sibTrans" cxnId="{45EED657-D4C7-430D-B38F-97D91D32B652}">
      <dgm:prSet/>
      <dgm:spPr/>
      <dgm:t>
        <a:bodyPr/>
        <a:lstStyle/>
        <a:p>
          <a:endParaRPr lang="en-US"/>
        </a:p>
      </dgm:t>
    </dgm:pt>
    <dgm:pt modelId="{F7671672-A8B4-4AB3-B0F2-76DD9162EE0A}">
      <dgm:prSet/>
      <dgm:spPr/>
      <dgm:t>
        <a:bodyPr/>
        <a:lstStyle/>
        <a:p>
          <a:r>
            <a:rPr lang="en-US" dirty="0"/>
            <a:t>"Introduced a card system for Players, enhancing gameplay dynamics."</a:t>
          </a:r>
        </a:p>
      </dgm:t>
    </dgm:pt>
    <dgm:pt modelId="{9F1C5BB5-5090-43F3-9653-B33F4E7426D6}" type="parTrans" cxnId="{9A169858-0860-4D17-AB42-66CFDFBE9F90}">
      <dgm:prSet/>
      <dgm:spPr/>
      <dgm:t>
        <a:bodyPr/>
        <a:lstStyle/>
        <a:p>
          <a:endParaRPr lang="en-US"/>
        </a:p>
      </dgm:t>
    </dgm:pt>
    <dgm:pt modelId="{EB04AFD0-3BC7-42A4-A7D9-996AB71C50DF}" type="sibTrans" cxnId="{9A169858-0860-4D17-AB42-66CFDFBE9F90}">
      <dgm:prSet/>
      <dgm:spPr/>
      <dgm:t>
        <a:bodyPr/>
        <a:lstStyle/>
        <a:p>
          <a:endParaRPr lang="en-US"/>
        </a:p>
      </dgm:t>
    </dgm:pt>
    <dgm:pt modelId="{CA639074-9580-4B58-A115-274450D0E5D3}">
      <dgm:prSet/>
      <dgm:spPr/>
      <dgm:t>
        <a:bodyPr/>
        <a:lstStyle/>
        <a:p>
          <a:r>
            <a:rPr lang="en-US" dirty="0"/>
            <a:t>"Refactored the codebase, improving overall code quality and maintainability."</a:t>
          </a:r>
        </a:p>
      </dgm:t>
    </dgm:pt>
    <dgm:pt modelId="{F702810F-1B13-4733-A295-818575D3DF92}" type="parTrans" cxnId="{34637D14-6E52-4060-8B07-56FE4415BF14}">
      <dgm:prSet/>
      <dgm:spPr/>
      <dgm:t>
        <a:bodyPr/>
        <a:lstStyle/>
        <a:p>
          <a:endParaRPr lang="en-US"/>
        </a:p>
      </dgm:t>
    </dgm:pt>
    <dgm:pt modelId="{1F734CAE-AE12-43EF-B946-A59D8AA258CF}" type="sibTrans" cxnId="{34637D14-6E52-4060-8B07-56FE4415BF14}">
      <dgm:prSet/>
      <dgm:spPr/>
      <dgm:t>
        <a:bodyPr/>
        <a:lstStyle/>
        <a:p>
          <a:endParaRPr lang="en-US"/>
        </a:p>
      </dgm:t>
    </dgm:pt>
    <dgm:pt modelId="{FCB8311F-9912-4033-B4AD-3877325A5FB2}">
      <dgm:prSet/>
      <dgm:spPr/>
      <dgm:t>
        <a:bodyPr/>
        <a:lstStyle/>
        <a:p>
          <a:r>
            <a:rPr lang="en-US" dirty="0"/>
            <a:t>"Achieved extensive unit testing coverage, including map validation, order execution, and end-game scenarios."</a:t>
          </a:r>
        </a:p>
      </dgm:t>
    </dgm:pt>
    <dgm:pt modelId="{B398B8FA-6708-47E0-B41C-2DE182B9A94A}" type="parTrans" cxnId="{5041E705-F588-457A-844E-20FBBAD71047}">
      <dgm:prSet/>
      <dgm:spPr/>
      <dgm:t>
        <a:bodyPr/>
        <a:lstStyle/>
        <a:p>
          <a:endParaRPr lang="en-US"/>
        </a:p>
      </dgm:t>
    </dgm:pt>
    <dgm:pt modelId="{003B48E3-A6AB-4C47-A70A-A0623852557A}" type="sibTrans" cxnId="{5041E705-F588-457A-844E-20FBBAD71047}">
      <dgm:prSet/>
      <dgm:spPr/>
      <dgm:t>
        <a:bodyPr/>
        <a:lstStyle/>
        <a:p>
          <a:endParaRPr lang="en-US"/>
        </a:p>
      </dgm:t>
    </dgm:pt>
    <dgm:pt modelId="{0D49AAC4-DB19-43DF-9B40-6F2B39B1D79D}">
      <dgm:prSet/>
      <dgm:spPr/>
      <dgm:t>
        <a:bodyPr/>
        <a:lstStyle/>
        <a:p>
          <a:r>
            <a:rPr lang="en-US"/>
            <a:t>"Established a well-populated version control history with over 50 commits."</a:t>
          </a:r>
        </a:p>
      </dgm:t>
    </dgm:pt>
    <dgm:pt modelId="{0AEDE9CD-81EA-4018-BB86-3BDEF1D8109C}" type="parTrans" cxnId="{1F588A8C-1683-4190-AF80-7E23A28D6DEF}">
      <dgm:prSet/>
      <dgm:spPr/>
      <dgm:t>
        <a:bodyPr/>
        <a:lstStyle/>
        <a:p>
          <a:endParaRPr lang="en-US"/>
        </a:p>
      </dgm:t>
    </dgm:pt>
    <dgm:pt modelId="{56F95CD5-838F-4423-906F-D915DC892358}" type="sibTrans" cxnId="{1F588A8C-1683-4190-AF80-7E23A28D6DEF}">
      <dgm:prSet/>
      <dgm:spPr/>
      <dgm:t>
        <a:bodyPr/>
        <a:lstStyle/>
        <a:p>
          <a:endParaRPr lang="en-US"/>
        </a:p>
      </dgm:t>
    </dgm:pt>
    <dgm:pt modelId="{1095F63B-719B-4C6F-8065-8E3361FD6980}">
      <dgm:prSet/>
      <dgm:spPr/>
      <dgm:t>
        <a:bodyPr/>
        <a:lstStyle/>
        <a:p>
          <a:r>
            <a:rPr lang="en-US"/>
            <a:t>"Maintained comprehensive API documentation for all files, classes, and methods."</a:t>
          </a:r>
        </a:p>
      </dgm:t>
    </dgm:pt>
    <dgm:pt modelId="{E4A1B369-3080-4CCA-9C2A-93740335B2E2}" type="parTrans" cxnId="{D4DFEA99-83EB-4A74-A996-D8CAB2736D89}">
      <dgm:prSet/>
      <dgm:spPr/>
      <dgm:t>
        <a:bodyPr/>
        <a:lstStyle/>
        <a:p>
          <a:endParaRPr lang="en-US"/>
        </a:p>
      </dgm:t>
    </dgm:pt>
    <dgm:pt modelId="{40FF5482-86C9-43A6-B789-3AC8B83634F0}" type="sibTrans" cxnId="{D4DFEA99-83EB-4A74-A996-D8CAB2736D89}">
      <dgm:prSet/>
      <dgm:spPr/>
      <dgm:t>
        <a:bodyPr/>
        <a:lstStyle/>
        <a:p>
          <a:endParaRPr lang="en-US"/>
        </a:p>
      </dgm:t>
    </dgm:pt>
    <dgm:pt modelId="{F456A523-03A6-4288-B6D2-BAE9D9F03FB3}">
      <dgm:prSet/>
      <dgm:spPr/>
      <dgm:t>
        <a:bodyPr/>
        <a:lstStyle/>
        <a:p>
          <a:r>
            <a:rPr lang="en-US"/>
            <a:t>"Adhered to coding conventions, ensuring consistency throughout the project."</a:t>
          </a:r>
        </a:p>
      </dgm:t>
    </dgm:pt>
    <dgm:pt modelId="{53434ADE-69BC-4B0F-BBAA-99D2105C3214}" type="parTrans" cxnId="{B2B41DBB-8290-4CC3-9417-70E94E405518}">
      <dgm:prSet/>
      <dgm:spPr/>
      <dgm:t>
        <a:bodyPr/>
        <a:lstStyle/>
        <a:p>
          <a:endParaRPr lang="en-US"/>
        </a:p>
      </dgm:t>
    </dgm:pt>
    <dgm:pt modelId="{2EAE21DA-5783-493C-A3EC-E31FA3A74C97}" type="sibTrans" cxnId="{B2B41DBB-8290-4CC3-9417-70E94E405518}">
      <dgm:prSet/>
      <dgm:spPr/>
      <dgm:t>
        <a:bodyPr/>
        <a:lstStyle/>
        <a:p>
          <a:endParaRPr lang="en-US"/>
        </a:p>
      </dgm:t>
    </dgm:pt>
    <dgm:pt modelId="{B16C47DC-845C-4A35-BE1D-7104059319A7}">
      <dgm:prSet/>
      <dgm:spPr/>
      <dgm:t>
        <a:bodyPr/>
        <a:lstStyle/>
        <a:p>
          <a:r>
            <a:rPr lang="en-US"/>
            <a:t>"Organized the project structure with separate folders for modules, including test classes that mirror the code structure."</a:t>
          </a:r>
        </a:p>
      </dgm:t>
    </dgm:pt>
    <dgm:pt modelId="{33BFBEC7-2E02-4F69-ACE3-35D6644F7B62}" type="parTrans" cxnId="{33B72249-C4C8-4CAD-8A31-AA6A7B865F86}">
      <dgm:prSet/>
      <dgm:spPr/>
      <dgm:t>
        <a:bodyPr/>
        <a:lstStyle/>
        <a:p>
          <a:endParaRPr lang="en-US"/>
        </a:p>
      </dgm:t>
    </dgm:pt>
    <dgm:pt modelId="{5B434333-CE88-4CCB-BA33-8C7BE39DBDDC}" type="sibTrans" cxnId="{33B72249-C4C8-4CAD-8A31-AA6A7B865F86}">
      <dgm:prSet/>
      <dgm:spPr/>
      <dgm:t>
        <a:bodyPr/>
        <a:lstStyle/>
        <a:p>
          <a:endParaRPr lang="en-US"/>
        </a:p>
      </dgm:t>
    </dgm:pt>
    <dgm:pt modelId="{07F93235-C58A-4F62-9D48-1C6007E13FD5}" type="pres">
      <dgm:prSet presAssocID="{DEF71E07-0CE9-4CA6-A98B-F4C8A07E155D}" presName="diagram" presStyleCnt="0">
        <dgm:presLayoutVars>
          <dgm:dir/>
          <dgm:resizeHandles val="exact"/>
        </dgm:presLayoutVars>
      </dgm:prSet>
      <dgm:spPr/>
    </dgm:pt>
    <dgm:pt modelId="{952B0D8E-D174-4522-8F30-1A146691A759}" type="pres">
      <dgm:prSet presAssocID="{28A8EF34-4A53-4D85-9D57-6093BC271D05}" presName="node" presStyleLbl="node1" presStyleIdx="0" presStyleCnt="11">
        <dgm:presLayoutVars>
          <dgm:bulletEnabled val="1"/>
        </dgm:presLayoutVars>
      </dgm:prSet>
      <dgm:spPr/>
    </dgm:pt>
    <dgm:pt modelId="{226F580A-BE78-4441-A84D-7FC86FF30ACE}" type="pres">
      <dgm:prSet presAssocID="{8A9D4E1B-9328-4BA7-878D-16B7D094D1DA}" presName="sibTrans" presStyleCnt="0"/>
      <dgm:spPr/>
    </dgm:pt>
    <dgm:pt modelId="{EE7E0463-8138-4DBB-88E2-860811BF2F5D}" type="pres">
      <dgm:prSet presAssocID="{945A49DC-7D72-4CF2-AAFE-BE5C7A739B3B}" presName="node" presStyleLbl="node1" presStyleIdx="1" presStyleCnt="11">
        <dgm:presLayoutVars>
          <dgm:bulletEnabled val="1"/>
        </dgm:presLayoutVars>
      </dgm:prSet>
      <dgm:spPr/>
    </dgm:pt>
    <dgm:pt modelId="{BFEE7AE7-CEA4-4F08-BF90-5C375D902C6F}" type="pres">
      <dgm:prSet presAssocID="{9629DD82-1F65-4125-BFF2-89C9796036A1}" presName="sibTrans" presStyleCnt="0"/>
      <dgm:spPr/>
    </dgm:pt>
    <dgm:pt modelId="{8E5C9D66-90F0-4AAB-B1DC-2EF53F2D99FC}" type="pres">
      <dgm:prSet presAssocID="{79ECC20B-B998-401D-A03A-612E33F34B6F}" presName="node" presStyleLbl="node1" presStyleIdx="2" presStyleCnt="11">
        <dgm:presLayoutVars>
          <dgm:bulletEnabled val="1"/>
        </dgm:presLayoutVars>
      </dgm:prSet>
      <dgm:spPr/>
    </dgm:pt>
    <dgm:pt modelId="{FA042216-607B-4D02-8A10-4DCFF2EDDD79}" type="pres">
      <dgm:prSet presAssocID="{30578176-DE8A-48F6-AF55-DEC711F79193}" presName="sibTrans" presStyleCnt="0"/>
      <dgm:spPr/>
    </dgm:pt>
    <dgm:pt modelId="{B4958A98-F089-498D-AF76-922F9A4613CF}" type="pres">
      <dgm:prSet presAssocID="{05331C18-0105-42CF-AF1E-25BACE3BA8A9}" presName="node" presStyleLbl="node1" presStyleIdx="3" presStyleCnt="11">
        <dgm:presLayoutVars>
          <dgm:bulletEnabled val="1"/>
        </dgm:presLayoutVars>
      </dgm:prSet>
      <dgm:spPr/>
    </dgm:pt>
    <dgm:pt modelId="{5136F3F8-EE50-4C9B-83FE-786F345CDF7C}" type="pres">
      <dgm:prSet presAssocID="{F38F09FE-8C36-4EF8-8602-F69E7293558A}" presName="sibTrans" presStyleCnt="0"/>
      <dgm:spPr/>
    </dgm:pt>
    <dgm:pt modelId="{133ABB00-EB77-4151-9B82-A29C7D28B8C1}" type="pres">
      <dgm:prSet presAssocID="{F7671672-A8B4-4AB3-B0F2-76DD9162EE0A}" presName="node" presStyleLbl="node1" presStyleIdx="4" presStyleCnt="11">
        <dgm:presLayoutVars>
          <dgm:bulletEnabled val="1"/>
        </dgm:presLayoutVars>
      </dgm:prSet>
      <dgm:spPr/>
    </dgm:pt>
    <dgm:pt modelId="{745A7FFE-688C-48D5-B741-E2DAB16C22B8}" type="pres">
      <dgm:prSet presAssocID="{EB04AFD0-3BC7-42A4-A7D9-996AB71C50DF}" presName="sibTrans" presStyleCnt="0"/>
      <dgm:spPr/>
    </dgm:pt>
    <dgm:pt modelId="{8DA545A5-D804-41EC-99E0-46906B0F210A}" type="pres">
      <dgm:prSet presAssocID="{CA639074-9580-4B58-A115-274450D0E5D3}" presName="node" presStyleLbl="node1" presStyleIdx="5" presStyleCnt="11">
        <dgm:presLayoutVars>
          <dgm:bulletEnabled val="1"/>
        </dgm:presLayoutVars>
      </dgm:prSet>
      <dgm:spPr/>
    </dgm:pt>
    <dgm:pt modelId="{2232AB70-2C8C-4889-B141-1D71306057CB}" type="pres">
      <dgm:prSet presAssocID="{1F734CAE-AE12-43EF-B946-A59D8AA258CF}" presName="sibTrans" presStyleCnt="0"/>
      <dgm:spPr/>
    </dgm:pt>
    <dgm:pt modelId="{7E896467-5DFA-4E4D-AE58-491E4042F0D2}" type="pres">
      <dgm:prSet presAssocID="{FCB8311F-9912-4033-B4AD-3877325A5FB2}" presName="node" presStyleLbl="node1" presStyleIdx="6" presStyleCnt="11">
        <dgm:presLayoutVars>
          <dgm:bulletEnabled val="1"/>
        </dgm:presLayoutVars>
      </dgm:prSet>
      <dgm:spPr/>
    </dgm:pt>
    <dgm:pt modelId="{F7C8F647-3645-41B9-A18D-8DE00E552D52}" type="pres">
      <dgm:prSet presAssocID="{003B48E3-A6AB-4C47-A70A-A0623852557A}" presName="sibTrans" presStyleCnt="0"/>
      <dgm:spPr/>
    </dgm:pt>
    <dgm:pt modelId="{2B9FFC0A-A084-4A5B-96E9-CD15C875FC1E}" type="pres">
      <dgm:prSet presAssocID="{0D49AAC4-DB19-43DF-9B40-6F2B39B1D79D}" presName="node" presStyleLbl="node1" presStyleIdx="7" presStyleCnt="11">
        <dgm:presLayoutVars>
          <dgm:bulletEnabled val="1"/>
        </dgm:presLayoutVars>
      </dgm:prSet>
      <dgm:spPr/>
    </dgm:pt>
    <dgm:pt modelId="{7901784E-111D-467C-85F0-C60085BD9F8B}" type="pres">
      <dgm:prSet presAssocID="{56F95CD5-838F-4423-906F-D915DC892358}" presName="sibTrans" presStyleCnt="0"/>
      <dgm:spPr/>
    </dgm:pt>
    <dgm:pt modelId="{9B8545EA-79D9-4DC5-841D-154BAE197550}" type="pres">
      <dgm:prSet presAssocID="{1095F63B-719B-4C6F-8065-8E3361FD6980}" presName="node" presStyleLbl="node1" presStyleIdx="8" presStyleCnt="11">
        <dgm:presLayoutVars>
          <dgm:bulletEnabled val="1"/>
        </dgm:presLayoutVars>
      </dgm:prSet>
      <dgm:spPr/>
    </dgm:pt>
    <dgm:pt modelId="{7AD8CAC3-066E-4AA3-BD60-2BC6212136BB}" type="pres">
      <dgm:prSet presAssocID="{40FF5482-86C9-43A6-B789-3AC8B83634F0}" presName="sibTrans" presStyleCnt="0"/>
      <dgm:spPr/>
    </dgm:pt>
    <dgm:pt modelId="{03BEFE3F-A504-40F6-956A-F95F5C8D23EE}" type="pres">
      <dgm:prSet presAssocID="{F456A523-03A6-4288-B6D2-BAE9D9F03FB3}" presName="node" presStyleLbl="node1" presStyleIdx="9" presStyleCnt="11">
        <dgm:presLayoutVars>
          <dgm:bulletEnabled val="1"/>
        </dgm:presLayoutVars>
      </dgm:prSet>
      <dgm:spPr/>
    </dgm:pt>
    <dgm:pt modelId="{8C48A2AC-B33F-46B1-95A8-898DB5860CEF}" type="pres">
      <dgm:prSet presAssocID="{2EAE21DA-5783-493C-A3EC-E31FA3A74C97}" presName="sibTrans" presStyleCnt="0"/>
      <dgm:spPr/>
    </dgm:pt>
    <dgm:pt modelId="{DC0405A8-AD4A-4663-BBE5-D5DA8E643654}" type="pres">
      <dgm:prSet presAssocID="{B16C47DC-845C-4A35-BE1D-7104059319A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041E705-F588-457A-844E-20FBBAD71047}" srcId="{DEF71E07-0CE9-4CA6-A98B-F4C8A07E155D}" destId="{FCB8311F-9912-4033-B4AD-3877325A5FB2}" srcOrd="6" destOrd="0" parTransId="{B398B8FA-6708-47E0-B41C-2DE182B9A94A}" sibTransId="{003B48E3-A6AB-4C47-A70A-A0623852557A}"/>
    <dgm:cxn modelId="{34637D14-6E52-4060-8B07-56FE4415BF14}" srcId="{DEF71E07-0CE9-4CA6-A98B-F4C8A07E155D}" destId="{CA639074-9580-4B58-A115-274450D0E5D3}" srcOrd="5" destOrd="0" parTransId="{F702810F-1B13-4733-A295-818575D3DF92}" sibTransId="{1F734CAE-AE12-43EF-B946-A59D8AA258CF}"/>
    <dgm:cxn modelId="{52421E22-9F0F-462E-9F82-A28AD5C4DC74}" type="presOf" srcId="{B16C47DC-845C-4A35-BE1D-7104059319A7}" destId="{DC0405A8-AD4A-4663-BBE5-D5DA8E643654}" srcOrd="0" destOrd="0" presId="urn:microsoft.com/office/officeart/2005/8/layout/default"/>
    <dgm:cxn modelId="{F4DF2531-4930-4160-9911-CAB0FECCAC17}" type="presOf" srcId="{945A49DC-7D72-4CF2-AAFE-BE5C7A739B3B}" destId="{EE7E0463-8138-4DBB-88E2-860811BF2F5D}" srcOrd="0" destOrd="0" presId="urn:microsoft.com/office/officeart/2005/8/layout/default"/>
    <dgm:cxn modelId="{2F43E631-0DFC-4210-AA77-DBCC72A7FC93}" srcId="{DEF71E07-0CE9-4CA6-A98B-F4C8A07E155D}" destId="{28A8EF34-4A53-4D85-9D57-6093BC271D05}" srcOrd="0" destOrd="0" parTransId="{E8B70BCB-D997-4C7B-8BD9-4D3CDA3535A7}" sibTransId="{8A9D4E1B-9328-4BA7-878D-16B7D094D1DA}"/>
    <dgm:cxn modelId="{28CC813B-871A-45D9-8B3D-48888F38217C}" type="presOf" srcId="{05331C18-0105-42CF-AF1E-25BACE3BA8A9}" destId="{B4958A98-F089-498D-AF76-922F9A4613CF}" srcOrd="0" destOrd="0" presId="urn:microsoft.com/office/officeart/2005/8/layout/default"/>
    <dgm:cxn modelId="{58DB0E61-5953-4D76-BEA1-A3BD60409799}" type="presOf" srcId="{0D49AAC4-DB19-43DF-9B40-6F2B39B1D79D}" destId="{2B9FFC0A-A084-4A5B-96E9-CD15C875FC1E}" srcOrd="0" destOrd="0" presId="urn:microsoft.com/office/officeart/2005/8/layout/default"/>
    <dgm:cxn modelId="{33B72249-C4C8-4CAD-8A31-AA6A7B865F86}" srcId="{DEF71E07-0CE9-4CA6-A98B-F4C8A07E155D}" destId="{B16C47DC-845C-4A35-BE1D-7104059319A7}" srcOrd="10" destOrd="0" parTransId="{33BFBEC7-2E02-4F69-ACE3-35D6644F7B62}" sibTransId="{5B434333-CE88-4CCB-BA33-8C7BE39DBDDC}"/>
    <dgm:cxn modelId="{C3DBC576-F9A8-4B47-98EC-D034F2310D12}" type="presOf" srcId="{28A8EF34-4A53-4D85-9D57-6093BC271D05}" destId="{952B0D8E-D174-4522-8F30-1A146691A759}" srcOrd="0" destOrd="0" presId="urn:microsoft.com/office/officeart/2005/8/layout/default"/>
    <dgm:cxn modelId="{45EED657-D4C7-430D-B38F-97D91D32B652}" srcId="{DEF71E07-0CE9-4CA6-A98B-F4C8A07E155D}" destId="{05331C18-0105-42CF-AF1E-25BACE3BA8A9}" srcOrd="3" destOrd="0" parTransId="{E5A2272D-E918-47FD-BA10-38BA5560B475}" sibTransId="{F38F09FE-8C36-4EF8-8602-F69E7293558A}"/>
    <dgm:cxn modelId="{9A169858-0860-4D17-AB42-66CFDFBE9F90}" srcId="{DEF71E07-0CE9-4CA6-A98B-F4C8A07E155D}" destId="{F7671672-A8B4-4AB3-B0F2-76DD9162EE0A}" srcOrd="4" destOrd="0" parTransId="{9F1C5BB5-5090-43F3-9653-B33F4E7426D6}" sibTransId="{EB04AFD0-3BC7-42A4-A7D9-996AB71C50DF}"/>
    <dgm:cxn modelId="{CE42AD84-9DF6-4118-8A17-AA50056C545B}" type="presOf" srcId="{79ECC20B-B998-401D-A03A-612E33F34B6F}" destId="{8E5C9D66-90F0-4AAB-B1DC-2EF53F2D99FC}" srcOrd="0" destOrd="0" presId="urn:microsoft.com/office/officeart/2005/8/layout/default"/>
    <dgm:cxn modelId="{1F588A8C-1683-4190-AF80-7E23A28D6DEF}" srcId="{DEF71E07-0CE9-4CA6-A98B-F4C8A07E155D}" destId="{0D49AAC4-DB19-43DF-9B40-6F2B39B1D79D}" srcOrd="7" destOrd="0" parTransId="{0AEDE9CD-81EA-4018-BB86-3BDEF1D8109C}" sibTransId="{56F95CD5-838F-4423-906F-D915DC892358}"/>
    <dgm:cxn modelId="{D4DFEA99-83EB-4A74-A996-D8CAB2736D89}" srcId="{DEF71E07-0CE9-4CA6-A98B-F4C8A07E155D}" destId="{1095F63B-719B-4C6F-8065-8E3361FD6980}" srcOrd="8" destOrd="0" parTransId="{E4A1B369-3080-4CCA-9C2A-93740335B2E2}" sibTransId="{40FF5482-86C9-43A6-B789-3AC8B83634F0}"/>
    <dgm:cxn modelId="{5C02B9AF-0C19-4C80-9C5B-9F0081136E94}" type="presOf" srcId="{CA639074-9580-4B58-A115-274450D0E5D3}" destId="{8DA545A5-D804-41EC-99E0-46906B0F210A}" srcOrd="0" destOrd="0" presId="urn:microsoft.com/office/officeart/2005/8/layout/default"/>
    <dgm:cxn modelId="{B2B41DBB-8290-4CC3-9417-70E94E405518}" srcId="{DEF71E07-0CE9-4CA6-A98B-F4C8A07E155D}" destId="{F456A523-03A6-4288-B6D2-BAE9D9F03FB3}" srcOrd="9" destOrd="0" parTransId="{53434ADE-69BC-4B0F-BBAA-99D2105C3214}" sibTransId="{2EAE21DA-5783-493C-A3EC-E31FA3A74C97}"/>
    <dgm:cxn modelId="{B199CEBF-0B79-40DB-B4A7-F2D872DB8D23}" type="presOf" srcId="{F7671672-A8B4-4AB3-B0F2-76DD9162EE0A}" destId="{133ABB00-EB77-4151-9B82-A29C7D28B8C1}" srcOrd="0" destOrd="0" presId="urn:microsoft.com/office/officeart/2005/8/layout/default"/>
    <dgm:cxn modelId="{B286E6D3-88FB-43E9-87A1-1C8A06F130B2}" type="presOf" srcId="{FCB8311F-9912-4033-B4AD-3877325A5FB2}" destId="{7E896467-5DFA-4E4D-AE58-491E4042F0D2}" srcOrd="0" destOrd="0" presId="urn:microsoft.com/office/officeart/2005/8/layout/default"/>
    <dgm:cxn modelId="{A86ABDDA-976E-42E1-AD67-1EF8C87DCF29}" type="presOf" srcId="{DEF71E07-0CE9-4CA6-A98B-F4C8A07E155D}" destId="{07F93235-C58A-4F62-9D48-1C6007E13FD5}" srcOrd="0" destOrd="0" presId="urn:microsoft.com/office/officeart/2005/8/layout/default"/>
    <dgm:cxn modelId="{9C34AEE0-9C96-4D59-9713-296F5ECD2D4F}" type="presOf" srcId="{F456A523-03A6-4288-B6D2-BAE9D9F03FB3}" destId="{03BEFE3F-A504-40F6-956A-F95F5C8D23EE}" srcOrd="0" destOrd="0" presId="urn:microsoft.com/office/officeart/2005/8/layout/default"/>
    <dgm:cxn modelId="{4B0824E4-B666-4F41-A327-BAF7C7127BD7}" type="presOf" srcId="{1095F63B-719B-4C6F-8065-8E3361FD6980}" destId="{9B8545EA-79D9-4DC5-841D-154BAE197550}" srcOrd="0" destOrd="0" presId="urn:microsoft.com/office/officeart/2005/8/layout/default"/>
    <dgm:cxn modelId="{EDAFBBF4-F951-4EF6-A623-4BB9BE13802D}" srcId="{DEF71E07-0CE9-4CA6-A98B-F4C8A07E155D}" destId="{945A49DC-7D72-4CF2-AAFE-BE5C7A739B3B}" srcOrd="1" destOrd="0" parTransId="{90E91C79-F2E9-403B-AE1E-A36DFB484D2C}" sibTransId="{9629DD82-1F65-4125-BFF2-89C9796036A1}"/>
    <dgm:cxn modelId="{DCE055F6-18F7-4E23-9AC5-BE01EFB3195C}" srcId="{DEF71E07-0CE9-4CA6-A98B-F4C8A07E155D}" destId="{79ECC20B-B998-401D-A03A-612E33F34B6F}" srcOrd="2" destOrd="0" parTransId="{EAF274E8-FCA6-4910-8249-C25C17F15C19}" sibTransId="{30578176-DE8A-48F6-AF55-DEC711F79193}"/>
    <dgm:cxn modelId="{1A5E3010-3107-4E9E-9B71-CF259D3BDBC2}" type="presParOf" srcId="{07F93235-C58A-4F62-9D48-1C6007E13FD5}" destId="{952B0D8E-D174-4522-8F30-1A146691A759}" srcOrd="0" destOrd="0" presId="urn:microsoft.com/office/officeart/2005/8/layout/default"/>
    <dgm:cxn modelId="{7195B5BC-34D8-4CCD-991E-DFAEBE2BF274}" type="presParOf" srcId="{07F93235-C58A-4F62-9D48-1C6007E13FD5}" destId="{226F580A-BE78-4441-A84D-7FC86FF30ACE}" srcOrd="1" destOrd="0" presId="urn:microsoft.com/office/officeart/2005/8/layout/default"/>
    <dgm:cxn modelId="{62AAF52A-7720-4558-AA87-01E5143AC08C}" type="presParOf" srcId="{07F93235-C58A-4F62-9D48-1C6007E13FD5}" destId="{EE7E0463-8138-4DBB-88E2-860811BF2F5D}" srcOrd="2" destOrd="0" presId="urn:microsoft.com/office/officeart/2005/8/layout/default"/>
    <dgm:cxn modelId="{71C357FA-935F-4A05-8F3B-5608E1AB8E7A}" type="presParOf" srcId="{07F93235-C58A-4F62-9D48-1C6007E13FD5}" destId="{BFEE7AE7-CEA4-4F08-BF90-5C375D902C6F}" srcOrd="3" destOrd="0" presId="urn:microsoft.com/office/officeart/2005/8/layout/default"/>
    <dgm:cxn modelId="{EAC01728-BD63-4AF5-BD4F-ABEEE15E85CE}" type="presParOf" srcId="{07F93235-C58A-4F62-9D48-1C6007E13FD5}" destId="{8E5C9D66-90F0-4AAB-B1DC-2EF53F2D99FC}" srcOrd="4" destOrd="0" presId="urn:microsoft.com/office/officeart/2005/8/layout/default"/>
    <dgm:cxn modelId="{E440FAF3-8002-4DCE-BBB4-3A3E23CC4142}" type="presParOf" srcId="{07F93235-C58A-4F62-9D48-1C6007E13FD5}" destId="{FA042216-607B-4D02-8A10-4DCFF2EDDD79}" srcOrd="5" destOrd="0" presId="urn:microsoft.com/office/officeart/2005/8/layout/default"/>
    <dgm:cxn modelId="{24EFCCD1-3BBC-4FD5-8B38-A75185DEAFFF}" type="presParOf" srcId="{07F93235-C58A-4F62-9D48-1C6007E13FD5}" destId="{B4958A98-F089-498D-AF76-922F9A4613CF}" srcOrd="6" destOrd="0" presId="urn:microsoft.com/office/officeart/2005/8/layout/default"/>
    <dgm:cxn modelId="{AD657DAF-6C5B-496D-B41B-EDA8A4AADF89}" type="presParOf" srcId="{07F93235-C58A-4F62-9D48-1C6007E13FD5}" destId="{5136F3F8-EE50-4C9B-83FE-786F345CDF7C}" srcOrd="7" destOrd="0" presId="urn:microsoft.com/office/officeart/2005/8/layout/default"/>
    <dgm:cxn modelId="{53903C16-E97E-4EFC-BB71-09CDF95F4F42}" type="presParOf" srcId="{07F93235-C58A-4F62-9D48-1C6007E13FD5}" destId="{133ABB00-EB77-4151-9B82-A29C7D28B8C1}" srcOrd="8" destOrd="0" presId="urn:microsoft.com/office/officeart/2005/8/layout/default"/>
    <dgm:cxn modelId="{47F91F4E-73B0-41BB-AA69-B08D4C947E8C}" type="presParOf" srcId="{07F93235-C58A-4F62-9D48-1C6007E13FD5}" destId="{745A7FFE-688C-48D5-B741-E2DAB16C22B8}" srcOrd="9" destOrd="0" presId="urn:microsoft.com/office/officeart/2005/8/layout/default"/>
    <dgm:cxn modelId="{C4ED3188-6A82-4CC0-AEE8-8BFB52BECBA1}" type="presParOf" srcId="{07F93235-C58A-4F62-9D48-1C6007E13FD5}" destId="{8DA545A5-D804-41EC-99E0-46906B0F210A}" srcOrd="10" destOrd="0" presId="urn:microsoft.com/office/officeart/2005/8/layout/default"/>
    <dgm:cxn modelId="{547EC52C-A758-40C1-B015-03AB25C4C726}" type="presParOf" srcId="{07F93235-C58A-4F62-9D48-1C6007E13FD5}" destId="{2232AB70-2C8C-4889-B141-1D71306057CB}" srcOrd="11" destOrd="0" presId="urn:microsoft.com/office/officeart/2005/8/layout/default"/>
    <dgm:cxn modelId="{435ECF69-5526-4E6E-BAA6-7A44B49FAAD2}" type="presParOf" srcId="{07F93235-C58A-4F62-9D48-1C6007E13FD5}" destId="{7E896467-5DFA-4E4D-AE58-491E4042F0D2}" srcOrd="12" destOrd="0" presId="urn:microsoft.com/office/officeart/2005/8/layout/default"/>
    <dgm:cxn modelId="{4A167933-EEE3-4164-95E7-7F5153B528E9}" type="presParOf" srcId="{07F93235-C58A-4F62-9D48-1C6007E13FD5}" destId="{F7C8F647-3645-41B9-A18D-8DE00E552D52}" srcOrd="13" destOrd="0" presId="urn:microsoft.com/office/officeart/2005/8/layout/default"/>
    <dgm:cxn modelId="{E54D2476-085C-4FEF-8F9F-12D7292DBD95}" type="presParOf" srcId="{07F93235-C58A-4F62-9D48-1C6007E13FD5}" destId="{2B9FFC0A-A084-4A5B-96E9-CD15C875FC1E}" srcOrd="14" destOrd="0" presId="urn:microsoft.com/office/officeart/2005/8/layout/default"/>
    <dgm:cxn modelId="{CF82AD6F-BE39-4553-B38C-7CF1FF30E46E}" type="presParOf" srcId="{07F93235-C58A-4F62-9D48-1C6007E13FD5}" destId="{7901784E-111D-467C-85F0-C60085BD9F8B}" srcOrd="15" destOrd="0" presId="urn:microsoft.com/office/officeart/2005/8/layout/default"/>
    <dgm:cxn modelId="{3B127660-AE73-4CEA-A9C5-881C8F5BC1C1}" type="presParOf" srcId="{07F93235-C58A-4F62-9D48-1C6007E13FD5}" destId="{9B8545EA-79D9-4DC5-841D-154BAE197550}" srcOrd="16" destOrd="0" presId="urn:microsoft.com/office/officeart/2005/8/layout/default"/>
    <dgm:cxn modelId="{18ADB452-A286-402C-BF1B-7811B80EE1BC}" type="presParOf" srcId="{07F93235-C58A-4F62-9D48-1C6007E13FD5}" destId="{7AD8CAC3-066E-4AA3-BD60-2BC6212136BB}" srcOrd="17" destOrd="0" presId="urn:microsoft.com/office/officeart/2005/8/layout/default"/>
    <dgm:cxn modelId="{DBDCD824-069A-4915-99D5-F1C143742EF2}" type="presParOf" srcId="{07F93235-C58A-4F62-9D48-1C6007E13FD5}" destId="{03BEFE3F-A504-40F6-956A-F95F5C8D23EE}" srcOrd="18" destOrd="0" presId="urn:microsoft.com/office/officeart/2005/8/layout/default"/>
    <dgm:cxn modelId="{EFE0D4B7-3C09-4CB1-8381-DA6775DD8F47}" type="presParOf" srcId="{07F93235-C58A-4F62-9D48-1C6007E13FD5}" destId="{8C48A2AC-B33F-46B1-95A8-898DB5860CEF}" srcOrd="19" destOrd="0" presId="urn:microsoft.com/office/officeart/2005/8/layout/default"/>
    <dgm:cxn modelId="{1ADEFB2D-3AE3-4414-A51E-90A86793DA31}" type="presParOf" srcId="{07F93235-C58A-4F62-9D48-1C6007E13FD5}" destId="{DC0405A8-AD4A-4663-BBE5-D5DA8E64365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BA463-1913-4294-ABDD-3A7361A7B4A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C35CD3-4FEB-46A0-92FC-4CC60900C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Overview and Diagram</a:t>
          </a:r>
          <a:endParaRPr lang="en-US" dirty="0"/>
        </a:p>
      </dgm:t>
    </dgm:pt>
    <dgm:pt modelId="{35EFFA7E-F213-4E43-AB6E-429E6A7FB994}" type="parTrans" cxnId="{FE7969EE-4204-457C-BEAB-F47AEACAE2CA}">
      <dgm:prSet/>
      <dgm:spPr/>
      <dgm:t>
        <a:bodyPr/>
        <a:lstStyle/>
        <a:p>
          <a:endParaRPr lang="en-US"/>
        </a:p>
      </dgm:t>
    </dgm:pt>
    <dgm:pt modelId="{317AC3A2-6AD1-4D90-A3F9-0F46E22DE2D7}" type="sibTrans" cxnId="{FE7969EE-4204-457C-BEAB-F47AEACAE2CA}">
      <dgm:prSet/>
      <dgm:spPr/>
      <dgm:t>
        <a:bodyPr/>
        <a:lstStyle/>
        <a:p>
          <a:endParaRPr lang="en-US"/>
        </a:p>
      </dgm:t>
    </dgm:pt>
    <dgm:pt modelId="{968685A5-BB73-439D-8683-0C72444BFCF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Functional Description</a:t>
          </a:r>
          <a:endParaRPr lang="en-US" dirty="0"/>
        </a:p>
      </dgm:t>
    </dgm:pt>
    <dgm:pt modelId="{8254139E-12A6-4F03-A7F5-6CEA302FEE1B}" type="sibTrans" cxnId="{1C9E6D21-E212-41C1-9D0B-58441EEBEEAC}">
      <dgm:prSet/>
      <dgm:spPr/>
      <dgm:t>
        <a:bodyPr/>
        <a:lstStyle/>
        <a:p>
          <a:endParaRPr lang="en-US"/>
        </a:p>
      </dgm:t>
    </dgm:pt>
    <dgm:pt modelId="{E9118E47-DD08-406F-8BC5-05BFBF31B2B0}" type="parTrans" cxnId="{1C9E6D21-E212-41C1-9D0B-58441EEBEEAC}">
      <dgm:prSet/>
      <dgm:spPr/>
      <dgm:t>
        <a:bodyPr/>
        <a:lstStyle/>
        <a:p>
          <a:endParaRPr lang="en-US"/>
        </a:p>
      </dgm:t>
    </dgm:pt>
    <dgm:pt modelId="{E48D55E8-3527-48CC-920A-67692A634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snapshots</a:t>
          </a:r>
        </a:p>
      </dgm:t>
    </dgm:pt>
    <dgm:pt modelId="{3AE35721-663D-437A-BC03-2182B9B97297}" type="sibTrans" cxnId="{D357E851-E57F-4ADB-A134-0F718101831A}">
      <dgm:prSet/>
      <dgm:spPr/>
      <dgm:t>
        <a:bodyPr/>
        <a:lstStyle/>
        <a:p>
          <a:endParaRPr lang="en-US"/>
        </a:p>
      </dgm:t>
    </dgm:pt>
    <dgm:pt modelId="{EE0F0BA7-1252-435E-A590-E2882EC3CB8E}" type="parTrans" cxnId="{D357E851-E57F-4ADB-A134-0F718101831A}">
      <dgm:prSet/>
      <dgm:spPr/>
      <dgm:t>
        <a:bodyPr/>
        <a:lstStyle/>
        <a:p>
          <a:endParaRPr lang="en-US"/>
        </a:p>
      </dgm:t>
    </dgm:pt>
    <dgm:pt modelId="{5E04C4D5-3AC3-4B9C-8166-A89D2AF41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Coding Convention followed</a:t>
          </a:r>
          <a:endParaRPr lang="en-US" dirty="0"/>
        </a:p>
      </dgm:t>
    </dgm:pt>
    <dgm:pt modelId="{9B3DF893-8CD1-404E-9527-2FBDF91D8E49}" type="sibTrans" cxnId="{2CBDB504-463B-4DA7-A645-2B13B88E045F}">
      <dgm:prSet/>
      <dgm:spPr/>
      <dgm:t>
        <a:bodyPr/>
        <a:lstStyle/>
        <a:p>
          <a:endParaRPr lang="en-US"/>
        </a:p>
      </dgm:t>
    </dgm:pt>
    <dgm:pt modelId="{86FADFA0-563B-47A5-B852-B1843D45E843}" type="parTrans" cxnId="{2CBDB504-463B-4DA7-A645-2B13B88E045F}">
      <dgm:prSet/>
      <dgm:spPr/>
      <dgm:t>
        <a:bodyPr/>
        <a:lstStyle/>
        <a:p>
          <a:endParaRPr lang="en-US"/>
        </a:p>
      </dgm:t>
    </dgm:pt>
    <dgm:pt modelId="{DDBC5076-A398-4365-93EC-2766814F2C8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Challenges and Future Developments</a:t>
          </a:r>
          <a:endParaRPr lang="en-US" dirty="0"/>
        </a:p>
      </dgm:t>
    </dgm:pt>
    <dgm:pt modelId="{DEEFAF6A-7859-42FB-84F5-6185487B4BAF}" type="sibTrans" cxnId="{2C509CE9-3FD8-4669-9181-851EA36B9562}">
      <dgm:prSet/>
      <dgm:spPr/>
      <dgm:t>
        <a:bodyPr/>
        <a:lstStyle/>
        <a:p>
          <a:endParaRPr lang="en-US"/>
        </a:p>
      </dgm:t>
    </dgm:pt>
    <dgm:pt modelId="{EE77942E-21F0-481B-9AB6-4BE897A5E4B3}" type="parTrans" cxnId="{2C509CE9-3FD8-4669-9181-851EA36B9562}">
      <dgm:prSet/>
      <dgm:spPr/>
      <dgm:t>
        <a:bodyPr/>
        <a:lstStyle/>
        <a:p>
          <a:endParaRPr lang="en-US"/>
        </a:p>
      </dgm:t>
    </dgm:pt>
    <dgm:pt modelId="{B4C014E2-2239-4F24-B95E-7B9883D03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used</a:t>
          </a:r>
          <a:endParaRPr lang="en-US" dirty="0"/>
        </a:p>
      </dgm:t>
    </dgm:pt>
    <dgm:pt modelId="{3A980A11-2073-4AE1-863E-804D979CF0B4}" type="sibTrans" cxnId="{A3EBA036-5BC1-44A0-B00B-94F9E7AA32EB}">
      <dgm:prSet/>
      <dgm:spPr/>
      <dgm:t>
        <a:bodyPr/>
        <a:lstStyle/>
        <a:p>
          <a:endParaRPr lang="en-US"/>
        </a:p>
      </dgm:t>
    </dgm:pt>
    <dgm:pt modelId="{47DC81A1-9734-429F-B413-902CA0236212}" type="parTrans" cxnId="{A3EBA036-5BC1-44A0-B00B-94F9E7AA32EB}">
      <dgm:prSet/>
      <dgm:spPr/>
      <dgm:t>
        <a:bodyPr/>
        <a:lstStyle/>
        <a:p>
          <a:endParaRPr lang="en-US"/>
        </a:p>
      </dgm:t>
    </dgm:pt>
    <dgm:pt modelId="{BBB008B6-5BCD-44CC-810F-845BF88CB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JUnit</a:t>
          </a:r>
        </a:p>
      </dgm:t>
    </dgm:pt>
    <dgm:pt modelId="{A7070FC7-2FED-497E-829B-375007B5B062}" type="parTrans" cxnId="{20A115A5-3B91-465D-84BF-3CEA73BBD95D}">
      <dgm:prSet/>
      <dgm:spPr/>
      <dgm:t>
        <a:bodyPr/>
        <a:lstStyle/>
        <a:p>
          <a:endParaRPr lang="en-CA"/>
        </a:p>
      </dgm:t>
    </dgm:pt>
    <dgm:pt modelId="{F0418DCF-4014-41E3-A398-4D4D143B48A7}" type="sibTrans" cxnId="{20A115A5-3B91-465D-84BF-3CEA73BBD95D}">
      <dgm:prSet/>
      <dgm:spPr/>
      <dgm:t>
        <a:bodyPr/>
        <a:lstStyle/>
        <a:p>
          <a:endParaRPr lang="en-CA"/>
        </a:p>
      </dgm:t>
    </dgm:pt>
    <dgm:pt modelId="{35D4C0DF-74D1-45F0-8783-2E6C34F20946}" type="pres">
      <dgm:prSet presAssocID="{231BA463-1913-4294-ABDD-3A7361A7B4A1}" presName="Name0" presStyleCnt="0">
        <dgm:presLayoutVars>
          <dgm:dir/>
          <dgm:resizeHandles val="exact"/>
        </dgm:presLayoutVars>
      </dgm:prSet>
      <dgm:spPr/>
    </dgm:pt>
    <dgm:pt modelId="{C0769F08-9FE7-4B04-B1F0-89255D5292D9}" type="pres">
      <dgm:prSet presAssocID="{BCC35CD3-4FEB-46A0-92FC-4CC60900CF21}" presName="node" presStyleLbl="node1" presStyleIdx="0" presStyleCnt="7">
        <dgm:presLayoutVars>
          <dgm:bulletEnabled val="1"/>
        </dgm:presLayoutVars>
      </dgm:prSet>
      <dgm:spPr/>
    </dgm:pt>
    <dgm:pt modelId="{FA08445B-563C-48BE-8BE1-CCDA17A14A6C}" type="pres">
      <dgm:prSet presAssocID="{317AC3A2-6AD1-4D90-A3F9-0F46E22DE2D7}" presName="sibTrans" presStyleLbl="sibTrans1D1" presStyleIdx="0" presStyleCnt="6"/>
      <dgm:spPr/>
    </dgm:pt>
    <dgm:pt modelId="{B02B3ACF-F365-44CA-AF3D-01876D4BB216}" type="pres">
      <dgm:prSet presAssocID="{317AC3A2-6AD1-4D90-A3F9-0F46E22DE2D7}" presName="connectorText" presStyleLbl="sibTrans1D1" presStyleIdx="0" presStyleCnt="6"/>
      <dgm:spPr/>
    </dgm:pt>
    <dgm:pt modelId="{ACC37F5E-08B1-41C0-828C-9BD697248EF5}" type="pres">
      <dgm:prSet presAssocID="{968685A5-BB73-439D-8683-0C72444BFCFB}" presName="node" presStyleLbl="node1" presStyleIdx="1" presStyleCnt="7">
        <dgm:presLayoutVars>
          <dgm:bulletEnabled val="1"/>
        </dgm:presLayoutVars>
      </dgm:prSet>
      <dgm:spPr/>
    </dgm:pt>
    <dgm:pt modelId="{C15AF23F-9E72-4A89-9F8A-AEA6FCDC86DE}" type="pres">
      <dgm:prSet presAssocID="{8254139E-12A6-4F03-A7F5-6CEA302FEE1B}" presName="sibTrans" presStyleLbl="sibTrans1D1" presStyleIdx="1" presStyleCnt="6"/>
      <dgm:spPr/>
    </dgm:pt>
    <dgm:pt modelId="{7BAE968A-4CD7-4054-B874-697BE0AE9D1F}" type="pres">
      <dgm:prSet presAssocID="{8254139E-12A6-4F03-A7F5-6CEA302FEE1B}" presName="connectorText" presStyleLbl="sibTrans1D1" presStyleIdx="1" presStyleCnt="6"/>
      <dgm:spPr/>
    </dgm:pt>
    <dgm:pt modelId="{06681886-3995-4107-9531-32184D8CA5DB}" type="pres">
      <dgm:prSet presAssocID="{BBB008B6-5BCD-44CC-810F-845BF88CB35F}" presName="node" presStyleLbl="node1" presStyleIdx="2" presStyleCnt="7">
        <dgm:presLayoutVars>
          <dgm:bulletEnabled val="1"/>
        </dgm:presLayoutVars>
      </dgm:prSet>
      <dgm:spPr/>
    </dgm:pt>
    <dgm:pt modelId="{6C0959F2-438E-419B-88F3-84DA58B9FBEA}" type="pres">
      <dgm:prSet presAssocID="{F0418DCF-4014-41E3-A398-4D4D143B48A7}" presName="sibTrans" presStyleLbl="sibTrans1D1" presStyleIdx="2" presStyleCnt="6"/>
      <dgm:spPr/>
    </dgm:pt>
    <dgm:pt modelId="{03A2A39C-7CA0-4A18-8A38-69C5E4DB6A63}" type="pres">
      <dgm:prSet presAssocID="{F0418DCF-4014-41E3-A398-4D4D143B48A7}" presName="connectorText" presStyleLbl="sibTrans1D1" presStyleIdx="2" presStyleCnt="6"/>
      <dgm:spPr/>
    </dgm:pt>
    <dgm:pt modelId="{02F8C004-9A67-4D26-B3B9-32CF0555BF12}" type="pres">
      <dgm:prSet presAssocID="{E48D55E8-3527-48CC-920A-67692A6349A5}" presName="node" presStyleLbl="node1" presStyleIdx="3" presStyleCnt="7">
        <dgm:presLayoutVars>
          <dgm:bulletEnabled val="1"/>
        </dgm:presLayoutVars>
      </dgm:prSet>
      <dgm:spPr/>
    </dgm:pt>
    <dgm:pt modelId="{7FE026C9-2CB5-4B25-AE5E-608447993C95}" type="pres">
      <dgm:prSet presAssocID="{3AE35721-663D-437A-BC03-2182B9B97297}" presName="sibTrans" presStyleLbl="sibTrans1D1" presStyleIdx="3" presStyleCnt="6"/>
      <dgm:spPr/>
    </dgm:pt>
    <dgm:pt modelId="{AFC49387-FFF1-4B4F-B65E-98BC58DC1EAA}" type="pres">
      <dgm:prSet presAssocID="{3AE35721-663D-437A-BC03-2182B9B97297}" presName="connectorText" presStyleLbl="sibTrans1D1" presStyleIdx="3" presStyleCnt="6"/>
      <dgm:spPr/>
    </dgm:pt>
    <dgm:pt modelId="{63DD5285-69F7-444F-AF03-96ADC1333A6D}" type="pres">
      <dgm:prSet presAssocID="{B4C014E2-2239-4F24-B95E-7B9883D03FF5}" presName="node" presStyleLbl="node1" presStyleIdx="4" presStyleCnt="7">
        <dgm:presLayoutVars>
          <dgm:bulletEnabled val="1"/>
        </dgm:presLayoutVars>
      </dgm:prSet>
      <dgm:spPr/>
    </dgm:pt>
    <dgm:pt modelId="{192425B7-05D5-410E-A51B-B3484162C887}" type="pres">
      <dgm:prSet presAssocID="{3A980A11-2073-4AE1-863E-804D979CF0B4}" presName="sibTrans" presStyleLbl="sibTrans1D1" presStyleIdx="4" presStyleCnt="6"/>
      <dgm:spPr/>
    </dgm:pt>
    <dgm:pt modelId="{79B1B898-FD4F-4382-B765-542DD6F9585D}" type="pres">
      <dgm:prSet presAssocID="{3A980A11-2073-4AE1-863E-804D979CF0B4}" presName="connectorText" presStyleLbl="sibTrans1D1" presStyleIdx="4" presStyleCnt="6"/>
      <dgm:spPr/>
    </dgm:pt>
    <dgm:pt modelId="{C22287B6-5064-4095-96E5-A38FC4338B6B}" type="pres">
      <dgm:prSet presAssocID="{5E04C4D5-3AC3-4B9C-8166-A89D2AF41EAD}" presName="node" presStyleLbl="node1" presStyleIdx="5" presStyleCnt="7">
        <dgm:presLayoutVars>
          <dgm:bulletEnabled val="1"/>
        </dgm:presLayoutVars>
      </dgm:prSet>
      <dgm:spPr/>
    </dgm:pt>
    <dgm:pt modelId="{46F6D05C-A875-462A-8414-FB018B685FC6}" type="pres">
      <dgm:prSet presAssocID="{9B3DF893-8CD1-404E-9527-2FBDF91D8E49}" presName="sibTrans" presStyleLbl="sibTrans1D1" presStyleIdx="5" presStyleCnt="6"/>
      <dgm:spPr/>
    </dgm:pt>
    <dgm:pt modelId="{ABD5E9F0-1804-4183-8DB7-84B9F8B3EB71}" type="pres">
      <dgm:prSet presAssocID="{9B3DF893-8CD1-404E-9527-2FBDF91D8E49}" presName="connectorText" presStyleLbl="sibTrans1D1" presStyleIdx="5" presStyleCnt="6"/>
      <dgm:spPr/>
    </dgm:pt>
    <dgm:pt modelId="{03350E45-CAB3-41E4-975B-A2E02B5519E3}" type="pres">
      <dgm:prSet presAssocID="{DDBC5076-A398-4365-93EC-2766814F2C84}" presName="node" presStyleLbl="node1" presStyleIdx="6" presStyleCnt="7">
        <dgm:presLayoutVars>
          <dgm:bulletEnabled val="1"/>
        </dgm:presLayoutVars>
      </dgm:prSet>
      <dgm:spPr/>
    </dgm:pt>
  </dgm:ptLst>
  <dgm:cxnLst>
    <dgm:cxn modelId="{2CBDB504-463B-4DA7-A645-2B13B88E045F}" srcId="{231BA463-1913-4294-ABDD-3A7361A7B4A1}" destId="{5E04C4D5-3AC3-4B9C-8166-A89D2AF41EAD}" srcOrd="5" destOrd="0" parTransId="{86FADFA0-563B-47A5-B852-B1843D45E843}" sibTransId="{9B3DF893-8CD1-404E-9527-2FBDF91D8E49}"/>
    <dgm:cxn modelId="{D1174B07-BA1D-4CE0-8A0A-5588E505228A}" type="presOf" srcId="{317AC3A2-6AD1-4D90-A3F9-0F46E22DE2D7}" destId="{FA08445B-563C-48BE-8BE1-CCDA17A14A6C}" srcOrd="0" destOrd="0" presId="urn:microsoft.com/office/officeart/2016/7/layout/RepeatingBendingProcessNew"/>
    <dgm:cxn modelId="{F5CE2418-C7AA-400E-B4FE-87B8C169AF66}" type="presOf" srcId="{DDBC5076-A398-4365-93EC-2766814F2C84}" destId="{03350E45-CAB3-41E4-975B-A2E02B5519E3}" srcOrd="0" destOrd="0" presId="urn:microsoft.com/office/officeart/2016/7/layout/RepeatingBendingProcessNew"/>
    <dgm:cxn modelId="{79B65919-A782-4BBB-B7F1-6FEA1FD77E5A}" type="presOf" srcId="{8254139E-12A6-4F03-A7F5-6CEA302FEE1B}" destId="{C15AF23F-9E72-4A89-9F8A-AEA6FCDC86DE}" srcOrd="0" destOrd="0" presId="urn:microsoft.com/office/officeart/2016/7/layout/RepeatingBendingProcessNew"/>
    <dgm:cxn modelId="{A632FA1B-B1FD-4D61-A9AE-6AFF8DE97EAE}" type="presOf" srcId="{3A980A11-2073-4AE1-863E-804D979CF0B4}" destId="{79B1B898-FD4F-4382-B765-542DD6F9585D}" srcOrd="1" destOrd="0" presId="urn:microsoft.com/office/officeart/2016/7/layout/RepeatingBendingProcessNew"/>
    <dgm:cxn modelId="{1C9E6D21-E212-41C1-9D0B-58441EEBEEAC}" srcId="{231BA463-1913-4294-ABDD-3A7361A7B4A1}" destId="{968685A5-BB73-439D-8683-0C72444BFCFB}" srcOrd="1" destOrd="0" parTransId="{E9118E47-DD08-406F-8BC5-05BFBF31B2B0}" sibTransId="{8254139E-12A6-4F03-A7F5-6CEA302FEE1B}"/>
    <dgm:cxn modelId="{D708422C-C28B-4EE7-844A-84F29BC4A7D7}" type="presOf" srcId="{9B3DF893-8CD1-404E-9527-2FBDF91D8E49}" destId="{ABD5E9F0-1804-4183-8DB7-84B9F8B3EB71}" srcOrd="1" destOrd="0" presId="urn:microsoft.com/office/officeart/2016/7/layout/RepeatingBendingProcessNew"/>
    <dgm:cxn modelId="{8F58EE2D-4C92-4E30-BE6C-74ADEE27090D}" type="presOf" srcId="{5E04C4D5-3AC3-4B9C-8166-A89D2AF41EAD}" destId="{C22287B6-5064-4095-96E5-A38FC4338B6B}" srcOrd="0" destOrd="0" presId="urn:microsoft.com/office/officeart/2016/7/layout/RepeatingBendingProcessNew"/>
    <dgm:cxn modelId="{A3EBA036-5BC1-44A0-B00B-94F9E7AA32EB}" srcId="{231BA463-1913-4294-ABDD-3A7361A7B4A1}" destId="{B4C014E2-2239-4F24-B95E-7B9883D03FF5}" srcOrd="4" destOrd="0" parTransId="{47DC81A1-9734-429F-B413-902CA0236212}" sibTransId="{3A980A11-2073-4AE1-863E-804D979CF0B4}"/>
    <dgm:cxn modelId="{88CBB43A-10A0-4744-A654-8FA732EBD3FB}" type="presOf" srcId="{3AE35721-663D-437A-BC03-2182B9B97297}" destId="{AFC49387-FFF1-4B4F-B65E-98BC58DC1EAA}" srcOrd="1" destOrd="0" presId="urn:microsoft.com/office/officeart/2016/7/layout/RepeatingBendingProcessNew"/>
    <dgm:cxn modelId="{8272D564-A469-4BD4-A29F-49D1C797CBE1}" type="presOf" srcId="{317AC3A2-6AD1-4D90-A3F9-0F46E22DE2D7}" destId="{B02B3ACF-F365-44CA-AF3D-01876D4BB216}" srcOrd="1" destOrd="0" presId="urn:microsoft.com/office/officeart/2016/7/layout/RepeatingBendingProcessNew"/>
    <dgm:cxn modelId="{D3643645-395D-4C68-BA75-6FBE53F92EC4}" type="presOf" srcId="{3AE35721-663D-437A-BC03-2182B9B97297}" destId="{7FE026C9-2CB5-4B25-AE5E-608447993C95}" srcOrd="0" destOrd="0" presId="urn:microsoft.com/office/officeart/2016/7/layout/RepeatingBendingProcessNew"/>
    <dgm:cxn modelId="{7E018C69-EF8B-41AB-92C6-D3F294207374}" type="presOf" srcId="{F0418DCF-4014-41E3-A398-4D4D143B48A7}" destId="{03A2A39C-7CA0-4A18-8A38-69C5E4DB6A63}" srcOrd="1" destOrd="0" presId="urn:microsoft.com/office/officeart/2016/7/layout/RepeatingBendingProcessNew"/>
    <dgm:cxn modelId="{DD457370-64E7-4621-B38C-24419F8CB86B}" type="presOf" srcId="{BBB008B6-5BCD-44CC-810F-845BF88CB35F}" destId="{06681886-3995-4107-9531-32184D8CA5DB}" srcOrd="0" destOrd="0" presId="urn:microsoft.com/office/officeart/2016/7/layout/RepeatingBendingProcessNew"/>
    <dgm:cxn modelId="{D357E851-E57F-4ADB-A134-0F718101831A}" srcId="{231BA463-1913-4294-ABDD-3A7361A7B4A1}" destId="{E48D55E8-3527-48CC-920A-67692A6349A5}" srcOrd="3" destOrd="0" parTransId="{EE0F0BA7-1252-435E-A590-E2882EC3CB8E}" sibTransId="{3AE35721-663D-437A-BC03-2182B9B97297}"/>
    <dgm:cxn modelId="{911A3079-F88B-418E-9A48-4FD8ADF22E47}" type="presOf" srcId="{9B3DF893-8CD1-404E-9527-2FBDF91D8E49}" destId="{46F6D05C-A875-462A-8414-FB018B685FC6}" srcOrd="0" destOrd="0" presId="urn:microsoft.com/office/officeart/2016/7/layout/RepeatingBendingProcessNew"/>
    <dgm:cxn modelId="{19982698-78EB-4527-9E14-93E88D9A7A26}" type="presOf" srcId="{8254139E-12A6-4F03-A7F5-6CEA302FEE1B}" destId="{7BAE968A-4CD7-4054-B874-697BE0AE9D1F}" srcOrd="1" destOrd="0" presId="urn:microsoft.com/office/officeart/2016/7/layout/RepeatingBendingProcessNew"/>
    <dgm:cxn modelId="{20A115A5-3B91-465D-84BF-3CEA73BBD95D}" srcId="{231BA463-1913-4294-ABDD-3A7361A7B4A1}" destId="{BBB008B6-5BCD-44CC-810F-845BF88CB35F}" srcOrd="2" destOrd="0" parTransId="{A7070FC7-2FED-497E-829B-375007B5B062}" sibTransId="{F0418DCF-4014-41E3-A398-4D4D143B48A7}"/>
    <dgm:cxn modelId="{814FF1AA-0450-4DA0-B8F3-9E1161DDABDC}" type="presOf" srcId="{F0418DCF-4014-41E3-A398-4D4D143B48A7}" destId="{6C0959F2-438E-419B-88F3-84DA58B9FBEA}" srcOrd="0" destOrd="0" presId="urn:microsoft.com/office/officeart/2016/7/layout/RepeatingBendingProcessNew"/>
    <dgm:cxn modelId="{0DF3FEAC-6DE9-4B01-90BE-0388774F7EDB}" type="presOf" srcId="{231BA463-1913-4294-ABDD-3A7361A7B4A1}" destId="{35D4C0DF-74D1-45F0-8783-2E6C34F20946}" srcOrd="0" destOrd="0" presId="urn:microsoft.com/office/officeart/2016/7/layout/RepeatingBendingProcessNew"/>
    <dgm:cxn modelId="{53F5B2BF-3D81-4641-A9AA-74C5395E85E1}" type="presOf" srcId="{968685A5-BB73-439D-8683-0C72444BFCFB}" destId="{ACC37F5E-08B1-41C0-828C-9BD697248EF5}" srcOrd="0" destOrd="0" presId="urn:microsoft.com/office/officeart/2016/7/layout/RepeatingBendingProcessNew"/>
    <dgm:cxn modelId="{D24BE3C5-0D11-486D-AB34-B5E19DF70143}" type="presOf" srcId="{B4C014E2-2239-4F24-B95E-7B9883D03FF5}" destId="{63DD5285-69F7-444F-AF03-96ADC1333A6D}" srcOrd="0" destOrd="0" presId="urn:microsoft.com/office/officeart/2016/7/layout/RepeatingBendingProcessNew"/>
    <dgm:cxn modelId="{11667ECA-D0C2-4E72-907B-BA460A53E377}" type="presOf" srcId="{E48D55E8-3527-48CC-920A-67692A6349A5}" destId="{02F8C004-9A67-4D26-B3B9-32CF0555BF12}" srcOrd="0" destOrd="0" presId="urn:microsoft.com/office/officeart/2016/7/layout/RepeatingBendingProcessNew"/>
    <dgm:cxn modelId="{F5AF34CF-36A4-4F8C-ADBD-DB2BC4D3EBBA}" type="presOf" srcId="{3A980A11-2073-4AE1-863E-804D979CF0B4}" destId="{192425B7-05D5-410E-A51B-B3484162C887}" srcOrd="0" destOrd="0" presId="urn:microsoft.com/office/officeart/2016/7/layout/RepeatingBendingProcessNew"/>
    <dgm:cxn modelId="{2C509CE9-3FD8-4669-9181-851EA36B9562}" srcId="{231BA463-1913-4294-ABDD-3A7361A7B4A1}" destId="{DDBC5076-A398-4365-93EC-2766814F2C84}" srcOrd="6" destOrd="0" parTransId="{EE77942E-21F0-481B-9AB6-4BE897A5E4B3}" sibTransId="{DEEFAF6A-7859-42FB-84F5-6185487B4BAF}"/>
    <dgm:cxn modelId="{FC2218EA-75D8-4F5D-950B-875FF243DE82}" type="presOf" srcId="{BCC35CD3-4FEB-46A0-92FC-4CC60900CF21}" destId="{C0769F08-9FE7-4B04-B1F0-89255D5292D9}" srcOrd="0" destOrd="0" presId="urn:microsoft.com/office/officeart/2016/7/layout/RepeatingBendingProcessNew"/>
    <dgm:cxn modelId="{FE7969EE-4204-457C-BEAB-F47AEACAE2CA}" srcId="{231BA463-1913-4294-ABDD-3A7361A7B4A1}" destId="{BCC35CD3-4FEB-46A0-92FC-4CC60900CF21}" srcOrd="0" destOrd="0" parTransId="{35EFFA7E-F213-4E43-AB6E-429E6A7FB994}" sibTransId="{317AC3A2-6AD1-4D90-A3F9-0F46E22DE2D7}"/>
    <dgm:cxn modelId="{773D26BC-64A2-45E4-BC44-37AA7AB9AEA8}" type="presParOf" srcId="{35D4C0DF-74D1-45F0-8783-2E6C34F20946}" destId="{C0769F08-9FE7-4B04-B1F0-89255D5292D9}" srcOrd="0" destOrd="0" presId="urn:microsoft.com/office/officeart/2016/7/layout/RepeatingBendingProcessNew"/>
    <dgm:cxn modelId="{CD63980C-985F-4739-8CE3-6AC35D432C42}" type="presParOf" srcId="{35D4C0DF-74D1-45F0-8783-2E6C34F20946}" destId="{FA08445B-563C-48BE-8BE1-CCDA17A14A6C}" srcOrd="1" destOrd="0" presId="urn:microsoft.com/office/officeart/2016/7/layout/RepeatingBendingProcessNew"/>
    <dgm:cxn modelId="{01444524-4664-4275-9BB3-4A76C31FC277}" type="presParOf" srcId="{FA08445B-563C-48BE-8BE1-CCDA17A14A6C}" destId="{B02B3ACF-F365-44CA-AF3D-01876D4BB216}" srcOrd="0" destOrd="0" presId="urn:microsoft.com/office/officeart/2016/7/layout/RepeatingBendingProcessNew"/>
    <dgm:cxn modelId="{AD17FC7D-3E03-4141-8413-9B9C181AE1FC}" type="presParOf" srcId="{35D4C0DF-74D1-45F0-8783-2E6C34F20946}" destId="{ACC37F5E-08B1-41C0-828C-9BD697248EF5}" srcOrd="2" destOrd="0" presId="urn:microsoft.com/office/officeart/2016/7/layout/RepeatingBendingProcessNew"/>
    <dgm:cxn modelId="{B9BF159A-1A06-48DE-983F-A6B866A0BBBC}" type="presParOf" srcId="{35D4C0DF-74D1-45F0-8783-2E6C34F20946}" destId="{C15AF23F-9E72-4A89-9F8A-AEA6FCDC86DE}" srcOrd="3" destOrd="0" presId="urn:microsoft.com/office/officeart/2016/7/layout/RepeatingBendingProcessNew"/>
    <dgm:cxn modelId="{93D9964C-2BA1-4FAC-BA29-A195FD6A45BA}" type="presParOf" srcId="{C15AF23F-9E72-4A89-9F8A-AEA6FCDC86DE}" destId="{7BAE968A-4CD7-4054-B874-697BE0AE9D1F}" srcOrd="0" destOrd="0" presId="urn:microsoft.com/office/officeart/2016/7/layout/RepeatingBendingProcessNew"/>
    <dgm:cxn modelId="{79BCDDB9-3C05-4072-90A9-E236995272D1}" type="presParOf" srcId="{35D4C0DF-74D1-45F0-8783-2E6C34F20946}" destId="{06681886-3995-4107-9531-32184D8CA5DB}" srcOrd="4" destOrd="0" presId="urn:microsoft.com/office/officeart/2016/7/layout/RepeatingBendingProcessNew"/>
    <dgm:cxn modelId="{7B5A5D19-3B4C-4070-B6E2-25E8254A9A8D}" type="presParOf" srcId="{35D4C0DF-74D1-45F0-8783-2E6C34F20946}" destId="{6C0959F2-438E-419B-88F3-84DA58B9FBEA}" srcOrd="5" destOrd="0" presId="urn:microsoft.com/office/officeart/2016/7/layout/RepeatingBendingProcessNew"/>
    <dgm:cxn modelId="{1352D455-6344-4347-BDD1-8D4E9C44CFA7}" type="presParOf" srcId="{6C0959F2-438E-419B-88F3-84DA58B9FBEA}" destId="{03A2A39C-7CA0-4A18-8A38-69C5E4DB6A63}" srcOrd="0" destOrd="0" presId="urn:microsoft.com/office/officeart/2016/7/layout/RepeatingBendingProcessNew"/>
    <dgm:cxn modelId="{EA1BE12D-84D6-4CDC-987C-EEC77250DC99}" type="presParOf" srcId="{35D4C0DF-74D1-45F0-8783-2E6C34F20946}" destId="{02F8C004-9A67-4D26-B3B9-32CF0555BF12}" srcOrd="6" destOrd="0" presId="urn:microsoft.com/office/officeart/2016/7/layout/RepeatingBendingProcessNew"/>
    <dgm:cxn modelId="{698154B4-C82B-4481-9EEB-CD464E2FFCAF}" type="presParOf" srcId="{35D4C0DF-74D1-45F0-8783-2E6C34F20946}" destId="{7FE026C9-2CB5-4B25-AE5E-608447993C95}" srcOrd="7" destOrd="0" presId="urn:microsoft.com/office/officeart/2016/7/layout/RepeatingBendingProcessNew"/>
    <dgm:cxn modelId="{5A0CA2D0-B9E9-4F9D-8FB4-971479CE94DE}" type="presParOf" srcId="{7FE026C9-2CB5-4B25-AE5E-608447993C95}" destId="{AFC49387-FFF1-4B4F-B65E-98BC58DC1EAA}" srcOrd="0" destOrd="0" presId="urn:microsoft.com/office/officeart/2016/7/layout/RepeatingBendingProcessNew"/>
    <dgm:cxn modelId="{4A820B16-C40F-424D-A581-9CFDE4BCD117}" type="presParOf" srcId="{35D4C0DF-74D1-45F0-8783-2E6C34F20946}" destId="{63DD5285-69F7-444F-AF03-96ADC1333A6D}" srcOrd="8" destOrd="0" presId="urn:microsoft.com/office/officeart/2016/7/layout/RepeatingBendingProcessNew"/>
    <dgm:cxn modelId="{898AE2BC-D564-4F80-9A73-E3369E9BB6DE}" type="presParOf" srcId="{35D4C0DF-74D1-45F0-8783-2E6C34F20946}" destId="{192425B7-05D5-410E-A51B-B3484162C887}" srcOrd="9" destOrd="0" presId="urn:microsoft.com/office/officeart/2016/7/layout/RepeatingBendingProcessNew"/>
    <dgm:cxn modelId="{7B82608E-62E5-4DAB-A96F-BA2F2E71AC5C}" type="presParOf" srcId="{192425B7-05D5-410E-A51B-B3484162C887}" destId="{79B1B898-FD4F-4382-B765-542DD6F9585D}" srcOrd="0" destOrd="0" presId="urn:microsoft.com/office/officeart/2016/7/layout/RepeatingBendingProcessNew"/>
    <dgm:cxn modelId="{08634B6B-302B-47B3-9CC9-A18DF59612A9}" type="presParOf" srcId="{35D4C0DF-74D1-45F0-8783-2E6C34F20946}" destId="{C22287B6-5064-4095-96E5-A38FC4338B6B}" srcOrd="10" destOrd="0" presId="urn:microsoft.com/office/officeart/2016/7/layout/RepeatingBendingProcessNew"/>
    <dgm:cxn modelId="{C83DD33C-8F3D-4739-89B2-5BCA1574D2EC}" type="presParOf" srcId="{35D4C0DF-74D1-45F0-8783-2E6C34F20946}" destId="{46F6D05C-A875-462A-8414-FB018B685FC6}" srcOrd="11" destOrd="0" presId="urn:microsoft.com/office/officeart/2016/7/layout/RepeatingBendingProcessNew"/>
    <dgm:cxn modelId="{2D410BE6-1E95-4E73-81AD-E18CBB4B9B26}" type="presParOf" srcId="{46F6D05C-A875-462A-8414-FB018B685FC6}" destId="{ABD5E9F0-1804-4183-8DB7-84B9F8B3EB71}" srcOrd="0" destOrd="0" presId="urn:microsoft.com/office/officeart/2016/7/layout/RepeatingBendingProcessNew"/>
    <dgm:cxn modelId="{850517AA-BD49-447C-BDBF-EF2E41482014}" type="presParOf" srcId="{35D4C0DF-74D1-45F0-8783-2E6C34F20946}" destId="{03350E45-CAB3-41E4-975B-A2E02B5519E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ACD22-2172-4FC6-9B54-FD7A1FE2DC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B22E70-7BA4-479D-BA98-EAEEB9C719DD}">
      <dgm:prSet/>
      <dgm:spPr/>
      <dgm:t>
        <a:bodyPr/>
        <a:lstStyle/>
        <a:p>
          <a:r>
            <a:rPr lang="en-US" b="1"/>
            <a:t>VIEW MODULE</a:t>
          </a:r>
          <a:endParaRPr lang="en-US"/>
        </a:p>
      </dgm:t>
    </dgm:pt>
    <dgm:pt modelId="{D703F2B4-A9A3-490F-86E7-C9A8BD37C2F9}" type="parTrans" cxnId="{89893983-A680-4C30-8973-F65CB0BF95F4}">
      <dgm:prSet/>
      <dgm:spPr/>
      <dgm:t>
        <a:bodyPr/>
        <a:lstStyle/>
        <a:p>
          <a:endParaRPr lang="en-US"/>
        </a:p>
      </dgm:t>
    </dgm:pt>
    <dgm:pt modelId="{732134B9-7EAF-4582-A2CD-39641D57386C}" type="sibTrans" cxnId="{89893983-A680-4C30-8973-F65CB0BF95F4}">
      <dgm:prSet/>
      <dgm:spPr/>
      <dgm:t>
        <a:bodyPr/>
        <a:lstStyle/>
        <a:p>
          <a:endParaRPr lang="en-US"/>
        </a:p>
      </dgm:t>
    </dgm:pt>
    <dgm:pt modelId="{D39B835F-0DB1-4E3C-BCEA-AE6426D40CAD}">
      <dgm:prSet/>
      <dgm:spPr/>
      <dgm:t>
        <a:bodyPr/>
        <a:lstStyle/>
        <a:p>
          <a:r>
            <a:rPr lang="en-US" dirty="0"/>
            <a:t>This module is responsible for interacting with user and executing commands. It also contains the observer class from observer pattern.</a:t>
          </a:r>
        </a:p>
      </dgm:t>
    </dgm:pt>
    <dgm:pt modelId="{DA407728-9DEE-45C5-98C3-A4A14C7571F0}" type="parTrans" cxnId="{4732DDC3-D9A9-48AC-96B2-BA64B28AF955}">
      <dgm:prSet/>
      <dgm:spPr/>
      <dgm:t>
        <a:bodyPr/>
        <a:lstStyle/>
        <a:p>
          <a:endParaRPr lang="en-US"/>
        </a:p>
      </dgm:t>
    </dgm:pt>
    <dgm:pt modelId="{EA217885-642E-4555-883C-74D6CB95144B}" type="sibTrans" cxnId="{4732DDC3-D9A9-48AC-96B2-BA64B28AF955}">
      <dgm:prSet/>
      <dgm:spPr/>
      <dgm:t>
        <a:bodyPr/>
        <a:lstStyle/>
        <a:p>
          <a:endParaRPr lang="en-US"/>
        </a:p>
      </dgm:t>
    </dgm:pt>
    <dgm:pt modelId="{7E84193C-0AA5-4DCE-88BB-B570A4BF405E}">
      <dgm:prSet/>
      <dgm:spPr/>
      <dgm:t>
        <a:bodyPr/>
        <a:lstStyle/>
        <a:p>
          <a:r>
            <a:rPr lang="en-US" b="1"/>
            <a:t>CONTROLLER MODULE</a:t>
          </a:r>
          <a:endParaRPr lang="en-US"/>
        </a:p>
      </dgm:t>
    </dgm:pt>
    <dgm:pt modelId="{478ED8B2-D41B-4701-8D16-C9DDA6FFDAC2}" type="parTrans" cxnId="{C903C0A5-890C-451A-A230-17629072F4E0}">
      <dgm:prSet/>
      <dgm:spPr/>
      <dgm:t>
        <a:bodyPr/>
        <a:lstStyle/>
        <a:p>
          <a:endParaRPr lang="en-US"/>
        </a:p>
      </dgm:t>
    </dgm:pt>
    <dgm:pt modelId="{86CEAF1B-77E1-44CE-AE44-B9A391C940FD}" type="sibTrans" cxnId="{C903C0A5-890C-451A-A230-17629072F4E0}">
      <dgm:prSet/>
      <dgm:spPr/>
      <dgm:t>
        <a:bodyPr/>
        <a:lstStyle/>
        <a:p>
          <a:endParaRPr lang="en-US"/>
        </a:p>
      </dgm:t>
    </dgm:pt>
    <dgm:pt modelId="{8AD2F600-36C0-4593-8709-3359C2C21286}">
      <dgm:prSet/>
      <dgm:spPr/>
      <dgm:t>
        <a:bodyPr/>
        <a:lstStyle/>
        <a:p>
          <a:r>
            <a:rPr lang="en-US"/>
            <a:t>This module is responsible for processing commands, game rule etc. It also implements the state pattern for phases and adapter pattern for maps.</a:t>
          </a:r>
        </a:p>
      </dgm:t>
    </dgm:pt>
    <dgm:pt modelId="{D80F8457-953C-4113-98DB-1EBC2AF851DA}" type="parTrans" cxnId="{0AF53075-4CE0-4533-B573-CFEBDEA845A9}">
      <dgm:prSet/>
      <dgm:spPr/>
      <dgm:t>
        <a:bodyPr/>
        <a:lstStyle/>
        <a:p>
          <a:endParaRPr lang="en-US"/>
        </a:p>
      </dgm:t>
    </dgm:pt>
    <dgm:pt modelId="{F7B77E21-6BAC-422D-8CFE-AB3C1A1A7629}" type="sibTrans" cxnId="{0AF53075-4CE0-4533-B573-CFEBDEA845A9}">
      <dgm:prSet/>
      <dgm:spPr/>
      <dgm:t>
        <a:bodyPr/>
        <a:lstStyle/>
        <a:p>
          <a:endParaRPr lang="en-US"/>
        </a:p>
      </dgm:t>
    </dgm:pt>
    <dgm:pt modelId="{21437ED4-0158-47FE-9782-8DDAB445B2AA}">
      <dgm:prSet/>
      <dgm:spPr/>
      <dgm:t>
        <a:bodyPr/>
        <a:lstStyle/>
        <a:p>
          <a:r>
            <a:rPr lang="en-US" b="1"/>
            <a:t>MODEL MODULE</a:t>
          </a:r>
          <a:endParaRPr lang="en-US"/>
        </a:p>
      </dgm:t>
    </dgm:pt>
    <dgm:pt modelId="{FCD443BD-D8CE-4268-9024-E01B7C5AEC87}" type="parTrans" cxnId="{91AFEA1F-BD18-4634-897D-C4571497F2FC}">
      <dgm:prSet/>
      <dgm:spPr/>
      <dgm:t>
        <a:bodyPr/>
        <a:lstStyle/>
        <a:p>
          <a:endParaRPr lang="en-US"/>
        </a:p>
      </dgm:t>
    </dgm:pt>
    <dgm:pt modelId="{9E0D111C-938A-4075-ADFB-34AA79657826}" type="sibTrans" cxnId="{91AFEA1F-BD18-4634-897D-C4571497F2FC}">
      <dgm:prSet/>
      <dgm:spPr/>
      <dgm:t>
        <a:bodyPr/>
        <a:lstStyle/>
        <a:p>
          <a:endParaRPr lang="en-US"/>
        </a:p>
      </dgm:t>
    </dgm:pt>
    <dgm:pt modelId="{FE67ED8C-954A-448B-88E7-EB02C22A8293}">
      <dgm:prSet/>
      <dgm:spPr/>
      <dgm:t>
        <a:bodyPr/>
        <a:lstStyle/>
        <a:p>
          <a:r>
            <a:rPr lang="en-US"/>
            <a:t>This module is used for storing data objects like Player, Countries etc. It contains the observable class from observer pattern. It also implements the strategy pattern and command pattern.</a:t>
          </a:r>
        </a:p>
      </dgm:t>
    </dgm:pt>
    <dgm:pt modelId="{DA816FEF-4230-4925-A69D-5C7A9EEA6B2A}" type="parTrans" cxnId="{009837A2-7C1B-4BCB-8417-6EA9D0FEE7F4}">
      <dgm:prSet/>
      <dgm:spPr/>
      <dgm:t>
        <a:bodyPr/>
        <a:lstStyle/>
        <a:p>
          <a:endParaRPr lang="en-US"/>
        </a:p>
      </dgm:t>
    </dgm:pt>
    <dgm:pt modelId="{F005CDCA-26EE-4AD8-B7BA-3652C5AFD291}" type="sibTrans" cxnId="{009837A2-7C1B-4BCB-8417-6EA9D0FEE7F4}">
      <dgm:prSet/>
      <dgm:spPr/>
      <dgm:t>
        <a:bodyPr/>
        <a:lstStyle/>
        <a:p>
          <a:endParaRPr lang="en-US"/>
        </a:p>
      </dgm:t>
    </dgm:pt>
    <dgm:pt modelId="{BC032CD2-AD81-4982-B325-A91C98497DFC}" type="pres">
      <dgm:prSet presAssocID="{D6DACD22-2172-4FC6-9B54-FD7A1FE2DC93}" presName="linear" presStyleCnt="0">
        <dgm:presLayoutVars>
          <dgm:animLvl val="lvl"/>
          <dgm:resizeHandles val="exact"/>
        </dgm:presLayoutVars>
      </dgm:prSet>
      <dgm:spPr/>
    </dgm:pt>
    <dgm:pt modelId="{1CBDBCC2-4262-44A6-AE44-D14937F364F1}" type="pres">
      <dgm:prSet presAssocID="{ECB22E70-7BA4-479D-BA98-EAEEB9C719D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38A1D0-28F3-4C78-80CC-242C9CDECCA5}" type="pres">
      <dgm:prSet presAssocID="{732134B9-7EAF-4582-A2CD-39641D57386C}" presName="spacer" presStyleCnt="0"/>
      <dgm:spPr/>
    </dgm:pt>
    <dgm:pt modelId="{7B995670-1C6C-496A-8939-70CD39949491}" type="pres">
      <dgm:prSet presAssocID="{D39B835F-0DB1-4E3C-BCEA-AE6426D40CA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CE7571-3D39-415E-848E-E6356D854E35}" type="pres">
      <dgm:prSet presAssocID="{EA217885-642E-4555-883C-74D6CB95144B}" presName="spacer" presStyleCnt="0"/>
      <dgm:spPr/>
    </dgm:pt>
    <dgm:pt modelId="{F8DDFED7-FA69-4541-8936-D80FF52DF9C9}" type="pres">
      <dgm:prSet presAssocID="{7E84193C-0AA5-4DCE-88BB-B570A4BF405E}" presName="parentText" presStyleLbl="node1" presStyleIdx="2" presStyleCnt="6" custLinFactNeighborX="-196" custLinFactNeighborY="-60072">
        <dgm:presLayoutVars>
          <dgm:chMax val="0"/>
          <dgm:bulletEnabled val="1"/>
        </dgm:presLayoutVars>
      </dgm:prSet>
      <dgm:spPr/>
    </dgm:pt>
    <dgm:pt modelId="{8D233277-5D56-4B1F-8998-234E3527A4B6}" type="pres">
      <dgm:prSet presAssocID="{86CEAF1B-77E1-44CE-AE44-B9A391C940FD}" presName="spacer" presStyleCnt="0"/>
      <dgm:spPr/>
    </dgm:pt>
    <dgm:pt modelId="{055695BA-3809-4140-B2A4-E4E8E75D44C5}" type="pres">
      <dgm:prSet presAssocID="{8AD2F600-36C0-4593-8709-3359C2C2128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2B06112-9893-402C-87B5-C7ACB36A8157}" type="pres">
      <dgm:prSet presAssocID="{F7B77E21-6BAC-422D-8CFE-AB3C1A1A7629}" presName="spacer" presStyleCnt="0"/>
      <dgm:spPr/>
    </dgm:pt>
    <dgm:pt modelId="{594FB905-61A8-4C0B-92A4-E894EA6DF273}" type="pres">
      <dgm:prSet presAssocID="{21437ED4-0158-47FE-9782-8DDAB445B2A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2B2CC67-DF92-45B7-AEDD-A5AAC3B2FD03}" type="pres">
      <dgm:prSet presAssocID="{9E0D111C-938A-4075-ADFB-34AA79657826}" presName="spacer" presStyleCnt="0"/>
      <dgm:spPr/>
    </dgm:pt>
    <dgm:pt modelId="{B09381DC-BA05-4492-9404-43B7F58EEACB}" type="pres">
      <dgm:prSet presAssocID="{FE67ED8C-954A-448B-88E7-EB02C22A82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BB30E14-161E-4DA4-891F-274311E9ECE1}" type="presOf" srcId="{ECB22E70-7BA4-479D-BA98-EAEEB9C719DD}" destId="{1CBDBCC2-4262-44A6-AE44-D14937F364F1}" srcOrd="0" destOrd="0" presId="urn:microsoft.com/office/officeart/2005/8/layout/vList2"/>
    <dgm:cxn modelId="{91AFEA1F-BD18-4634-897D-C4571497F2FC}" srcId="{D6DACD22-2172-4FC6-9B54-FD7A1FE2DC93}" destId="{21437ED4-0158-47FE-9782-8DDAB445B2AA}" srcOrd="4" destOrd="0" parTransId="{FCD443BD-D8CE-4268-9024-E01B7C5AEC87}" sibTransId="{9E0D111C-938A-4075-ADFB-34AA79657826}"/>
    <dgm:cxn modelId="{0AF53075-4CE0-4533-B573-CFEBDEA845A9}" srcId="{D6DACD22-2172-4FC6-9B54-FD7A1FE2DC93}" destId="{8AD2F600-36C0-4593-8709-3359C2C21286}" srcOrd="3" destOrd="0" parTransId="{D80F8457-953C-4113-98DB-1EBC2AF851DA}" sibTransId="{F7B77E21-6BAC-422D-8CFE-AB3C1A1A7629}"/>
    <dgm:cxn modelId="{89893983-A680-4C30-8973-F65CB0BF95F4}" srcId="{D6DACD22-2172-4FC6-9B54-FD7A1FE2DC93}" destId="{ECB22E70-7BA4-479D-BA98-EAEEB9C719DD}" srcOrd="0" destOrd="0" parTransId="{D703F2B4-A9A3-490F-86E7-C9A8BD37C2F9}" sibTransId="{732134B9-7EAF-4582-A2CD-39641D57386C}"/>
    <dgm:cxn modelId="{E804BA8C-85B5-41B9-BE3F-4CAA1F72AD48}" type="presOf" srcId="{7E84193C-0AA5-4DCE-88BB-B570A4BF405E}" destId="{F8DDFED7-FA69-4541-8936-D80FF52DF9C9}" srcOrd="0" destOrd="0" presId="urn:microsoft.com/office/officeart/2005/8/layout/vList2"/>
    <dgm:cxn modelId="{6534A29F-C526-477C-8EEA-FFC0B723012B}" type="presOf" srcId="{D39B835F-0DB1-4E3C-BCEA-AE6426D40CAD}" destId="{7B995670-1C6C-496A-8939-70CD39949491}" srcOrd="0" destOrd="0" presId="urn:microsoft.com/office/officeart/2005/8/layout/vList2"/>
    <dgm:cxn modelId="{009837A2-7C1B-4BCB-8417-6EA9D0FEE7F4}" srcId="{D6DACD22-2172-4FC6-9B54-FD7A1FE2DC93}" destId="{FE67ED8C-954A-448B-88E7-EB02C22A8293}" srcOrd="5" destOrd="0" parTransId="{DA816FEF-4230-4925-A69D-5C7A9EEA6B2A}" sibTransId="{F005CDCA-26EE-4AD8-B7BA-3652C5AFD291}"/>
    <dgm:cxn modelId="{E23302A3-69A5-4E6B-80F5-489CFF730945}" type="presOf" srcId="{D6DACD22-2172-4FC6-9B54-FD7A1FE2DC93}" destId="{BC032CD2-AD81-4982-B325-A91C98497DFC}" srcOrd="0" destOrd="0" presId="urn:microsoft.com/office/officeart/2005/8/layout/vList2"/>
    <dgm:cxn modelId="{C84604A4-E659-45BC-AC85-0955F8A8B745}" type="presOf" srcId="{FE67ED8C-954A-448B-88E7-EB02C22A8293}" destId="{B09381DC-BA05-4492-9404-43B7F58EEACB}" srcOrd="0" destOrd="0" presId="urn:microsoft.com/office/officeart/2005/8/layout/vList2"/>
    <dgm:cxn modelId="{C903C0A5-890C-451A-A230-17629072F4E0}" srcId="{D6DACD22-2172-4FC6-9B54-FD7A1FE2DC93}" destId="{7E84193C-0AA5-4DCE-88BB-B570A4BF405E}" srcOrd="2" destOrd="0" parTransId="{478ED8B2-D41B-4701-8D16-C9DDA6FFDAC2}" sibTransId="{86CEAF1B-77E1-44CE-AE44-B9A391C940FD}"/>
    <dgm:cxn modelId="{4732DDC3-D9A9-48AC-96B2-BA64B28AF955}" srcId="{D6DACD22-2172-4FC6-9B54-FD7A1FE2DC93}" destId="{D39B835F-0DB1-4E3C-BCEA-AE6426D40CAD}" srcOrd="1" destOrd="0" parTransId="{DA407728-9DEE-45C5-98C3-A4A14C7571F0}" sibTransId="{EA217885-642E-4555-883C-74D6CB95144B}"/>
    <dgm:cxn modelId="{EA5527C7-6955-40C2-910D-F727E16DDBFE}" type="presOf" srcId="{8AD2F600-36C0-4593-8709-3359C2C21286}" destId="{055695BA-3809-4140-B2A4-E4E8E75D44C5}" srcOrd="0" destOrd="0" presId="urn:microsoft.com/office/officeart/2005/8/layout/vList2"/>
    <dgm:cxn modelId="{D06E66EF-A7D8-4675-A84A-F0ADBD068A24}" type="presOf" srcId="{21437ED4-0158-47FE-9782-8DDAB445B2AA}" destId="{594FB905-61A8-4C0B-92A4-E894EA6DF273}" srcOrd="0" destOrd="0" presId="urn:microsoft.com/office/officeart/2005/8/layout/vList2"/>
    <dgm:cxn modelId="{46384F29-A469-417C-8E08-C648A0A60E4E}" type="presParOf" srcId="{BC032CD2-AD81-4982-B325-A91C98497DFC}" destId="{1CBDBCC2-4262-44A6-AE44-D14937F364F1}" srcOrd="0" destOrd="0" presId="urn:microsoft.com/office/officeart/2005/8/layout/vList2"/>
    <dgm:cxn modelId="{764A2D50-1D71-4B99-A320-CEABAB528745}" type="presParOf" srcId="{BC032CD2-AD81-4982-B325-A91C98497DFC}" destId="{F638A1D0-28F3-4C78-80CC-242C9CDECCA5}" srcOrd="1" destOrd="0" presId="urn:microsoft.com/office/officeart/2005/8/layout/vList2"/>
    <dgm:cxn modelId="{CD54BF2E-7ED7-4AD4-BF73-71174D5ECF64}" type="presParOf" srcId="{BC032CD2-AD81-4982-B325-A91C98497DFC}" destId="{7B995670-1C6C-496A-8939-70CD39949491}" srcOrd="2" destOrd="0" presId="urn:microsoft.com/office/officeart/2005/8/layout/vList2"/>
    <dgm:cxn modelId="{2FB152BD-8208-40A9-9D4C-8E8062215706}" type="presParOf" srcId="{BC032CD2-AD81-4982-B325-A91C98497DFC}" destId="{BBCE7571-3D39-415E-848E-E6356D854E35}" srcOrd="3" destOrd="0" presId="urn:microsoft.com/office/officeart/2005/8/layout/vList2"/>
    <dgm:cxn modelId="{A9EFA194-C058-44FF-843C-633F251F1B5F}" type="presParOf" srcId="{BC032CD2-AD81-4982-B325-A91C98497DFC}" destId="{F8DDFED7-FA69-4541-8936-D80FF52DF9C9}" srcOrd="4" destOrd="0" presId="urn:microsoft.com/office/officeart/2005/8/layout/vList2"/>
    <dgm:cxn modelId="{636530BD-6BA4-4AE6-A1B5-26E4256C6431}" type="presParOf" srcId="{BC032CD2-AD81-4982-B325-A91C98497DFC}" destId="{8D233277-5D56-4B1F-8998-234E3527A4B6}" srcOrd="5" destOrd="0" presId="urn:microsoft.com/office/officeart/2005/8/layout/vList2"/>
    <dgm:cxn modelId="{8D95ED91-7809-4132-B797-1C28F2855812}" type="presParOf" srcId="{BC032CD2-AD81-4982-B325-A91C98497DFC}" destId="{055695BA-3809-4140-B2A4-E4E8E75D44C5}" srcOrd="6" destOrd="0" presId="urn:microsoft.com/office/officeart/2005/8/layout/vList2"/>
    <dgm:cxn modelId="{373F42CD-3CB6-4383-84D0-B0B17587FCD6}" type="presParOf" srcId="{BC032CD2-AD81-4982-B325-A91C98497DFC}" destId="{52B06112-9893-402C-87B5-C7ACB36A8157}" srcOrd="7" destOrd="0" presId="urn:microsoft.com/office/officeart/2005/8/layout/vList2"/>
    <dgm:cxn modelId="{B63B5A00-65DA-4D36-90AB-0BB5ED393564}" type="presParOf" srcId="{BC032CD2-AD81-4982-B325-A91C98497DFC}" destId="{594FB905-61A8-4C0B-92A4-E894EA6DF273}" srcOrd="8" destOrd="0" presId="urn:microsoft.com/office/officeart/2005/8/layout/vList2"/>
    <dgm:cxn modelId="{2EB86E54-AF0D-4990-B8C7-0CFF2C3C4CCA}" type="presParOf" srcId="{BC032CD2-AD81-4982-B325-A91C98497DFC}" destId="{62B2CC67-DF92-45B7-AEDD-A5AAC3B2FD03}" srcOrd="9" destOrd="0" presId="urn:microsoft.com/office/officeart/2005/8/layout/vList2"/>
    <dgm:cxn modelId="{D3CDACFF-6833-49D3-9D91-6037E15E24CD}" type="presParOf" srcId="{BC032CD2-AD81-4982-B325-A91C98497DFC}" destId="{B09381DC-BA05-4492-9404-43B7F58EEAC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92355-7B26-4F3A-AA67-6F9D019C7F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865ED9-7911-4664-BF0B-48F11388F8F2}">
      <dgm:prSet/>
      <dgm:spPr/>
      <dgm:t>
        <a:bodyPr/>
        <a:lstStyle/>
        <a:p>
          <a:r>
            <a:rPr lang="en-US"/>
            <a:t>In Build 2 of our project, we've introduced significant enhancements and new features to elevate the gaming experience. Let's explore the key functional aspects of this build</a:t>
          </a:r>
        </a:p>
      </dgm:t>
    </dgm:pt>
    <dgm:pt modelId="{82F0421A-A1BC-40DF-B244-D9817EC8EC83}" type="parTrans" cxnId="{1C6303CB-35C7-44F7-87E3-EB697D0AAB32}">
      <dgm:prSet/>
      <dgm:spPr/>
      <dgm:t>
        <a:bodyPr/>
        <a:lstStyle/>
        <a:p>
          <a:endParaRPr lang="en-US"/>
        </a:p>
      </dgm:t>
    </dgm:pt>
    <dgm:pt modelId="{FF1731BD-A490-4007-9F89-86609F5E88BA}" type="sibTrans" cxnId="{1C6303CB-35C7-44F7-87E3-EB697D0AAB32}">
      <dgm:prSet/>
      <dgm:spPr/>
      <dgm:t>
        <a:bodyPr/>
        <a:lstStyle/>
        <a:p>
          <a:endParaRPr lang="en-US"/>
        </a:p>
      </dgm:t>
    </dgm:pt>
    <dgm:pt modelId="{3F896457-AF99-4BB1-8D1B-F2844CF27489}">
      <dgm:prSet/>
      <dgm:spPr/>
      <dgm:t>
        <a:bodyPr/>
        <a:lstStyle/>
        <a:p>
          <a:r>
            <a:rPr lang="en-US"/>
            <a:t>Game Log File and Observer Pattern</a:t>
          </a:r>
        </a:p>
      </dgm:t>
    </dgm:pt>
    <dgm:pt modelId="{6A128737-F7C1-4D1B-A372-596E072E0868}" type="parTrans" cxnId="{2D000F45-D12A-4CF1-AF66-A5D41C43C6A8}">
      <dgm:prSet/>
      <dgm:spPr/>
      <dgm:t>
        <a:bodyPr/>
        <a:lstStyle/>
        <a:p>
          <a:endParaRPr lang="en-US"/>
        </a:p>
      </dgm:t>
    </dgm:pt>
    <dgm:pt modelId="{E564F0AA-8001-4290-A5F0-6B58BC0D9B10}" type="sibTrans" cxnId="{2D000F45-D12A-4CF1-AF66-A5D41C43C6A8}">
      <dgm:prSet/>
      <dgm:spPr/>
      <dgm:t>
        <a:bodyPr/>
        <a:lstStyle/>
        <a:p>
          <a:endParaRPr lang="en-US"/>
        </a:p>
      </dgm:t>
    </dgm:pt>
    <dgm:pt modelId="{2267B4E8-E0DF-4496-8EF9-0A24FC66A245}">
      <dgm:prSet/>
      <dgm:spPr/>
      <dgm:t>
        <a:bodyPr/>
        <a:lstStyle/>
        <a:p>
          <a:r>
            <a:rPr lang="en-US"/>
            <a:t>Order Creation and Execution</a:t>
          </a:r>
        </a:p>
      </dgm:t>
    </dgm:pt>
    <dgm:pt modelId="{606FA353-4091-4513-99CA-071C44931644}" type="parTrans" cxnId="{0616225E-177C-4122-9DE9-49401D53C9B3}">
      <dgm:prSet/>
      <dgm:spPr/>
      <dgm:t>
        <a:bodyPr/>
        <a:lstStyle/>
        <a:p>
          <a:endParaRPr lang="en-US"/>
        </a:p>
      </dgm:t>
    </dgm:pt>
    <dgm:pt modelId="{CE8C1E9E-B75F-45FD-A727-B0DE8D4898AF}" type="sibTrans" cxnId="{0616225E-177C-4122-9DE9-49401D53C9B3}">
      <dgm:prSet/>
      <dgm:spPr/>
      <dgm:t>
        <a:bodyPr/>
        <a:lstStyle/>
        <a:p>
          <a:endParaRPr lang="en-US"/>
        </a:p>
      </dgm:t>
    </dgm:pt>
    <dgm:pt modelId="{DAAD0ACE-122B-4662-9025-7196EB3CE922}">
      <dgm:prSet/>
      <dgm:spPr/>
      <dgm:t>
        <a:bodyPr/>
        <a:lstStyle/>
        <a:p>
          <a:r>
            <a:rPr lang="en-US"/>
            <a:t>Command Pattern for Orders</a:t>
          </a:r>
        </a:p>
      </dgm:t>
    </dgm:pt>
    <dgm:pt modelId="{F39F2A95-B6F9-40DF-B45E-0F93BBB67D7C}" type="parTrans" cxnId="{596EF74B-6F01-4B9C-AE54-DF107D0C730F}">
      <dgm:prSet/>
      <dgm:spPr/>
      <dgm:t>
        <a:bodyPr/>
        <a:lstStyle/>
        <a:p>
          <a:endParaRPr lang="en-US"/>
        </a:p>
      </dgm:t>
    </dgm:pt>
    <dgm:pt modelId="{09B36C66-3CE9-4897-9923-CB1D020B0FF1}" type="sibTrans" cxnId="{596EF74B-6F01-4B9C-AE54-DF107D0C730F}">
      <dgm:prSet/>
      <dgm:spPr/>
      <dgm:t>
        <a:bodyPr/>
        <a:lstStyle/>
        <a:p>
          <a:endParaRPr lang="en-US"/>
        </a:p>
      </dgm:t>
    </dgm:pt>
    <dgm:pt modelId="{9E6B9833-197F-4C2D-BE2D-9954200CCC62}">
      <dgm:prSet/>
      <dgm:spPr/>
      <dgm:t>
        <a:bodyPr/>
        <a:lstStyle/>
        <a:p>
          <a:r>
            <a:rPr lang="en-US"/>
            <a:t>Player Cards and Game Play Commands</a:t>
          </a:r>
        </a:p>
      </dgm:t>
    </dgm:pt>
    <dgm:pt modelId="{7500B010-7E75-4176-A959-0D819C93DFFC}" type="parTrans" cxnId="{421BC4DC-81E5-4F92-9D49-346CD781B6C1}">
      <dgm:prSet/>
      <dgm:spPr/>
      <dgm:t>
        <a:bodyPr/>
        <a:lstStyle/>
        <a:p>
          <a:endParaRPr lang="en-US"/>
        </a:p>
      </dgm:t>
    </dgm:pt>
    <dgm:pt modelId="{E21C4257-0044-4C6C-A8DD-9E19CCAAB60B}" type="sibTrans" cxnId="{421BC4DC-81E5-4F92-9D49-346CD781B6C1}">
      <dgm:prSet/>
      <dgm:spPr/>
      <dgm:t>
        <a:bodyPr/>
        <a:lstStyle/>
        <a:p>
          <a:endParaRPr lang="en-US"/>
        </a:p>
      </dgm:t>
    </dgm:pt>
    <dgm:pt modelId="{01D8784E-B3B7-4D9C-B68B-54999BDC2175}">
      <dgm:prSet/>
      <dgm:spPr/>
      <dgm:t>
        <a:bodyPr/>
        <a:lstStyle/>
        <a:p>
          <a:r>
            <a:rPr lang="en-US"/>
            <a:t>Refactoring Using the State Pattern &amp; Singleton Pattern</a:t>
          </a:r>
        </a:p>
      </dgm:t>
    </dgm:pt>
    <dgm:pt modelId="{86EB7654-854B-438E-8F74-2A2A93BD9ACB}" type="parTrans" cxnId="{F5113733-8764-42FF-87FB-E7FB3C2C6C5B}">
      <dgm:prSet/>
      <dgm:spPr/>
      <dgm:t>
        <a:bodyPr/>
        <a:lstStyle/>
        <a:p>
          <a:endParaRPr lang="en-US"/>
        </a:p>
      </dgm:t>
    </dgm:pt>
    <dgm:pt modelId="{3D82AD52-E139-4648-8E0F-A4B374FD9E07}" type="sibTrans" cxnId="{F5113733-8764-42FF-87FB-E7FB3C2C6C5B}">
      <dgm:prSet/>
      <dgm:spPr/>
      <dgm:t>
        <a:bodyPr/>
        <a:lstStyle/>
        <a:p>
          <a:endParaRPr lang="en-US"/>
        </a:p>
      </dgm:t>
    </dgm:pt>
    <dgm:pt modelId="{6598B101-3B65-4D40-A11D-F0E06EF572BF}">
      <dgm:prSet/>
      <dgm:spPr/>
      <dgm:t>
        <a:bodyPr/>
        <a:lstStyle/>
        <a:p>
          <a:r>
            <a:rPr lang="en-US"/>
            <a:t>CI/CD Integration</a:t>
          </a:r>
        </a:p>
      </dgm:t>
    </dgm:pt>
    <dgm:pt modelId="{7227295C-C55E-4E91-AE44-AFBEA5107FD0}" type="parTrans" cxnId="{4B0E0EB0-5033-410A-B031-A1C02D64E74C}">
      <dgm:prSet/>
      <dgm:spPr/>
      <dgm:t>
        <a:bodyPr/>
        <a:lstStyle/>
        <a:p>
          <a:endParaRPr lang="en-US"/>
        </a:p>
      </dgm:t>
    </dgm:pt>
    <dgm:pt modelId="{EDDEF8A6-10F2-4854-B54D-75E9C258EC11}" type="sibTrans" cxnId="{4B0E0EB0-5033-410A-B031-A1C02D64E74C}">
      <dgm:prSet/>
      <dgm:spPr/>
      <dgm:t>
        <a:bodyPr/>
        <a:lstStyle/>
        <a:p>
          <a:endParaRPr lang="en-US"/>
        </a:p>
      </dgm:t>
    </dgm:pt>
    <dgm:pt modelId="{CFE9FD91-1296-42BF-8DB4-058C3F9A269A}" type="pres">
      <dgm:prSet presAssocID="{44C92355-7B26-4F3A-AA67-6F9D019C7F91}" presName="Name0" presStyleCnt="0">
        <dgm:presLayoutVars>
          <dgm:dir/>
          <dgm:animLvl val="lvl"/>
          <dgm:resizeHandles val="exact"/>
        </dgm:presLayoutVars>
      </dgm:prSet>
      <dgm:spPr/>
    </dgm:pt>
    <dgm:pt modelId="{DDF9952C-CE20-406F-B71E-EEC200F8C617}" type="pres">
      <dgm:prSet presAssocID="{6F865ED9-7911-4664-BF0B-48F11388F8F2}" presName="linNode" presStyleCnt="0"/>
      <dgm:spPr/>
    </dgm:pt>
    <dgm:pt modelId="{7722A44F-7FB0-4698-A2B6-BF64A059EB97}" type="pres">
      <dgm:prSet presAssocID="{6F865ED9-7911-4664-BF0B-48F11388F8F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D68722B-855F-4950-8D1E-CA34A8DEA6A9}" type="pres">
      <dgm:prSet presAssocID="{6F865ED9-7911-4664-BF0B-48F11388F8F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3D53706-BE8E-49A7-AB20-FD18B0E063B8}" type="presOf" srcId="{6598B101-3B65-4D40-A11D-F0E06EF572BF}" destId="{5D68722B-855F-4950-8D1E-CA34A8DEA6A9}" srcOrd="0" destOrd="5" presId="urn:microsoft.com/office/officeart/2005/8/layout/vList5"/>
    <dgm:cxn modelId="{DAD5D11B-4815-4513-8F8D-FEDBF5BB268D}" type="presOf" srcId="{DAAD0ACE-122B-4662-9025-7196EB3CE922}" destId="{5D68722B-855F-4950-8D1E-CA34A8DEA6A9}" srcOrd="0" destOrd="2" presId="urn:microsoft.com/office/officeart/2005/8/layout/vList5"/>
    <dgm:cxn modelId="{F5113733-8764-42FF-87FB-E7FB3C2C6C5B}" srcId="{6F865ED9-7911-4664-BF0B-48F11388F8F2}" destId="{01D8784E-B3B7-4D9C-B68B-54999BDC2175}" srcOrd="4" destOrd="0" parTransId="{86EB7654-854B-438E-8F74-2A2A93BD9ACB}" sibTransId="{3D82AD52-E139-4648-8E0F-A4B374FD9E07}"/>
    <dgm:cxn modelId="{0616225E-177C-4122-9DE9-49401D53C9B3}" srcId="{6F865ED9-7911-4664-BF0B-48F11388F8F2}" destId="{2267B4E8-E0DF-4496-8EF9-0A24FC66A245}" srcOrd="1" destOrd="0" parTransId="{606FA353-4091-4513-99CA-071C44931644}" sibTransId="{CE8C1E9E-B75F-45FD-A727-B0DE8D4898AF}"/>
    <dgm:cxn modelId="{2D000F45-D12A-4CF1-AF66-A5D41C43C6A8}" srcId="{6F865ED9-7911-4664-BF0B-48F11388F8F2}" destId="{3F896457-AF99-4BB1-8D1B-F2844CF27489}" srcOrd="0" destOrd="0" parTransId="{6A128737-F7C1-4D1B-A372-596E072E0868}" sibTransId="{E564F0AA-8001-4290-A5F0-6B58BC0D9B10}"/>
    <dgm:cxn modelId="{596EF74B-6F01-4B9C-AE54-DF107D0C730F}" srcId="{6F865ED9-7911-4664-BF0B-48F11388F8F2}" destId="{DAAD0ACE-122B-4662-9025-7196EB3CE922}" srcOrd="2" destOrd="0" parTransId="{F39F2A95-B6F9-40DF-B45E-0F93BBB67D7C}" sibTransId="{09B36C66-3CE9-4897-9923-CB1D020B0FF1}"/>
    <dgm:cxn modelId="{1B46647B-2BA4-47F9-BBC4-D8584406379F}" type="presOf" srcId="{9E6B9833-197F-4C2D-BE2D-9954200CCC62}" destId="{5D68722B-855F-4950-8D1E-CA34A8DEA6A9}" srcOrd="0" destOrd="3" presId="urn:microsoft.com/office/officeart/2005/8/layout/vList5"/>
    <dgm:cxn modelId="{D2872386-90CB-44CE-807B-B0C27B006150}" type="presOf" srcId="{6F865ED9-7911-4664-BF0B-48F11388F8F2}" destId="{7722A44F-7FB0-4698-A2B6-BF64A059EB97}" srcOrd="0" destOrd="0" presId="urn:microsoft.com/office/officeart/2005/8/layout/vList5"/>
    <dgm:cxn modelId="{3A8E719E-4251-4213-91C1-911D6FC99162}" type="presOf" srcId="{2267B4E8-E0DF-4496-8EF9-0A24FC66A245}" destId="{5D68722B-855F-4950-8D1E-CA34A8DEA6A9}" srcOrd="0" destOrd="1" presId="urn:microsoft.com/office/officeart/2005/8/layout/vList5"/>
    <dgm:cxn modelId="{4B0E0EB0-5033-410A-B031-A1C02D64E74C}" srcId="{6F865ED9-7911-4664-BF0B-48F11388F8F2}" destId="{6598B101-3B65-4D40-A11D-F0E06EF572BF}" srcOrd="5" destOrd="0" parTransId="{7227295C-C55E-4E91-AE44-AFBEA5107FD0}" sibTransId="{EDDEF8A6-10F2-4854-B54D-75E9C258EC11}"/>
    <dgm:cxn modelId="{2544A4B5-5D41-42F8-961E-95D4A2C6625F}" type="presOf" srcId="{3F896457-AF99-4BB1-8D1B-F2844CF27489}" destId="{5D68722B-855F-4950-8D1E-CA34A8DEA6A9}" srcOrd="0" destOrd="0" presId="urn:microsoft.com/office/officeart/2005/8/layout/vList5"/>
    <dgm:cxn modelId="{1C6303CB-35C7-44F7-87E3-EB697D0AAB32}" srcId="{44C92355-7B26-4F3A-AA67-6F9D019C7F91}" destId="{6F865ED9-7911-4664-BF0B-48F11388F8F2}" srcOrd="0" destOrd="0" parTransId="{82F0421A-A1BC-40DF-B244-D9817EC8EC83}" sibTransId="{FF1731BD-A490-4007-9F89-86609F5E88BA}"/>
    <dgm:cxn modelId="{150422DB-313D-4328-A37D-B24CE61F1682}" type="presOf" srcId="{01D8784E-B3B7-4D9C-B68B-54999BDC2175}" destId="{5D68722B-855F-4950-8D1E-CA34A8DEA6A9}" srcOrd="0" destOrd="4" presId="urn:microsoft.com/office/officeart/2005/8/layout/vList5"/>
    <dgm:cxn modelId="{421BC4DC-81E5-4F92-9D49-346CD781B6C1}" srcId="{6F865ED9-7911-4664-BF0B-48F11388F8F2}" destId="{9E6B9833-197F-4C2D-BE2D-9954200CCC62}" srcOrd="3" destOrd="0" parTransId="{7500B010-7E75-4176-A959-0D819C93DFFC}" sibTransId="{E21C4257-0044-4C6C-A8DD-9E19CCAAB60B}"/>
    <dgm:cxn modelId="{55B799E5-E1A3-4B42-AEDF-33A315BE4E81}" type="presOf" srcId="{44C92355-7B26-4F3A-AA67-6F9D019C7F91}" destId="{CFE9FD91-1296-42BF-8DB4-058C3F9A269A}" srcOrd="0" destOrd="0" presId="urn:microsoft.com/office/officeart/2005/8/layout/vList5"/>
    <dgm:cxn modelId="{BABD966D-D1AC-401C-9986-D8837C1CEE0E}" type="presParOf" srcId="{CFE9FD91-1296-42BF-8DB4-058C3F9A269A}" destId="{DDF9952C-CE20-406F-B71E-EEC200F8C617}" srcOrd="0" destOrd="0" presId="urn:microsoft.com/office/officeart/2005/8/layout/vList5"/>
    <dgm:cxn modelId="{BAB0E207-EB0C-4FE4-A214-12093B26E5DA}" type="presParOf" srcId="{DDF9952C-CE20-406F-B71E-EEC200F8C617}" destId="{7722A44F-7FB0-4698-A2B6-BF64A059EB97}" srcOrd="0" destOrd="0" presId="urn:microsoft.com/office/officeart/2005/8/layout/vList5"/>
    <dgm:cxn modelId="{6E37707A-3BA3-4297-BC68-4DC02759EAC7}" type="presParOf" srcId="{DDF9952C-CE20-406F-B71E-EEC200F8C617}" destId="{5D68722B-855F-4950-8D1E-CA34A8DEA6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ED007-F651-46C8-9018-2322F3D2695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F74D8-6102-4910-B2E2-95DFF33B1B38}">
      <dgm:prSet/>
      <dgm:spPr/>
      <dgm:t>
        <a:bodyPr/>
        <a:lstStyle/>
        <a:p>
          <a:r>
            <a:rPr lang="en-US" dirty="0"/>
            <a:t>In Build 2, we've introduced player cards and game play commands to enhance strategy and variety in gameplay.</a:t>
          </a:r>
        </a:p>
      </dgm:t>
    </dgm:pt>
    <dgm:pt modelId="{1D0DA2F9-0855-4E9F-A9F3-D1CC7DECA558}" type="parTrans" cxnId="{9B73EF02-A928-4CA6-9AFE-A3623EFD8662}">
      <dgm:prSet/>
      <dgm:spPr/>
      <dgm:t>
        <a:bodyPr/>
        <a:lstStyle/>
        <a:p>
          <a:endParaRPr lang="en-US"/>
        </a:p>
      </dgm:t>
    </dgm:pt>
    <dgm:pt modelId="{0189EBFC-222F-456C-983F-7C2C26D3AC53}" type="sibTrans" cxnId="{9B73EF02-A928-4CA6-9AFE-A3623EFD8662}">
      <dgm:prSet/>
      <dgm:spPr/>
      <dgm:t>
        <a:bodyPr/>
        <a:lstStyle/>
        <a:p>
          <a:endParaRPr lang="en-US"/>
        </a:p>
      </dgm:t>
    </dgm:pt>
    <dgm:pt modelId="{4AAD46A7-8C8B-4233-BAEE-A49B27928769}">
      <dgm:prSet/>
      <dgm:spPr/>
      <dgm:t>
        <a:bodyPr/>
        <a:lstStyle/>
        <a:p>
          <a:r>
            <a:rPr lang="en-US" b="1"/>
            <a:t>Player Cards:</a:t>
          </a:r>
          <a:endParaRPr lang="en-US"/>
        </a:p>
      </dgm:t>
    </dgm:pt>
    <dgm:pt modelId="{4F6D53DD-CA41-46C8-ADBF-06C2FF38D62D}" type="parTrans" cxnId="{AE128986-8407-4657-A24B-4513A18015E0}">
      <dgm:prSet/>
      <dgm:spPr/>
      <dgm:t>
        <a:bodyPr/>
        <a:lstStyle/>
        <a:p>
          <a:endParaRPr lang="en-US"/>
        </a:p>
      </dgm:t>
    </dgm:pt>
    <dgm:pt modelId="{82752A96-2F67-445E-8299-D21AAF0BFF8E}" type="sibTrans" cxnId="{AE128986-8407-4657-A24B-4513A18015E0}">
      <dgm:prSet/>
      <dgm:spPr/>
      <dgm:t>
        <a:bodyPr/>
        <a:lstStyle/>
        <a:p>
          <a:endParaRPr lang="en-US"/>
        </a:p>
      </dgm:t>
    </dgm:pt>
    <dgm:pt modelId="{30920D13-FD62-4364-9B15-E31A11B1C076}">
      <dgm:prSet/>
      <dgm:spPr/>
      <dgm:t>
        <a:bodyPr/>
        <a:lstStyle/>
        <a:p>
          <a:r>
            <a:rPr lang="en-US"/>
            <a:t>Every player now has access to a set of strategic cards.</a:t>
          </a:r>
        </a:p>
      </dgm:t>
    </dgm:pt>
    <dgm:pt modelId="{06A1FE59-4C6A-4244-B908-2A80FDA3F2B1}" type="parTrans" cxnId="{98403052-0149-4029-B363-DEB22B15F495}">
      <dgm:prSet/>
      <dgm:spPr/>
      <dgm:t>
        <a:bodyPr/>
        <a:lstStyle/>
        <a:p>
          <a:endParaRPr lang="en-US"/>
        </a:p>
      </dgm:t>
    </dgm:pt>
    <dgm:pt modelId="{666235F8-B7A6-414B-97F1-0A51A486A5C3}" type="sibTrans" cxnId="{98403052-0149-4029-B363-DEB22B15F495}">
      <dgm:prSet/>
      <dgm:spPr/>
      <dgm:t>
        <a:bodyPr/>
        <a:lstStyle/>
        <a:p>
          <a:endParaRPr lang="en-US"/>
        </a:p>
      </dgm:t>
    </dgm:pt>
    <dgm:pt modelId="{EE4EA767-57D3-48BD-B339-0ABEB34FF27A}">
      <dgm:prSet/>
      <dgm:spPr/>
      <dgm:t>
        <a:bodyPr/>
        <a:lstStyle/>
        <a:p>
          <a:r>
            <a:rPr lang="en-US"/>
            <a:t>Players start with no cards but can accumulate them during gameplay.</a:t>
          </a:r>
        </a:p>
      </dgm:t>
    </dgm:pt>
    <dgm:pt modelId="{D4F2DACB-D890-4975-8B06-D717BD750CC2}" type="parTrans" cxnId="{BE904211-6C73-4C62-AB72-792C804CD3F3}">
      <dgm:prSet/>
      <dgm:spPr/>
      <dgm:t>
        <a:bodyPr/>
        <a:lstStyle/>
        <a:p>
          <a:endParaRPr lang="en-US"/>
        </a:p>
      </dgm:t>
    </dgm:pt>
    <dgm:pt modelId="{19FED82E-2518-44B7-9346-3520735389A8}" type="sibTrans" cxnId="{BE904211-6C73-4C62-AB72-792C804CD3F3}">
      <dgm:prSet/>
      <dgm:spPr/>
      <dgm:t>
        <a:bodyPr/>
        <a:lstStyle/>
        <a:p>
          <a:endParaRPr lang="en-US"/>
        </a:p>
      </dgm:t>
    </dgm:pt>
    <dgm:pt modelId="{188732D5-F39D-4E31-BAFA-9920ABE9D568}">
      <dgm:prSet/>
      <dgm:spPr/>
      <dgm:t>
        <a:bodyPr/>
        <a:lstStyle/>
        <a:p>
          <a:r>
            <a:rPr lang="en-US"/>
            <a:t>Cards can be used strategically to influence game dynamics.</a:t>
          </a:r>
        </a:p>
      </dgm:t>
    </dgm:pt>
    <dgm:pt modelId="{CA4E2F4D-BE36-410A-8D90-F5DF4D8173AE}" type="parTrans" cxnId="{D8210039-15D7-4DB2-AE4B-3874567F13A9}">
      <dgm:prSet/>
      <dgm:spPr/>
      <dgm:t>
        <a:bodyPr/>
        <a:lstStyle/>
        <a:p>
          <a:endParaRPr lang="en-US"/>
        </a:p>
      </dgm:t>
    </dgm:pt>
    <dgm:pt modelId="{DB7AB55B-9AD7-443A-89EC-B0B71BCCFD24}" type="sibTrans" cxnId="{D8210039-15D7-4DB2-AE4B-3874567F13A9}">
      <dgm:prSet/>
      <dgm:spPr/>
      <dgm:t>
        <a:bodyPr/>
        <a:lstStyle/>
        <a:p>
          <a:endParaRPr lang="en-US"/>
        </a:p>
      </dgm:t>
    </dgm:pt>
    <dgm:pt modelId="{2F51937E-D006-4067-8426-5F0837E98682}">
      <dgm:prSet/>
      <dgm:spPr/>
      <dgm:t>
        <a:bodyPr/>
        <a:lstStyle/>
        <a:p>
          <a:r>
            <a:rPr lang="en-US" b="1"/>
            <a:t>Game Play Commands:</a:t>
          </a:r>
          <a:endParaRPr lang="en-US"/>
        </a:p>
      </dgm:t>
    </dgm:pt>
    <dgm:pt modelId="{3C1A2236-8DB9-4B85-94EE-F7E050BEB856}" type="parTrans" cxnId="{BD4AAE13-2A01-43B2-BAEC-DE1537DCF591}">
      <dgm:prSet/>
      <dgm:spPr/>
      <dgm:t>
        <a:bodyPr/>
        <a:lstStyle/>
        <a:p>
          <a:endParaRPr lang="en-US"/>
        </a:p>
      </dgm:t>
    </dgm:pt>
    <dgm:pt modelId="{B52EC4E4-E87A-48F0-90B0-4CD5996920E1}" type="sibTrans" cxnId="{BD4AAE13-2A01-43B2-BAEC-DE1537DCF591}">
      <dgm:prSet/>
      <dgm:spPr/>
      <dgm:t>
        <a:bodyPr/>
        <a:lstStyle/>
        <a:p>
          <a:endParaRPr lang="en-US"/>
        </a:p>
      </dgm:t>
    </dgm:pt>
    <dgm:pt modelId="{300C9A99-1193-4F8C-B5BD-A32E55010EA4}">
      <dgm:prSet/>
      <dgm:spPr/>
      <dgm:t>
        <a:bodyPr/>
        <a:lstStyle/>
        <a:p>
          <a:r>
            <a:rPr lang="en-US"/>
            <a:t>Game play commands include actions like showing the game map and game startup phase.</a:t>
          </a:r>
        </a:p>
      </dgm:t>
    </dgm:pt>
    <dgm:pt modelId="{6DFFA7C5-3308-4110-9A0C-CEADF5C1B38F}" type="parTrans" cxnId="{9E9F8750-1A1C-4FB0-B108-B76AD375708E}">
      <dgm:prSet/>
      <dgm:spPr/>
      <dgm:t>
        <a:bodyPr/>
        <a:lstStyle/>
        <a:p>
          <a:endParaRPr lang="en-US"/>
        </a:p>
      </dgm:t>
    </dgm:pt>
    <dgm:pt modelId="{34CC01CA-F5D1-46BD-85CB-2B4614E655FD}" type="sibTrans" cxnId="{9E9F8750-1A1C-4FB0-B108-B76AD375708E}">
      <dgm:prSet/>
      <dgm:spPr/>
      <dgm:t>
        <a:bodyPr/>
        <a:lstStyle/>
        <a:p>
          <a:endParaRPr lang="en-US"/>
        </a:p>
      </dgm:t>
    </dgm:pt>
    <dgm:pt modelId="{E78A56CA-B506-48ED-AE13-5310D291E4C6}">
      <dgm:prSet/>
      <dgm:spPr/>
      <dgm:t>
        <a:bodyPr/>
        <a:lstStyle/>
        <a:p>
          <a:r>
            <a:rPr lang="en-US"/>
            <a:t>These commands initiate crucial phases of the game.</a:t>
          </a:r>
        </a:p>
      </dgm:t>
    </dgm:pt>
    <dgm:pt modelId="{A0AAC22E-9C24-44EA-A7E7-6AB45C402F08}" type="parTrans" cxnId="{6479E42D-5ADF-4C2C-B17A-B0CD2DF8A303}">
      <dgm:prSet/>
      <dgm:spPr/>
      <dgm:t>
        <a:bodyPr/>
        <a:lstStyle/>
        <a:p>
          <a:endParaRPr lang="en-US"/>
        </a:p>
      </dgm:t>
    </dgm:pt>
    <dgm:pt modelId="{279866CE-49E2-4D21-9A8B-4BBD99142829}" type="sibTrans" cxnId="{6479E42D-5ADF-4C2C-B17A-B0CD2DF8A303}">
      <dgm:prSet/>
      <dgm:spPr/>
      <dgm:t>
        <a:bodyPr/>
        <a:lstStyle/>
        <a:p>
          <a:endParaRPr lang="en-US"/>
        </a:p>
      </dgm:t>
    </dgm:pt>
    <dgm:pt modelId="{6123CB1F-BA4C-4CF4-9E21-4328F8F1C9CB}">
      <dgm:prSet/>
      <dgm:spPr/>
      <dgm:t>
        <a:bodyPr/>
        <a:lstStyle/>
        <a:p>
          <a:r>
            <a:rPr lang="en-US" dirty="0"/>
            <a:t>Players can strategically use cards and issue commands, adding depth and diversity to the gameplay.</a:t>
          </a:r>
        </a:p>
      </dgm:t>
    </dgm:pt>
    <dgm:pt modelId="{E7149DF3-EA2D-4801-ADFD-D500C5747A77}" type="parTrans" cxnId="{E8EC2365-E0F3-4EB5-9910-4F8D5A381776}">
      <dgm:prSet/>
      <dgm:spPr/>
      <dgm:t>
        <a:bodyPr/>
        <a:lstStyle/>
        <a:p>
          <a:endParaRPr lang="en-US"/>
        </a:p>
      </dgm:t>
    </dgm:pt>
    <dgm:pt modelId="{AD271B62-8BA0-40EC-B1E2-50AF517CA21B}" type="sibTrans" cxnId="{E8EC2365-E0F3-4EB5-9910-4F8D5A381776}">
      <dgm:prSet/>
      <dgm:spPr/>
      <dgm:t>
        <a:bodyPr/>
        <a:lstStyle/>
        <a:p>
          <a:endParaRPr lang="en-US"/>
        </a:p>
      </dgm:t>
    </dgm:pt>
    <dgm:pt modelId="{7DA82F0E-97BA-4A76-80DD-0686AC6F92D7}" type="pres">
      <dgm:prSet presAssocID="{857ED007-F651-46C8-9018-2322F3D2695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116DB9-1126-4D7B-A027-D01EC90DCECB}" type="pres">
      <dgm:prSet presAssocID="{0FBF74D8-6102-4910-B2E2-95DFF33B1B38}" presName="root" presStyleCnt="0"/>
      <dgm:spPr/>
    </dgm:pt>
    <dgm:pt modelId="{B60B9836-F33D-4541-B877-0C286200F10D}" type="pres">
      <dgm:prSet presAssocID="{0FBF74D8-6102-4910-B2E2-95DFF33B1B38}" presName="rootComposite" presStyleCnt="0"/>
      <dgm:spPr/>
    </dgm:pt>
    <dgm:pt modelId="{F567D8CE-6FF0-4BC0-BAB2-75DD488DCE0F}" type="pres">
      <dgm:prSet presAssocID="{0FBF74D8-6102-4910-B2E2-95DFF33B1B38}" presName="rootText" presStyleLbl="node1" presStyleIdx="0" presStyleCnt="4" custScaleX="136277" custScaleY="257413" custLinFactNeighborX="-50990" custLinFactNeighborY="16224"/>
      <dgm:spPr/>
    </dgm:pt>
    <dgm:pt modelId="{0100CE22-1893-4C69-B145-42F30D337E17}" type="pres">
      <dgm:prSet presAssocID="{0FBF74D8-6102-4910-B2E2-95DFF33B1B38}" presName="rootConnector" presStyleLbl="node1" presStyleIdx="0" presStyleCnt="4"/>
      <dgm:spPr/>
    </dgm:pt>
    <dgm:pt modelId="{4219BE77-1816-441E-9A5B-F9F7584C18D0}" type="pres">
      <dgm:prSet presAssocID="{0FBF74D8-6102-4910-B2E2-95DFF33B1B38}" presName="childShape" presStyleCnt="0"/>
      <dgm:spPr/>
    </dgm:pt>
    <dgm:pt modelId="{F29C71CD-1FE1-4B7F-A03C-9F96A10E4931}" type="pres">
      <dgm:prSet presAssocID="{4AAD46A7-8C8B-4233-BAEE-A49B27928769}" presName="root" presStyleCnt="0"/>
      <dgm:spPr/>
    </dgm:pt>
    <dgm:pt modelId="{AFDB2132-54B7-46BC-9028-A41B6C6C1D36}" type="pres">
      <dgm:prSet presAssocID="{4AAD46A7-8C8B-4233-BAEE-A49B27928769}" presName="rootComposite" presStyleCnt="0"/>
      <dgm:spPr/>
    </dgm:pt>
    <dgm:pt modelId="{5E4CF1EC-54B4-4E98-82C8-E14DAE76F803}" type="pres">
      <dgm:prSet presAssocID="{4AAD46A7-8C8B-4233-BAEE-A49B27928769}" presName="rootText" presStyleLbl="node1" presStyleIdx="1" presStyleCnt="4"/>
      <dgm:spPr/>
    </dgm:pt>
    <dgm:pt modelId="{90F02E0D-0178-46E6-9AE9-FB149F988582}" type="pres">
      <dgm:prSet presAssocID="{4AAD46A7-8C8B-4233-BAEE-A49B27928769}" presName="rootConnector" presStyleLbl="node1" presStyleIdx="1" presStyleCnt="4"/>
      <dgm:spPr/>
    </dgm:pt>
    <dgm:pt modelId="{C5797F81-A7E9-4230-8050-631226D3B34C}" type="pres">
      <dgm:prSet presAssocID="{4AAD46A7-8C8B-4233-BAEE-A49B27928769}" presName="childShape" presStyleCnt="0"/>
      <dgm:spPr/>
    </dgm:pt>
    <dgm:pt modelId="{C6E2FDF3-F968-4228-960C-50358AF60AFB}" type="pres">
      <dgm:prSet presAssocID="{06A1FE59-4C6A-4244-B908-2A80FDA3F2B1}" presName="Name13" presStyleLbl="parChTrans1D2" presStyleIdx="0" presStyleCnt="5"/>
      <dgm:spPr/>
    </dgm:pt>
    <dgm:pt modelId="{7BB781DB-C5B5-4E51-9FCD-013A121DFC11}" type="pres">
      <dgm:prSet presAssocID="{30920D13-FD62-4364-9B15-E31A11B1C076}" presName="childText" presStyleLbl="bgAcc1" presStyleIdx="0" presStyleCnt="5">
        <dgm:presLayoutVars>
          <dgm:bulletEnabled val="1"/>
        </dgm:presLayoutVars>
      </dgm:prSet>
      <dgm:spPr/>
    </dgm:pt>
    <dgm:pt modelId="{E5FAB4AE-7402-46E1-977A-2DC36F771A79}" type="pres">
      <dgm:prSet presAssocID="{D4F2DACB-D890-4975-8B06-D717BD750CC2}" presName="Name13" presStyleLbl="parChTrans1D2" presStyleIdx="1" presStyleCnt="5"/>
      <dgm:spPr/>
    </dgm:pt>
    <dgm:pt modelId="{AFC224AF-5626-416C-8B33-AD3796A483E9}" type="pres">
      <dgm:prSet presAssocID="{EE4EA767-57D3-48BD-B339-0ABEB34FF27A}" presName="childText" presStyleLbl="bgAcc1" presStyleIdx="1" presStyleCnt="5">
        <dgm:presLayoutVars>
          <dgm:bulletEnabled val="1"/>
        </dgm:presLayoutVars>
      </dgm:prSet>
      <dgm:spPr/>
    </dgm:pt>
    <dgm:pt modelId="{0AA595BF-57EF-4AC3-9DDC-A87EB638114C}" type="pres">
      <dgm:prSet presAssocID="{CA4E2F4D-BE36-410A-8D90-F5DF4D8173AE}" presName="Name13" presStyleLbl="parChTrans1D2" presStyleIdx="2" presStyleCnt="5"/>
      <dgm:spPr/>
    </dgm:pt>
    <dgm:pt modelId="{909FE050-A4A7-430B-8D06-4B8FCCF9B0F4}" type="pres">
      <dgm:prSet presAssocID="{188732D5-F39D-4E31-BAFA-9920ABE9D568}" presName="childText" presStyleLbl="bgAcc1" presStyleIdx="2" presStyleCnt="5">
        <dgm:presLayoutVars>
          <dgm:bulletEnabled val="1"/>
        </dgm:presLayoutVars>
      </dgm:prSet>
      <dgm:spPr/>
    </dgm:pt>
    <dgm:pt modelId="{C9FCB999-86EB-4434-8D7E-44B62B4F78CB}" type="pres">
      <dgm:prSet presAssocID="{2F51937E-D006-4067-8426-5F0837E98682}" presName="root" presStyleCnt="0"/>
      <dgm:spPr/>
    </dgm:pt>
    <dgm:pt modelId="{29A40768-8658-4ECC-B778-CF7C99E69F18}" type="pres">
      <dgm:prSet presAssocID="{2F51937E-D006-4067-8426-5F0837E98682}" presName="rootComposite" presStyleCnt="0"/>
      <dgm:spPr/>
    </dgm:pt>
    <dgm:pt modelId="{494E3B50-3C9A-4F84-8F6C-0E225D721CC8}" type="pres">
      <dgm:prSet presAssocID="{2F51937E-D006-4067-8426-5F0837E98682}" presName="rootText" presStyleLbl="node1" presStyleIdx="2" presStyleCnt="4"/>
      <dgm:spPr/>
    </dgm:pt>
    <dgm:pt modelId="{8A8F9592-BB04-440C-8828-DD36F3193C24}" type="pres">
      <dgm:prSet presAssocID="{2F51937E-D006-4067-8426-5F0837E98682}" presName="rootConnector" presStyleLbl="node1" presStyleIdx="2" presStyleCnt="4"/>
      <dgm:spPr/>
    </dgm:pt>
    <dgm:pt modelId="{1D423C39-55B6-423A-AA6B-C1D4C3ED8B8A}" type="pres">
      <dgm:prSet presAssocID="{2F51937E-D006-4067-8426-5F0837E98682}" presName="childShape" presStyleCnt="0"/>
      <dgm:spPr/>
    </dgm:pt>
    <dgm:pt modelId="{2CFB227A-4A38-4C0D-971B-4527B490550A}" type="pres">
      <dgm:prSet presAssocID="{6DFFA7C5-3308-4110-9A0C-CEADF5C1B38F}" presName="Name13" presStyleLbl="parChTrans1D2" presStyleIdx="3" presStyleCnt="5"/>
      <dgm:spPr/>
    </dgm:pt>
    <dgm:pt modelId="{04C9AC7C-FE41-41DA-ABA8-505C3A624FD7}" type="pres">
      <dgm:prSet presAssocID="{300C9A99-1193-4F8C-B5BD-A32E55010EA4}" presName="childText" presStyleLbl="bgAcc1" presStyleIdx="3" presStyleCnt="5">
        <dgm:presLayoutVars>
          <dgm:bulletEnabled val="1"/>
        </dgm:presLayoutVars>
      </dgm:prSet>
      <dgm:spPr/>
    </dgm:pt>
    <dgm:pt modelId="{5AFCFF28-82E7-4790-9ABC-523AEA846775}" type="pres">
      <dgm:prSet presAssocID="{A0AAC22E-9C24-44EA-A7E7-6AB45C402F08}" presName="Name13" presStyleLbl="parChTrans1D2" presStyleIdx="4" presStyleCnt="5"/>
      <dgm:spPr/>
    </dgm:pt>
    <dgm:pt modelId="{1D5FC593-F81C-4548-B82F-526A65B7E263}" type="pres">
      <dgm:prSet presAssocID="{E78A56CA-B506-48ED-AE13-5310D291E4C6}" presName="childText" presStyleLbl="bgAcc1" presStyleIdx="4" presStyleCnt="5">
        <dgm:presLayoutVars>
          <dgm:bulletEnabled val="1"/>
        </dgm:presLayoutVars>
      </dgm:prSet>
      <dgm:spPr/>
    </dgm:pt>
    <dgm:pt modelId="{1DE2A268-2325-46A3-AADB-8EFC08319E0C}" type="pres">
      <dgm:prSet presAssocID="{6123CB1F-BA4C-4CF4-9E21-4328F8F1C9CB}" presName="root" presStyleCnt="0"/>
      <dgm:spPr/>
    </dgm:pt>
    <dgm:pt modelId="{337507D7-EDF1-43F3-9A12-FED3782BDF4F}" type="pres">
      <dgm:prSet presAssocID="{6123CB1F-BA4C-4CF4-9E21-4328F8F1C9CB}" presName="rootComposite" presStyleCnt="0"/>
      <dgm:spPr/>
    </dgm:pt>
    <dgm:pt modelId="{61D16F42-B547-4B47-BEB3-E1939592BA76}" type="pres">
      <dgm:prSet presAssocID="{6123CB1F-BA4C-4CF4-9E21-4328F8F1C9CB}" presName="rootText" presStyleLbl="node1" presStyleIdx="3" presStyleCnt="4" custScaleX="127590" custScaleY="156226"/>
      <dgm:spPr/>
    </dgm:pt>
    <dgm:pt modelId="{2182C584-14D0-4E81-958E-B0D6F0D4A3D1}" type="pres">
      <dgm:prSet presAssocID="{6123CB1F-BA4C-4CF4-9E21-4328F8F1C9CB}" presName="rootConnector" presStyleLbl="node1" presStyleIdx="3" presStyleCnt="4"/>
      <dgm:spPr/>
    </dgm:pt>
    <dgm:pt modelId="{3F7E048A-0756-41D5-B37C-61F0B8069AF5}" type="pres">
      <dgm:prSet presAssocID="{6123CB1F-BA4C-4CF4-9E21-4328F8F1C9CB}" presName="childShape" presStyleCnt="0"/>
      <dgm:spPr/>
    </dgm:pt>
  </dgm:ptLst>
  <dgm:cxnLst>
    <dgm:cxn modelId="{9B73EF02-A928-4CA6-9AFE-A3623EFD8662}" srcId="{857ED007-F651-46C8-9018-2322F3D2695F}" destId="{0FBF74D8-6102-4910-B2E2-95DFF33B1B38}" srcOrd="0" destOrd="0" parTransId="{1D0DA2F9-0855-4E9F-A9F3-D1CC7DECA558}" sibTransId="{0189EBFC-222F-456C-983F-7C2C26D3AC53}"/>
    <dgm:cxn modelId="{468A0A05-B9E1-4F9A-8215-632989BC996B}" type="presOf" srcId="{6123CB1F-BA4C-4CF4-9E21-4328F8F1C9CB}" destId="{61D16F42-B547-4B47-BEB3-E1939592BA76}" srcOrd="0" destOrd="0" presId="urn:microsoft.com/office/officeart/2005/8/layout/hierarchy3"/>
    <dgm:cxn modelId="{3308C40C-8B8F-4684-AFAD-A16AA1C3EECF}" type="presOf" srcId="{857ED007-F651-46C8-9018-2322F3D2695F}" destId="{7DA82F0E-97BA-4A76-80DD-0686AC6F92D7}" srcOrd="0" destOrd="0" presId="urn:microsoft.com/office/officeart/2005/8/layout/hierarchy3"/>
    <dgm:cxn modelId="{E6846B10-4071-4850-970A-5C69EE57A4E4}" type="presOf" srcId="{2F51937E-D006-4067-8426-5F0837E98682}" destId="{8A8F9592-BB04-440C-8828-DD36F3193C24}" srcOrd="1" destOrd="0" presId="urn:microsoft.com/office/officeart/2005/8/layout/hierarchy3"/>
    <dgm:cxn modelId="{64E67710-4A3A-42F3-AA30-A73528AAE96F}" type="presOf" srcId="{E78A56CA-B506-48ED-AE13-5310D291E4C6}" destId="{1D5FC593-F81C-4548-B82F-526A65B7E263}" srcOrd="0" destOrd="0" presId="urn:microsoft.com/office/officeart/2005/8/layout/hierarchy3"/>
    <dgm:cxn modelId="{BE904211-6C73-4C62-AB72-792C804CD3F3}" srcId="{4AAD46A7-8C8B-4233-BAEE-A49B27928769}" destId="{EE4EA767-57D3-48BD-B339-0ABEB34FF27A}" srcOrd="1" destOrd="0" parTransId="{D4F2DACB-D890-4975-8B06-D717BD750CC2}" sibTransId="{19FED82E-2518-44B7-9346-3520735389A8}"/>
    <dgm:cxn modelId="{F3C13C12-8B09-4FE2-86A4-2E2A6F5BC987}" type="presOf" srcId="{30920D13-FD62-4364-9B15-E31A11B1C076}" destId="{7BB781DB-C5B5-4E51-9FCD-013A121DFC11}" srcOrd="0" destOrd="0" presId="urn:microsoft.com/office/officeart/2005/8/layout/hierarchy3"/>
    <dgm:cxn modelId="{BD4AAE13-2A01-43B2-BAEC-DE1537DCF591}" srcId="{857ED007-F651-46C8-9018-2322F3D2695F}" destId="{2F51937E-D006-4067-8426-5F0837E98682}" srcOrd="2" destOrd="0" parTransId="{3C1A2236-8DB9-4B85-94EE-F7E050BEB856}" sibTransId="{B52EC4E4-E87A-48F0-90B0-4CD5996920E1}"/>
    <dgm:cxn modelId="{F64A451E-5100-4D91-A2EC-6B755F040985}" type="presOf" srcId="{2F51937E-D006-4067-8426-5F0837E98682}" destId="{494E3B50-3C9A-4F84-8F6C-0E225D721CC8}" srcOrd="0" destOrd="0" presId="urn:microsoft.com/office/officeart/2005/8/layout/hierarchy3"/>
    <dgm:cxn modelId="{6479E42D-5ADF-4C2C-B17A-B0CD2DF8A303}" srcId="{2F51937E-D006-4067-8426-5F0837E98682}" destId="{E78A56CA-B506-48ED-AE13-5310D291E4C6}" srcOrd="1" destOrd="0" parTransId="{A0AAC22E-9C24-44EA-A7E7-6AB45C402F08}" sibTransId="{279866CE-49E2-4D21-9A8B-4BBD99142829}"/>
    <dgm:cxn modelId="{BA2DD131-8B2E-4F46-9289-D2572AEBF007}" type="presOf" srcId="{4AAD46A7-8C8B-4233-BAEE-A49B27928769}" destId="{90F02E0D-0178-46E6-9AE9-FB149F988582}" srcOrd="1" destOrd="0" presId="urn:microsoft.com/office/officeart/2005/8/layout/hierarchy3"/>
    <dgm:cxn modelId="{FB7C2B32-0477-4D2D-BAAB-8A48B9AACEBE}" type="presOf" srcId="{EE4EA767-57D3-48BD-B339-0ABEB34FF27A}" destId="{AFC224AF-5626-416C-8B33-AD3796A483E9}" srcOrd="0" destOrd="0" presId="urn:microsoft.com/office/officeart/2005/8/layout/hierarchy3"/>
    <dgm:cxn modelId="{A7196437-409B-4805-BE50-837E0E95426B}" type="presOf" srcId="{D4F2DACB-D890-4975-8B06-D717BD750CC2}" destId="{E5FAB4AE-7402-46E1-977A-2DC36F771A79}" srcOrd="0" destOrd="0" presId="urn:microsoft.com/office/officeart/2005/8/layout/hierarchy3"/>
    <dgm:cxn modelId="{D8210039-15D7-4DB2-AE4B-3874567F13A9}" srcId="{4AAD46A7-8C8B-4233-BAEE-A49B27928769}" destId="{188732D5-F39D-4E31-BAFA-9920ABE9D568}" srcOrd="2" destOrd="0" parTransId="{CA4E2F4D-BE36-410A-8D90-F5DF4D8173AE}" sibTransId="{DB7AB55B-9AD7-443A-89EC-B0B71BCCFD24}"/>
    <dgm:cxn modelId="{E8EC2365-E0F3-4EB5-9910-4F8D5A381776}" srcId="{857ED007-F651-46C8-9018-2322F3D2695F}" destId="{6123CB1F-BA4C-4CF4-9E21-4328F8F1C9CB}" srcOrd="3" destOrd="0" parTransId="{E7149DF3-EA2D-4801-ADFD-D500C5747A77}" sibTransId="{AD271B62-8BA0-40EC-B1E2-50AF517CA21B}"/>
    <dgm:cxn modelId="{AEE6B846-B805-46BF-8239-167C05BB00D4}" type="presOf" srcId="{0FBF74D8-6102-4910-B2E2-95DFF33B1B38}" destId="{0100CE22-1893-4C69-B145-42F30D337E17}" srcOrd="1" destOrd="0" presId="urn:microsoft.com/office/officeart/2005/8/layout/hierarchy3"/>
    <dgm:cxn modelId="{9E9F8750-1A1C-4FB0-B108-B76AD375708E}" srcId="{2F51937E-D006-4067-8426-5F0837E98682}" destId="{300C9A99-1193-4F8C-B5BD-A32E55010EA4}" srcOrd="0" destOrd="0" parTransId="{6DFFA7C5-3308-4110-9A0C-CEADF5C1B38F}" sibTransId="{34CC01CA-F5D1-46BD-85CB-2B4614E655FD}"/>
    <dgm:cxn modelId="{98403052-0149-4029-B363-DEB22B15F495}" srcId="{4AAD46A7-8C8B-4233-BAEE-A49B27928769}" destId="{30920D13-FD62-4364-9B15-E31A11B1C076}" srcOrd="0" destOrd="0" parTransId="{06A1FE59-4C6A-4244-B908-2A80FDA3F2B1}" sibTransId="{666235F8-B7A6-414B-97F1-0A51A486A5C3}"/>
    <dgm:cxn modelId="{B8813675-C2AD-4A03-974F-0CAE585B2946}" type="presOf" srcId="{6123CB1F-BA4C-4CF4-9E21-4328F8F1C9CB}" destId="{2182C584-14D0-4E81-958E-B0D6F0D4A3D1}" srcOrd="1" destOrd="0" presId="urn:microsoft.com/office/officeart/2005/8/layout/hierarchy3"/>
    <dgm:cxn modelId="{917D3F83-F3D5-4A27-A653-354EAF9C4B9E}" type="presOf" srcId="{A0AAC22E-9C24-44EA-A7E7-6AB45C402F08}" destId="{5AFCFF28-82E7-4790-9ABC-523AEA846775}" srcOrd="0" destOrd="0" presId="urn:microsoft.com/office/officeart/2005/8/layout/hierarchy3"/>
    <dgm:cxn modelId="{AE128986-8407-4657-A24B-4513A18015E0}" srcId="{857ED007-F651-46C8-9018-2322F3D2695F}" destId="{4AAD46A7-8C8B-4233-BAEE-A49B27928769}" srcOrd="1" destOrd="0" parTransId="{4F6D53DD-CA41-46C8-ADBF-06C2FF38D62D}" sibTransId="{82752A96-2F67-445E-8299-D21AAF0BFF8E}"/>
    <dgm:cxn modelId="{DC70DF8C-1373-435C-8A9C-4BE706A19A8A}" type="presOf" srcId="{188732D5-F39D-4E31-BAFA-9920ABE9D568}" destId="{909FE050-A4A7-430B-8D06-4B8FCCF9B0F4}" srcOrd="0" destOrd="0" presId="urn:microsoft.com/office/officeart/2005/8/layout/hierarchy3"/>
    <dgm:cxn modelId="{EEE5E5A9-A86A-4B64-B7FF-45A326436953}" type="presOf" srcId="{CA4E2F4D-BE36-410A-8D90-F5DF4D8173AE}" destId="{0AA595BF-57EF-4AC3-9DDC-A87EB638114C}" srcOrd="0" destOrd="0" presId="urn:microsoft.com/office/officeart/2005/8/layout/hierarchy3"/>
    <dgm:cxn modelId="{2B68ABB8-B059-4613-A191-E56E09FF65A5}" type="presOf" srcId="{06A1FE59-4C6A-4244-B908-2A80FDA3F2B1}" destId="{C6E2FDF3-F968-4228-960C-50358AF60AFB}" srcOrd="0" destOrd="0" presId="urn:microsoft.com/office/officeart/2005/8/layout/hierarchy3"/>
    <dgm:cxn modelId="{EB9A86C3-EBA9-4DD1-B5C1-2B064802BCDE}" type="presOf" srcId="{4AAD46A7-8C8B-4233-BAEE-A49B27928769}" destId="{5E4CF1EC-54B4-4E98-82C8-E14DAE76F803}" srcOrd="0" destOrd="0" presId="urn:microsoft.com/office/officeart/2005/8/layout/hierarchy3"/>
    <dgm:cxn modelId="{F458E6D3-A899-4B2F-A221-4667C25A0C2F}" type="presOf" srcId="{0FBF74D8-6102-4910-B2E2-95DFF33B1B38}" destId="{F567D8CE-6FF0-4BC0-BAB2-75DD488DCE0F}" srcOrd="0" destOrd="0" presId="urn:microsoft.com/office/officeart/2005/8/layout/hierarchy3"/>
    <dgm:cxn modelId="{54C47AD7-2D56-4DE9-B189-520FEA835EB4}" type="presOf" srcId="{300C9A99-1193-4F8C-B5BD-A32E55010EA4}" destId="{04C9AC7C-FE41-41DA-ABA8-505C3A624FD7}" srcOrd="0" destOrd="0" presId="urn:microsoft.com/office/officeart/2005/8/layout/hierarchy3"/>
    <dgm:cxn modelId="{275C52F7-66CE-4E9B-8739-89E14587C65B}" type="presOf" srcId="{6DFFA7C5-3308-4110-9A0C-CEADF5C1B38F}" destId="{2CFB227A-4A38-4C0D-971B-4527B490550A}" srcOrd="0" destOrd="0" presId="urn:microsoft.com/office/officeart/2005/8/layout/hierarchy3"/>
    <dgm:cxn modelId="{9DC59EC4-A336-4D8F-B32A-EE387441B870}" type="presParOf" srcId="{7DA82F0E-97BA-4A76-80DD-0686AC6F92D7}" destId="{B2116DB9-1126-4D7B-A027-D01EC90DCECB}" srcOrd="0" destOrd="0" presId="urn:microsoft.com/office/officeart/2005/8/layout/hierarchy3"/>
    <dgm:cxn modelId="{FE95A73B-F088-48C9-8973-DABC680EDA1B}" type="presParOf" srcId="{B2116DB9-1126-4D7B-A027-D01EC90DCECB}" destId="{B60B9836-F33D-4541-B877-0C286200F10D}" srcOrd="0" destOrd="0" presId="urn:microsoft.com/office/officeart/2005/8/layout/hierarchy3"/>
    <dgm:cxn modelId="{D220FF25-12B2-4672-AD4D-E866543FB1A7}" type="presParOf" srcId="{B60B9836-F33D-4541-B877-0C286200F10D}" destId="{F567D8CE-6FF0-4BC0-BAB2-75DD488DCE0F}" srcOrd="0" destOrd="0" presId="urn:microsoft.com/office/officeart/2005/8/layout/hierarchy3"/>
    <dgm:cxn modelId="{20A131B4-F48B-43F7-A8CD-BEAEF041F6CC}" type="presParOf" srcId="{B60B9836-F33D-4541-B877-0C286200F10D}" destId="{0100CE22-1893-4C69-B145-42F30D337E17}" srcOrd="1" destOrd="0" presId="urn:microsoft.com/office/officeart/2005/8/layout/hierarchy3"/>
    <dgm:cxn modelId="{D432DCD4-9C7A-4DCE-A179-0C29F43D00AC}" type="presParOf" srcId="{B2116DB9-1126-4D7B-A027-D01EC90DCECB}" destId="{4219BE77-1816-441E-9A5B-F9F7584C18D0}" srcOrd="1" destOrd="0" presId="urn:microsoft.com/office/officeart/2005/8/layout/hierarchy3"/>
    <dgm:cxn modelId="{9B1CDEB9-767C-4E42-9432-B7E08285D483}" type="presParOf" srcId="{7DA82F0E-97BA-4A76-80DD-0686AC6F92D7}" destId="{F29C71CD-1FE1-4B7F-A03C-9F96A10E4931}" srcOrd="1" destOrd="0" presId="urn:microsoft.com/office/officeart/2005/8/layout/hierarchy3"/>
    <dgm:cxn modelId="{1D76A194-D4B9-4F01-90A6-F478B557972C}" type="presParOf" srcId="{F29C71CD-1FE1-4B7F-A03C-9F96A10E4931}" destId="{AFDB2132-54B7-46BC-9028-A41B6C6C1D36}" srcOrd="0" destOrd="0" presId="urn:microsoft.com/office/officeart/2005/8/layout/hierarchy3"/>
    <dgm:cxn modelId="{BAEDF81D-EF8A-4EBC-9D44-DE1590D45FFE}" type="presParOf" srcId="{AFDB2132-54B7-46BC-9028-A41B6C6C1D36}" destId="{5E4CF1EC-54B4-4E98-82C8-E14DAE76F803}" srcOrd="0" destOrd="0" presId="urn:microsoft.com/office/officeart/2005/8/layout/hierarchy3"/>
    <dgm:cxn modelId="{6CBDEB70-0AB9-476E-92AE-07A996C3A6E1}" type="presParOf" srcId="{AFDB2132-54B7-46BC-9028-A41B6C6C1D36}" destId="{90F02E0D-0178-46E6-9AE9-FB149F988582}" srcOrd="1" destOrd="0" presId="urn:microsoft.com/office/officeart/2005/8/layout/hierarchy3"/>
    <dgm:cxn modelId="{EA996B18-9238-41C8-BB81-C4D991728DCC}" type="presParOf" srcId="{F29C71CD-1FE1-4B7F-A03C-9F96A10E4931}" destId="{C5797F81-A7E9-4230-8050-631226D3B34C}" srcOrd="1" destOrd="0" presId="urn:microsoft.com/office/officeart/2005/8/layout/hierarchy3"/>
    <dgm:cxn modelId="{6ADCD12D-24D0-4FEC-AA56-108706821556}" type="presParOf" srcId="{C5797F81-A7E9-4230-8050-631226D3B34C}" destId="{C6E2FDF3-F968-4228-960C-50358AF60AFB}" srcOrd="0" destOrd="0" presId="urn:microsoft.com/office/officeart/2005/8/layout/hierarchy3"/>
    <dgm:cxn modelId="{9FDCE13F-F2C0-4512-8382-31BFD8BF4406}" type="presParOf" srcId="{C5797F81-A7E9-4230-8050-631226D3B34C}" destId="{7BB781DB-C5B5-4E51-9FCD-013A121DFC11}" srcOrd="1" destOrd="0" presId="urn:microsoft.com/office/officeart/2005/8/layout/hierarchy3"/>
    <dgm:cxn modelId="{549F8257-6E4F-4F02-8047-714E64F1A274}" type="presParOf" srcId="{C5797F81-A7E9-4230-8050-631226D3B34C}" destId="{E5FAB4AE-7402-46E1-977A-2DC36F771A79}" srcOrd="2" destOrd="0" presId="urn:microsoft.com/office/officeart/2005/8/layout/hierarchy3"/>
    <dgm:cxn modelId="{A2A25192-0EB6-4B36-86F0-726E088CC62A}" type="presParOf" srcId="{C5797F81-A7E9-4230-8050-631226D3B34C}" destId="{AFC224AF-5626-416C-8B33-AD3796A483E9}" srcOrd="3" destOrd="0" presId="urn:microsoft.com/office/officeart/2005/8/layout/hierarchy3"/>
    <dgm:cxn modelId="{F77906BA-E730-42B9-97B6-0EAEE9FFAB99}" type="presParOf" srcId="{C5797F81-A7E9-4230-8050-631226D3B34C}" destId="{0AA595BF-57EF-4AC3-9DDC-A87EB638114C}" srcOrd="4" destOrd="0" presId="urn:microsoft.com/office/officeart/2005/8/layout/hierarchy3"/>
    <dgm:cxn modelId="{728A6A7F-DAA2-4FEA-902A-0819FBDD9BB0}" type="presParOf" srcId="{C5797F81-A7E9-4230-8050-631226D3B34C}" destId="{909FE050-A4A7-430B-8D06-4B8FCCF9B0F4}" srcOrd="5" destOrd="0" presId="urn:microsoft.com/office/officeart/2005/8/layout/hierarchy3"/>
    <dgm:cxn modelId="{59818554-145D-4071-B3FA-46266BE20524}" type="presParOf" srcId="{7DA82F0E-97BA-4A76-80DD-0686AC6F92D7}" destId="{C9FCB999-86EB-4434-8D7E-44B62B4F78CB}" srcOrd="2" destOrd="0" presId="urn:microsoft.com/office/officeart/2005/8/layout/hierarchy3"/>
    <dgm:cxn modelId="{DEA416DA-B9D0-49EB-A5EC-BAC208256F48}" type="presParOf" srcId="{C9FCB999-86EB-4434-8D7E-44B62B4F78CB}" destId="{29A40768-8658-4ECC-B778-CF7C99E69F18}" srcOrd="0" destOrd="0" presId="urn:microsoft.com/office/officeart/2005/8/layout/hierarchy3"/>
    <dgm:cxn modelId="{B5EA3E6D-152D-41D0-9EE2-BE4A60408081}" type="presParOf" srcId="{29A40768-8658-4ECC-B778-CF7C99E69F18}" destId="{494E3B50-3C9A-4F84-8F6C-0E225D721CC8}" srcOrd="0" destOrd="0" presId="urn:microsoft.com/office/officeart/2005/8/layout/hierarchy3"/>
    <dgm:cxn modelId="{417AF1FD-E7EC-4AC3-BC13-DA37C287F159}" type="presParOf" srcId="{29A40768-8658-4ECC-B778-CF7C99E69F18}" destId="{8A8F9592-BB04-440C-8828-DD36F3193C24}" srcOrd="1" destOrd="0" presId="urn:microsoft.com/office/officeart/2005/8/layout/hierarchy3"/>
    <dgm:cxn modelId="{42774906-5F2E-4B46-A095-35AB856AE68F}" type="presParOf" srcId="{C9FCB999-86EB-4434-8D7E-44B62B4F78CB}" destId="{1D423C39-55B6-423A-AA6B-C1D4C3ED8B8A}" srcOrd="1" destOrd="0" presId="urn:microsoft.com/office/officeart/2005/8/layout/hierarchy3"/>
    <dgm:cxn modelId="{0266D4B7-8061-4677-A930-3DCBBF998D9D}" type="presParOf" srcId="{1D423C39-55B6-423A-AA6B-C1D4C3ED8B8A}" destId="{2CFB227A-4A38-4C0D-971B-4527B490550A}" srcOrd="0" destOrd="0" presId="urn:microsoft.com/office/officeart/2005/8/layout/hierarchy3"/>
    <dgm:cxn modelId="{CF29E707-E43C-4620-8FDD-175C4FF252F4}" type="presParOf" srcId="{1D423C39-55B6-423A-AA6B-C1D4C3ED8B8A}" destId="{04C9AC7C-FE41-41DA-ABA8-505C3A624FD7}" srcOrd="1" destOrd="0" presId="urn:microsoft.com/office/officeart/2005/8/layout/hierarchy3"/>
    <dgm:cxn modelId="{A76AA24E-08E4-45A0-929C-161FCC041322}" type="presParOf" srcId="{1D423C39-55B6-423A-AA6B-C1D4C3ED8B8A}" destId="{5AFCFF28-82E7-4790-9ABC-523AEA846775}" srcOrd="2" destOrd="0" presId="urn:microsoft.com/office/officeart/2005/8/layout/hierarchy3"/>
    <dgm:cxn modelId="{67AFED32-7B66-4E07-8BB2-A59237AEF2F7}" type="presParOf" srcId="{1D423C39-55B6-423A-AA6B-C1D4C3ED8B8A}" destId="{1D5FC593-F81C-4548-B82F-526A65B7E263}" srcOrd="3" destOrd="0" presId="urn:microsoft.com/office/officeart/2005/8/layout/hierarchy3"/>
    <dgm:cxn modelId="{EF4FA543-4A56-413A-AE78-FE9F10D40A0E}" type="presParOf" srcId="{7DA82F0E-97BA-4A76-80DD-0686AC6F92D7}" destId="{1DE2A268-2325-46A3-AADB-8EFC08319E0C}" srcOrd="3" destOrd="0" presId="urn:microsoft.com/office/officeart/2005/8/layout/hierarchy3"/>
    <dgm:cxn modelId="{0BFEE03C-7BF4-4E28-857D-0F09D2FB3EF9}" type="presParOf" srcId="{1DE2A268-2325-46A3-AADB-8EFC08319E0C}" destId="{337507D7-EDF1-43F3-9A12-FED3782BDF4F}" srcOrd="0" destOrd="0" presId="urn:microsoft.com/office/officeart/2005/8/layout/hierarchy3"/>
    <dgm:cxn modelId="{6BA6DBF5-D351-448B-9BFE-AFCB015C2099}" type="presParOf" srcId="{337507D7-EDF1-43F3-9A12-FED3782BDF4F}" destId="{61D16F42-B547-4B47-BEB3-E1939592BA76}" srcOrd="0" destOrd="0" presId="urn:microsoft.com/office/officeart/2005/8/layout/hierarchy3"/>
    <dgm:cxn modelId="{D04827CC-5EFD-44CF-AEEE-2C378A59F6E7}" type="presParOf" srcId="{337507D7-EDF1-43F3-9A12-FED3782BDF4F}" destId="{2182C584-14D0-4E81-958E-B0D6F0D4A3D1}" srcOrd="1" destOrd="0" presId="urn:microsoft.com/office/officeart/2005/8/layout/hierarchy3"/>
    <dgm:cxn modelId="{1A37F3DB-128B-4A17-8DA9-5D18755E306F}" type="presParOf" srcId="{1DE2A268-2325-46A3-AADB-8EFC08319E0C}" destId="{3F7E048A-0756-41D5-B37C-61F0B8069AF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F1385-90F7-481B-BE00-721062ACD0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C28512-47FA-4B51-A498-FD0BC35DCA6B}">
      <dgm:prSet/>
      <dgm:spPr/>
      <dgm:t>
        <a:bodyPr/>
        <a:lstStyle/>
        <a:p>
          <a:r>
            <a:rPr lang="en-US" b="1"/>
            <a:t>DocLint for Comprehensive Documentation:</a:t>
          </a:r>
          <a:endParaRPr lang="en-US"/>
        </a:p>
      </dgm:t>
    </dgm:pt>
    <dgm:pt modelId="{3455F8AC-9A96-4FF9-B411-84937AEF32A1}" type="parTrans" cxnId="{A7F0F6DF-4179-485E-A7CC-3CBB66B00C5A}">
      <dgm:prSet/>
      <dgm:spPr/>
      <dgm:t>
        <a:bodyPr/>
        <a:lstStyle/>
        <a:p>
          <a:endParaRPr lang="en-US"/>
        </a:p>
      </dgm:t>
    </dgm:pt>
    <dgm:pt modelId="{69C2AB3F-3982-45F0-A58C-26BED1FB5F15}" type="sibTrans" cxnId="{A7F0F6DF-4179-485E-A7CC-3CBB66B00C5A}">
      <dgm:prSet/>
      <dgm:spPr/>
      <dgm:t>
        <a:bodyPr/>
        <a:lstStyle/>
        <a:p>
          <a:endParaRPr lang="en-US"/>
        </a:p>
      </dgm:t>
    </dgm:pt>
    <dgm:pt modelId="{308C3048-F223-4E01-BEAD-C0E75140C49A}">
      <dgm:prSet/>
      <dgm:spPr/>
      <dgm:t>
        <a:bodyPr/>
        <a:lstStyle/>
        <a:p>
          <a:r>
            <a:rPr lang="en-US" b="1"/>
            <a:t>Complete Documentation:</a:t>
          </a:r>
          <a:r>
            <a:rPr lang="en-US"/>
            <a:t> We've employed DocLint to ensure that all files, classes, methods, and even private members are thoroughly documented, adhering to industry best practices.</a:t>
          </a:r>
        </a:p>
      </dgm:t>
    </dgm:pt>
    <dgm:pt modelId="{63C74DCB-D8F6-4FF8-967C-B3932B3CA90C}" type="parTrans" cxnId="{2B2AF0C9-D67D-453B-BC69-E6A053CB4044}">
      <dgm:prSet/>
      <dgm:spPr/>
      <dgm:t>
        <a:bodyPr/>
        <a:lstStyle/>
        <a:p>
          <a:endParaRPr lang="en-US"/>
        </a:p>
      </dgm:t>
    </dgm:pt>
    <dgm:pt modelId="{9DFCA32A-00BA-4E91-84FE-18913FD764C6}" type="sibTrans" cxnId="{2B2AF0C9-D67D-453B-BC69-E6A053CB4044}">
      <dgm:prSet/>
      <dgm:spPr/>
      <dgm:t>
        <a:bodyPr/>
        <a:lstStyle/>
        <a:p>
          <a:endParaRPr lang="en-US"/>
        </a:p>
      </dgm:t>
    </dgm:pt>
    <dgm:pt modelId="{CBE73FDD-35AB-4131-BF04-0A6E0D9E463A}">
      <dgm:prSet/>
      <dgm:spPr/>
      <dgm:t>
        <a:bodyPr/>
        <a:lstStyle/>
        <a:p>
          <a:r>
            <a:rPr lang="en-US" b="1"/>
            <a:t>Testing Documentation:</a:t>
          </a:r>
          <a:r>
            <a:rPr lang="en-US"/>
            <a:t> Our test classes and test cases are also meticulously documented, enhancing the understandability of our testing strategy.</a:t>
          </a:r>
        </a:p>
      </dgm:t>
    </dgm:pt>
    <dgm:pt modelId="{C7F97366-0FB7-47D6-BD9A-DB61521C0808}" type="parTrans" cxnId="{8CB17815-5576-4810-8321-6C98C7617742}">
      <dgm:prSet/>
      <dgm:spPr/>
      <dgm:t>
        <a:bodyPr/>
        <a:lstStyle/>
        <a:p>
          <a:endParaRPr lang="en-US"/>
        </a:p>
      </dgm:t>
    </dgm:pt>
    <dgm:pt modelId="{9C259162-3BEE-4287-B62E-E40CFC18F57E}" type="sibTrans" cxnId="{8CB17815-5576-4810-8321-6C98C7617742}">
      <dgm:prSet/>
      <dgm:spPr/>
      <dgm:t>
        <a:bodyPr/>
        <a:lstStyle/>
        <a:p>
          <a:endParaRPr lang="en-US"/>
        </a:p>
      </dgm:t>
    </dgm:pt>
    <dgm:pt modelId="{0527BD7C-F460-4272-8F38-8D4E827D2A48}">
      <dgm:prSet/>
      <dgm:spPr/>
      <dgm:t>
        <a:bodyPr/>
        <a:lstStyle/>
        <a:p>
          <a:r>
            <a:rPr lang="en-US" b="1"/>
            <a:t>Java Command Line Option:</a:t>
          </a:r>
          <a:r>
            <a:rPr lang="en-US"/>
            <a:t> We use the java command line option -Xdoclint to validate that our Javadoc is complete and accurate.</a:t>
          </a:r>
        </a:p>
      </dgm:t>
    </dgm:pt>
    <dgm:pt modelId="{F5727EE1-BD78-4358-B294-10E96774BE83}" type="parTrans" cxnId="{B06C4EF6-EFD5-4D21-A51C-17CEE10DDF4E}">
      <dgm:prSet/>
      <dgm:spPr/>
      <dgm:t>
        <a:bodyPr/>
        <a:lstStyle/>
        <a:p>
          <a:endParaRPr lang="en-US"/>
        </a:p>
      </dgm:t>
    </dgm:pt>
    <dgm:pt modelId="{90241A06-A89D-4199-AE85-750CFB7CD3DB}" type="sibTrans" cxnId="{B06C4EF6-EFD5-4D21-A51C-17CEE10DDF4E}">
      <dgm:prSet/>
      <dgm:spPr/>
      <dgm:t>
        <a:bodyPr/>
        <a:lstStyle/>
        <a:p>
          <a:endParaRPr lang="en-US"/>
        </a:p>
      </dgm:t>
    </dgm:pt>
    <dgm:pt modelId="{2405DA1D-4E91-4BC1-ABF2-D02C424F2433}">
      <dgm:prSet/>
      <dgm:spPr/>
      <dgm:t>
        <a:bodyPr/>
        <a:lstStyle/>
        <a:p>
          <a:r>
            <a:rPr lang="en-US"/>
            <a:t>These enhancements not only bolster code quality but also make our project more accessible and maintainable, fostering a collaborative and efficient development environment.</a:t>
          </a:r>
        </a:p>
      </dgm:t>
    </dgm:pt>
    <dgm:pt modelId="{E9E7EDBB-BB16-49DA-9E16-ACD388B01F31}" type="parTrans" cxnId="{B7B1EB2C-3E87-4613-AE2C-3A97EA4BD12E}">
      <dgm:prSet/>
      <dgm:spPr/>
      <dgm:t>
        <a:bodyPr/>
        <a:lstStyle/>
        <a:p>
          <a:endParaRPr lang="en-US"/>
        </a:p>
      </dgm:t>
    </dgm:pt>
    <dgm:pt modelId="{8E2D59F8-E0EB-4A02-8F19-7A7CDFAFC263}" type="sibTrans" cxnId="{B7B1EB2C-3E87-4613-AE2C-3A97EA4BD12E}">
      <dgm:prSet/>
      <dgm:spPr/>
      <dgm:t>
        <a:bodyPr/>
        <a:lstStyle/>
        <a:p>
          <a:endParaRPr lang="en-US"/>
        </a:p>
      </dgm:t>
    </dgm:pt>
    <dgm:pt modelId="{F50FD77A-E41B-48B0-BCCC-61DE1336E4E3}" type="pres">
      <dgm:prSet presAssocID="{CA5F1385-90F7-481B-BE00-721062ACD067}" presName="vert0" presStyleCnt="0">
        <dgm:presLayoutVars>
          <dgm:dir/>
          <dgm:animOne val="branch"/>
          <dgm:animLvl val="lvl"/>
        </dgm:presLayoutVars>
      </dgm:prSet>
      <dgm:spPr/>
    </dgm:pt>
    <dgm:pt modelId="{3534CDA0-9AEC-4A85-8EAE-9A04AF10F119}" type="pres">
      <dgm:prSet presAssocID="{3AC28512-47FA-4B51-A498-FD0BC35DCA6B}" presName="thickLine" presStyleLbl="alignNode1" presStyleIdx="0" presStyleCnt="1"/>
      <dgm:spPr/>
    </dgm:pt>
    <dgm:pt modelId="{9E0B0A33-2589-4C22-B2EE-E732AC14D379}" type="pres">
      <dgm:prSet presAssocID="{3AC28512-47FA-4B51-A498-FD0BC35DCA6B}" presName="horz1" presStyleCnt="0"/>
      <dgm:spPr/>
    </dgm:pt>
    <dgm:pt modelId="{33BFF66F-F111-40B6-9B39-33B88EC1B36B}" type="pres">
      <dgm:prSet presAssocID="{3AC28512-47FA-4B51-A498-FD0BC35DCA6B}" presName="tx1" presStyleLbl="revTx" presStyleIdx="0" presStyleCnt="5"/>
      <dgm:spPr/>
    </dgm:pt>
    <dgm:pt modelId="{5AA1FE5A-92E7-4F9F-96FA-D0A14E246F31}" type="pres">
      <dgm:prSet presAssocID="{3AC28512-47FA-4B51-A498-FD0BC35DCA6B}" presName="vert1" presStyleCnt="0"/>
      <dgm:spPr/>
    </dgm:pt>
    <dgm:pt modelId="{874B3EF4-585F-47F9-9E84-0C76243FF9F8}" type="pres">
      <dgm:prSet presAssocID="{308C3048-F223-4E01-BEAD-C0E75140C49A}" presName="vertSpace2a" presStyleCnt="0"/>
      <dgm:spPr/>
    </dgm:pt>
    <dgm:pt modelId="{416ED6C6-2FA3-4C1A-A511-80881F5927FD}" type="pres">
      <dgm:prSet presAssocID="{308C3048-F223-4E01-BEAD-C0E75140C49A}" presName="horz2" presStyleCnt="0"/>
      <dgm:spPr/>
    </dgm:pt>
    <dgm:pt modelId="{3BE72B66-27E0-40B5-9B71-256F0DD9D876}" type="pres">
      <dgm:prSet presAssocID="{308C3048-F223-4E01-BEAD-C0E75140C49A}" presName="horzSpace2" presStyleCnt="0"/>
      <dgm:spPr/>
    </dgm:pt>
    <dgm:pt modelId="{E304FD95-1880-4B37-A619-C9AB765EF599}" type="pres">
      <dgm:prSet presAssocID="{308C3048-F223-4E01-BEAD-C0E75140C49A}" presName="tx2" presStyleLbl="revTx" presStyleIdx="1" presStyleCnt="5"/>
      <dgm:spPr/>
    </dgm:pt>
    <dgm:pt modelId="{A5CA25D0-6BA2-4914-8BB3-B4C74879EE9B}" type="pres">
      <dgm:prSet presAssocID="{308C3048-F223-4E01-BEAD-C0E75140C49A}" presName="vert2" presStyleCnt="0"/>
      <dgm:spPr/>
    </dgm:pt>
    <dgm:pt modelId="{6821668B-8A27-4034-98FC-304178585135}" type="pres">
      <dgm:prSet presAssocID="{308C3048-F223-4E01-BEAD-C0E75140C49A}" presName="thinLine2b" presStyleLbl="callout" presStyleIdx="0" presStyleCnt="4"/>
      <dgm:spPr/>
    </dgm:pt>
    <dgm:pt modelId="{85DA9044-D583-4FCC-81F4-C77F79D26412}" type="pres">
      <dgm:prSet presAssocID="{308C3048-F223-4E01-BEAD-C0E75140C49A}" presName="vertSpace2b" presStyleCnt="0"/>
      <dgm:spPr/>
    </dgm:pt>
    <dgm:pt modelId="{E27257AA-BD8C-4BBD-96A7-CC63B488A534}" type="pres">
      <dgm:prSet presAssocID="{CBE73FDD-35AB-4131-BF04-0A6E0D9E463A}" presName="horz2" presStyleCnt="0"/>
      <dgm:spPr/>
    </dgm:pt>
    <dgm:pt modelId="{83C33829-0C9C-46FA-8489-C465E66479F1}" type="pres">
      <dgm:prSet presAssocID="{CBE73FDD-35AB-4131-BF04-0A6E0D9E463A}" presName="horzSpace2" presStyleCnt="0"/>
      <dgm:spPr/>
    </dgm:pt>
    <dgm:pt modelId="{F1A0B5B9-C7D5-4C9D-B9C6-BE34FF007220}" type="pres">
      <dgm:prSet presAssocID="{CBE73FDD-35AB-4131-BF04-0A6E0D9E463A}" presName="tx2" presStyleLbl="revTx" presStyleIdx="2" presStyleCnt="5"/>
      <dgm:spPr/>
    </dgm:pt>
    <dgm:pt modelId="{A4F8D6A9-2E94-41F3-AC90-65C7972967FC}" type="pres">
      <dgm:prSet presAssocID="{CBE73FDD-35AB-4131-BF04-0A6E0D9E463A}" presName="vert2" presStyleCnt="0"/>
      <dgm:spPr/>
    </dgm:pt>
    <dgm:pt modelId="{1BB02696-322B-4E22-86B5-ED9B344A8365}" type="pres">
      <dgm:prSet presAssocID="{CBE73FDD-35AB-4131-BF04-0A6E0D9E463A}" presName="thinLine2b" presStyleLbl="callout" presStyleIdx="1" presStyleCnt="4"/>
      <dgm:spPr/>
    </dgm:pt>
    <dgm:pt modelId="{37701785-C532-479F-9D60-37277E52EACC}" type="pres">
      <dgm:prSet presAssocID="{CBE73FDD-35AB-4131-BF04-0A6E0D9E463A}" presName="vertSpace2b" presStyleCnt="0"/>
      <dgm:spPr/>
    </dgm:pt>
    <dgm:pt modelId="{019B65CA-3DAB-44C1-9215-0C2F8E306B8E}" type="pres">
      <dgm:prSet presAssocID="{0527BD7C-F460-4272-8F38-8D4E827D2A48}" presName="horz2" presStyleCnt="0"/>
      <dgm:spPr/>
    </dgm:pt>
    <dgm:pt modelId="{67C2C5CE-C94E-441F-AB04-2177B593DEF6}" type="pres">
      <dgm:prSet presAssocID="{0527BD7C-F460-4272-8F38-8D4E827D2A48}" presName="horzSpace2" presStyleCnt="0"/>
      <dgm:spPr/>
    </dgm:pt>
    <dgm:pt modelId="{80D4CC86-64E9-41E6-AB9E-AE6E23565456}" type="pres">
      <dgm:prSet presAssocID="{0527BD7C-F460-4272-8F38-8D4E827D2A48}" presName="tx2" presStyleLbl="revTx" presStyleIdx="3" presStyleCnt="5"/>
      <dgm:spPr/>
    </dgm:pt>
    <dgm:pt modelId="{A74527F9-5F9A-417E-B3BE-9DA4F0BFF7A9}" type="pres">
      <dgm:prSet presAssocID="{0527BD7C-F460-4272-8F38-8D4E827D2A48}" presName="vert2" presStyleCnt="0"/>
      <dgm:spPr/>
    </dgm:pt>
    <dgm:pt modelId="{BEF5A1DD-4740-4D46-8E00-63C60E3D7927}" type="pres">
      <dgm:prSet presAssocID="{0527BD7C-F460-4272-8F38-8D4E827D2A48}" presName="thinLine2b" presStyleLbl="callout" presStyleIdx="2" presStyleCnt="4"/>
      <dgm:spPr/>
    </dgm:pt>
    <dgm:pt modelId="{FC8A332E-4DE5-496C-BFE4-52AA5DCB5977}" type="pres">
      <dgm:prSet presAssocID="{0527BD7C-F460-4272-8F38-8D4E827D2A48}" presName="vertSpace2b" presStyleCnt="0"/>
      <dgm:spPr/>
    </dgm:pt>
    <dgm:pt modelId="{8D67D23C-59F3-4543-8D4C-FC6D31FE07DA}" type="pres">
      <dgm:prSet presAssocID="{2405DA1D-4E91-4BC1-ABF2-D02C424F2433}" presName="horz2" presStyleCnt="0"/>
      <dgm:spPr/>
    </dgm:pt>
    <dgm:pt modelId="{1FD424AF-1C46-49F4-ADDC-2098840626E0}" type="pres">
      <dgm:prSet presAssocID="{2405DA1D-4E91-4BC1-ABF2-D02C424F2433}" presName="horzSpace2" presStyleCnt="0"/>
      <dgm:spPr/>
    </dgm:pt>
    <dgm:pt modelId="{0BA88825-9B47-432E-B40E-7ABE99237705}" type="pres">
      <dgm:prSet presAssocID="{2405DA1D-4E91-4BC1-ABF2-D02C424F2433}" presName="tx2" presStyleLbl="revTx" presStyleIdx="4" presStyleCnt="5"/>
      <dgm:spPr/>
    </dgm:pt>
    <dgm:pt modelId="{76061238-89B8-4480-AE72-9DD4FC76108D}" type="pres">
      <dgm:prSet presAssocID="{2405DA1D-4E91-4BC1-ABF2-D02C424F2433}" presName="vert2" presStyleCnt="0"/>
      <dgm:spPr/>
    </dgm:pt>
    <dgm:pt modelId="{AA109206-67B7-483E-B986-C99997D8C1D5}" type="pres">
      <dgm:prSet presAssocID="{2405DA1D-4E91-4BC1-ABF2-D02C424F2433}" presName="thinLine2b" presStyleLbl="callout" presStyleIdx="3" presStyleCnt="4"/>
      <dgm:spPr/>
    </dgm:pt>
    <dgm:pt modelId="{082D9D2E-1B00-46F6-AEFD-2108E776620C}" type="pres">
      <dgm:prSet presAssocID="{2405DA1D-4E91-4BC1-ABF2-D02C424F2433}" presName="vertSpace2b" presStyleCnt="0"/>
      <dgm:spPr/>
    </dgm:pt>
  </dgm:ptLst>
  <dgm:cxnLst>
    <dgm:cxn modelId="{8CB17815-5576-4810-8321-6C98C7617742}" srcId="{3AC28512-47FA-4B51-A498-FD0BC35DCA6B}" destId="{CBE73FDD-35AB-4131-BF04-0A6E0D9E463A}" srcOrd="1" destOrd="0" parTransId="{C7F97366-0FB7-47D6-BD9A-DB61521C0808}" sibTransId="{9C259162-3BEE-4287-B62E-E40CFC18F57E}"/>
    <dgm:cxn modelId="{B7B1EB2C-3E87-4613-AE2C-3A97EA4BD12E}" srcId="{3AC28512-47FA-4B51-A498-FD0BC35DCA6B}" destId="{2405DA1D-4E91-4BC1-ABF2-D02C424F2433}" srcOrd="3" destOrd="0" parTransId="{E9E7EDBB-BB16-49DA-9E16-ACD388B01F31}" sibTransId="{8E2D59F8-E0EB-4A02-8F19-7A7CDFAFC263}"/>
    <dgm:cxn modelId="{23FB3F2D-C963-4C02-A009-4F58AB2A59BB}" type="presOf" srcId="{CBE73FDD-35AB-4131-BF04-0A6E0D9E463A}" destId="{F1A0B5B9-C7D5-4C9D-B9C6-BE34FF007220}" srcOrd="0" destOrd="0" presId="urn:microsoft.com/office/officeart/2008/layout/LinedList"/>
    <dgm:cxn modelId="{7FFD7142-F93F-4E1F-B506-6A4195E3E7B0}" type="presOf" srcId="{2405DA1D-4E91-4BC1-ABF2-D02C424F2433}" destId="{0BA88825-9B47-432E-B40E-7ABE99237705}" srcOrd="0" destOrd="0" presId="urn:microsoft.com/office/officeart/2008/layout/LinedList"/>
    <dgm:cxn modelId="{56B22075-A08E-4F2D-9DC3-E30A35586322}" type="presOf" srcId="{0527BD7C-F460-4272-8F38-8D4E827D2A48}" destId="{80D4CC86-64E9-41E6-AB9E-AE6E23565456}" srcOrd="0" destOrd="0" presId="urn:microsoft.com/office/officeart/2008/layout/LinedList"/>
    <dgm:cxn modelId="{86ECF057-5E8D-4219-A706-C9240B749CF3}" type="presOf" srcId="{308C3048-F223-4E01-BEAD-C0E75140C49A}" destId="{E304FD95-1880-4B37-A619-C9AB765EF599}" srcOrd="0" destOrd="0" presId="urn:microsoft.com/office/officeart/2008/layout/LinedList"/>
    <dgm:cxn modelId="{DB697FBB-951F-48B6-9A06-3BEAAF5A1E59}" type="presOf" srcId="{CA5F1385-90F7-481B-BE00-721062ACD067}" destId="{F50FD77A-E41B-48B0-BCCC-61DE1336E4E3}" srcOrd="0" destOrd="0" presId="urn:microsoft.com/office/officeart/2008/layout/LinedList"/>
    <dgm:cxn modelId="{2B2AF0C9-D67D-453B-BC69-E6A053CB4044}" srcId="{3AC28512-47FA-4B51-A498-FD0BC35DCA6B}" destId="{308C3048-F223-4E01-BEAD-C0E75140C49A}" srcOrd="0" destOrd="0" parTransId="{63C74DCB-D8F6-4FF8-967C-B3932B3CA90C}" sibTransId="{9DFCA32A-00BA-4E91-84FE-18913FD764C6}"/>
    <dgm:cxn modelId="{090251DD-661B-4A45-A5F5-136E591F2613}" type="presOf" srcId="{3AC28512-47FA-4B51-A498-FD0BC35DCA6B}" destId="{33BFF66F-F111-40B6-9B39-33B88EC1B36B}" srcOrd="0" destOrd="0" presId="urn:microsoft.com/office/officeart/2008/layout/LinedList"/>
    <dgm:cxn modelId="{A7F0F6DF-4179-485E-A7CC-3CBB66B00C5A}" srcId="{CA5F1385-90F7-481B-BE00-721062ACD067}" destId="{3AC28512-47FA-4B51-A498-FD0BC35DCA6B}" srcOrd="0" destOrd="0" parTransId="{3455F8AC-9A96-4FF9-B411-84937AEF32A1}" sibTransId="{69C2AB3F-3982-45F0-A58C-26BED1FB5F15}"/>
    <dgm:cxn modelId="{B06C4EF6-EFD5-4D21-A51C-17CEE10DDF4E}" srcId="{3AC28512-47FA-4B51-A498-FD0BC35DCA6B}" destId="{0527BD7C-F460-4272-8F38-8D4E827D2A48}" srcOrd="2" destOrd="0" parTransId="{F5727EE1-BD78-4358-B294-10E96774BE83}" sibTransId="{90241A06-A89D-4199-AE85-750CFB7CD3DB}"/>
    <dgm:cxn modelId="{B2BCEFB5-ADD4-49D0-87F1-2AB552D20C9E}" type="presParOf" srcId="{F50FD77A-E41B-48B0-BCCC-61DE1336E4E3}" destId="{3534CDA0-9AEC-4A85-8EAE-9A04AF10F119}" srcOrd="0" destOrd="0" presId="urn:microsoft.com/office/officeart/2008/layout/LinedList"/>
    <dgm:cxn modelId="{8D751F4C-BDEA-4039-8443-B6C5024211AC}" type="presParOf" srcId="{F50FD77A-E41B-48B0-BCCC-61DE1336E4E3}" destId="{9E0B0A33-2589-4C22-B2EE-E732AC14D379}" srcOrd="1" destOrd="0" presId="urn:microsoft.com/office/officeart/2008/layout/LinedList"/>
    <dgm:cxn modelId="{6E79A272-0590-4004-9754-12A34CD1B526}" type="presParOf" srcId="{9E0B0A33-2589-4C22-B2EE-E732AC14D379}" destId="{33BFF66F-F111-40B6-9B39-33B88EC1B36B}" srcOrd="0" destOrd="0" presId="urn:microsoft.com/office/officeart/2008/layout/LinedList"/>
    <dgm:cxn modelId="{6E13383B-C79D-43A7-A8FE-266A4F8AA01C}" type="presParOf" srcId="{9E0B0A33-2589-4C22-B2EE-E732AC14D379}" destId="{5AA1FE5A-92E7-4F9F-96FA-D0A14E246F31}" srcOrd="1" destOrd="0" presId="urn:microsoft.com/office/officeart/2008/layout/LinedList"/>
    <dgm:cxn modelId="{C6AF6C8C-D71E-4DA8-9B49-DDD18934E0A2}" type="presParOf" srcId="{5AA1FE5A-92E7-4F9F-96FA-D0A14E246F31}" destId="{874B3EF4-585F-47F9-9E84-0C76243FF9F8}" srcOrd="0" destOrd="0" presId="urn:microsoft.com/office/officeart/2008/layout/LinedList"/>
    <dgm:cxn modelId="{2675A24B-8C85-4975-8E77-D4BF961C4058}" type="presParOf" srcId="{5AA1FE5A-92E7-4F9F-96FA-D0A14E246F31}" destId="{416ED6C6-2FA3-4C1A-A511-80881F5927FD}" srcOrd="1" destOrd="0" presId="urn:microsoft.com/office/officeart/2008/layout/LinedList"/>
    <dgm:cxn modelId="{BB26E30A-E4B1-42AB-9294-5334CA4243A8}" type="presParOf" srcId="{416ED6C6-2FA3-4C1A-A511-80881F5927FD}" destId="{3BE72B66-27E0-40B5-9B71-256F0DD9D876}" srcOrd="0" destOrd="0" presId="urn:microsoft.com/office/officeart/2008/layout/LinedList"/>
    <dgm:cxn modelId="{2D4A1058-85BD-4C59-96BA-1E37A2ECF216}" type="presParOf" srcId="{416ED6C6-2FA3-4C1A-A511-80881F5927FD}" destId="{E304FD95-1880-4B37-A619-C9AB765EF599}" srcOrd="1" destOrd="0" presId="urn:microsoft.com/office/officeart/2008/layout/LinedList"/>
    <dgm:cxn modelId="{033FB0CE-CB1A-424F-AFCD-E1A99380452D}" type="presParOf" srcId="{416ED6C6-2FA3-4C1A-A511-80881F5927FD}" destId="{A5CA25D0-6BA2-4914-8BB3-B4C74879EE9B}" srcOrd="2" destOrd="0" presId="urn:microsoft.com/office/officeart/2008/layout/LinedList"/>
    <dgm:cxn modelId="{6A3BF625-A01B-432E-8C38-103F49EBE5F8}" type="presParOf" srcId="{5AA1FE5A-92E7-4F9F-96FA-D0A14E246F31}" destId="{6821668B-8A27-4034-98FC-304178585135}" srcOrd="2" destOrd="0" presId="urn:microsoft.com/office/officeart/2008/layout/LinedList"/>
    <dgm:cxn modelId="{E5EE3F5C-417F-43A2-B47E-62F66946433A}" type="presParOf" srcId="{5AA1FE5A-92E7-4F9F-96FA-D0A14E246F31}" destId="{85DA9044-D583-4FCC-81F4-C77F79D26412}" srcOrd="3" destOrd="0" presId="urn:microsoft.com/office/officeart/2008/layout/LinedList"/>
    <dgm:cxn modelId="{D6FA6340-DF49-48BE-83C3-D4700273935B}" type="presParOf" srcId="{5AA1FE5A-92E7-4F9F-96FA-D0A14E246F31}" destId="{E27257AA-BD8C-4BBD-96A7-CC63B488A534}" srcOrd="4" destOrd="0" presId="urn:microsoft.com/office/officeart/2008/layout/LinedList"/>
    <dgm:cxn modelId="{D5E2B89C-F1A5-415C-A8C0-68BB03DF66D1}" type="presParOf" srcId="{E27257AA-BD8C-4BBD-96A7-CC63B488A534}" destId="{83C33829-0C9C-46FA-8489-C465E66479F1}" srcOrd="0" destOrd="0" presId="urn:microsoft.com/office/officeart/2008/layout/LinedList"/>
    <dgm:cxn modelId="{C5CF67AA-E007-4DBF-91E0-F12922837C9D}" type="presParOf" srcId="{E27257AA-BD8C-4BBD-96A7-CC63B488A534}" destId="{F1A0B5B9-C7D5-4C9D-B9C6-BE34FF007220}" srcOrd="1" destOrd="0" presId="urn:microsoft.com/office/officeart/2008/layout/LinedList"/>
    <dgm:cxn modelId="{70A5D1D7-1DD5-42B2-A1C7-C1477CA75986}" type="presParOf" srcId="{E27257AA-BD8C-4BBD-96A7-CC63B488A534}" destId="{A4F8D6A9-2E94-41F3-AC90-65C7972967FC}" srcOrd="2" destOrd="0" presId="urn:microsoft.com/office/officeart/2008/layout/LinedList"/>
    <dgm:cxn modelId="{3FA6EB15-6777-4906-8C36-DDDEB16EEC70}" type="presParOf" srcId="{5AA1FE5A-92E7-4F9F-96FA-D0A14E246F31}" destId="{1BB02696-322B-4E22-86B5-ED9B344A8365}" srcOrd="5" destOrd="0" presId="urn:microsoft.com/office/officeart/2008/layout/LinedList"/>
    <dgm:cxn modelId="{A1736E18-7CFF-4B48-82B1-12B00487CDB8}" type="presParOf" srcId="{5AA1FE5A-92E7-4F9F-96FA-D0A14E246F31}" destId="{37701785-C532-479F-9D60-37277E52EACC}" srcOrd="6" destOrd="0" presId="urn:microsoft.com/office/officeart/2008/layout/LinedList"/>
    <dgm:cxn modelId="{15FB6B84-565F-4376-BE1A-489F5E3BA1D9}" type="presParOf" srcId="{5AA1FE5A-92E7-4F9F-96FA-D0A14E246F31}" destId="{019B65CA-3DAB-44C1-9215-0C2F8E306B8E}" srcOrd="7" destOrd="0" presId="urn:microsoft.com/office/officeart/2008/layout/LinedList"/>
    <dgm:cxn modelId="{366C61E5-4240-4AF9-98C5-08BD5C7A318C}" type="presParOf" srcId="{019B65CA-3DAB-44C1-9215-0C2F8E306B8E}" destId="{67C2C5CE-C94E-441F-AB04-2177B593DEF6}" srcOrd="0" destOrd="0" presId="urn:microsoft.com/office/officeart/2008/layout/LinedList"/>
    <dgm:cxn modelId="{93447450-0E0B-450F-82FA-7664D4AC31EE}" type="presParOf" srcId="{019B65CA-3DAB-44C1-9215-0C2F8E306B8E}" destId="{80D4CC86-64E9-41E6-AB9E-AE6E23565456}" srcOrd="1" destOrd="0" presId="urn:microsoft.com/office/officeart/2008/layout/LinedList"/>
    <dgm:cxn modelId="{3AF647BC-EBA8-4E17-A638-E502EBA4DCFE}" type="presParOf" srcId="{019B65CA-3DAB-44C1-9215-0C2F8E306B8E}" destId="{A74527F9-5F9A-417E-B3BE-9DA4F0BFF7A9}" srcOrd="2" destOrd="0" presId="urn:microsoft.com/office/officeart/2008/layout/LinedList"/>
    <dgm:cxn modelId="{FC451B90-7B4C-4102-AB85-D1B310842D5B}" type="presParOf" srcId="{5AA1FE5A-92E7-4F9F-96FA-D0A14E246F31}" destId="{BEF5A1DD-4740-4D46-8E00-63C60E3D7927}" srcOrd="8" destOrd="0" presId="urn:microsoft.com/office/officeart/2008/layout/LinedList"/>
    <dgm:cxn modelId="{7AC0DA4C-5618-48F9-9E28-18BD2365E708}" type="presParOf" srcId="{5AA1FE5A-92E7-4F9F-96FA-D0A14E246F31}" destId="{FC8A332E-4DE5-496C-BFE4-52AA5DCB5977}" srcOrd="9" destOrd="0" presId="urn:microsoft.com/office/officeart/2008/layout/LinedList"/>
    <dgm:cxn modelId="{CF9B1A00-50DA-4F36-8190-08793CBC7438}" type="presParOf" srcId="{5AA1FE5A-92E7-4F9F-96FA-D0A14E246F31}" destId="{8D67D23C-59F3-4543-8D4C-FC6D31FE07DA}" srcOrd="10" destOrd="0" presId="urn:microsoft.com/office/officeart/2008/layout/LinedList"/>
    <dgm:cxn modelId="{24AD773D-8F2B-4340-9586-C55EF8F6D2A2}" type="presParOf" srcId="{8D67D23C-59F3-4543-8D4C-FC6D31FE07DA}" destId="{1FD424AF-1C46-49F4-ADDC-2098840626E0}" srcOrd="0" destOrd="0" presId="urn:microsoft.com/office/officeart/2008/layout/LinedList"/>
    <dgm:cxn modelId="{C66CC145-983E-4576-83E6-236F0FCE0E87}" type="presParOf" srcId="{8D67D23C-59F3-4543-8D4C-FC6D31FE07DA}" destId="{0BA88825-9B47-432E-B40E-7ABE99237705}" srcOrd="1" destOrd="0" presId="urn:microsoft.com/office/officeart/2008/layout/LinedList"/>
    <dgm:cxn modelId="{179BB1B4-247B-49A1-A901-4B8FC005899E}" type="presParOf" srcId="{8D67D23C-59F3-4543-8D4C-FC6D31FE07DA}" destId="{76061238-89B8-4480-AE72-9DD4FC76108D}" srcOrd="2" destOrd="0" presId="urn:microsoft.com/office/officeart/2008/layout/LinedList"/>
    <dgm:cxn modelId="{830546C8-72AE-4CF7-91D4-413C301A0E5E}" type="presParOf" srcId="{5AA1FE5A-92E7-4F9F-96FA-D0A14E246F31}" destId="{AA109206-67B7-483E-B986-C99997D8C1D5}" srcOrd="11" destOrd="0" presId="urn:microsoft.com/office/officeart/2008/layout/LinedList"/>
    <dgm:cxn modelId="{DCCDDC8E-E759-4F90-A56F-8852D82252CB}" type="presParOf" srcId="{5AA1FE5A-92E7-4F9F-96FA-D0A14E246F31}" destId="{082D9D2E-1B00-46F6-AEFD-2108E776620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3A069B-1CB4-45C1-8A61-3AC5ECCAE08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95341FB-1397-4C9E-89BB-0CA1589E3B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GitHub</a:t>
          </a:r>
          <a:endParaRPr lang="en-US"/>
        </a:p>
      </dgm:t>
    </dgm:pt>
    <dgm:pt modelId="{501E158E-BFC8-4041-BE7B-2594F5E2A9DE}" type="parTrans" cxnId="{83C4F38A-E6A7-41E9-8DDD-7EB21DCFC6AF}">
      <dgm:prSet/>
      <dgm:spPr/>
      <dgm:t>
        <a:bodyPr/>
        <a:lstStyle/>
        <a:p>
          <a:endParaRPr lang="en-US"/>
        </a:p>
      </dgm:t>
    </dgm:pt>
    <dgm:pt modelId="{0139CFD2-1F6A-4DA5-A645-47FDC46408B5}" type="sibTrans" cxnId="{83C4F38A-E6A7-41E9-8DDD-7EB21DCFC6AF}">
      <dgm:prSet/>
      <dgm:spPr/>
      <dgm:t>
        <a:bodyPr/>
        <a:lstStyle/>
        <a:p>
          <a:endParaRPr lang="en-US"/>
        </a:p>
      </dgm:t>
    </dgm:pt>
    <dgm:pt modelId="{FC32E58A-0F4A-4D62-9D0E-C032A4B4D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Version control and collaboration</a:t>
          </a:r>
        </a:p>
      </dgm:t>
    </dgm:pt>
    <dgm:pt modelId="{0035AA60-DDB9-4608-9F9D-9B447007466D}" type="parTrans" cxnId="{83D28962-A9E2-4889-B421-96AE69B3C508}">
      <dgm:prSet/>
      <dgm:spPr/>
      <dgm:t>
        <a:bodyPr/>
        <a:lstStyle/>
        <a:p>
          <a:endParaRPr lang="en-US"/>
        </a:p>
      </dgm:t>
    </dgm:pt>
    <dgm:pt modelId="{E468704F-9488-40BA-940F-86211C5447C6}" type="sibTrans" cxnId="{83D28962-A9E2-4889-B421-96AE69B3C508}">
      <dgm:prSet/>
      <dgm:spPr/>
      <dgm:t>
        <a:bodyPr/>
        <a:lstStyle/>
        <a:p>
          <a:endParaRPr lang="en-US"/>
        </a:p>
      </dgm:t>
    </dgm:pt>
    <dgm:pt modelId="{CC009BF4-EC9A-475B-B99B-130CFCE035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Repository setup and cloning</a:t>
          </a:r>
        </a:p>
      </dgm:t>
    </dgm:pt>
    <dgm:pt modelId="{FD6C6C84-A140-4C91-9E61-E41F767C8B30}" type="parTrans" cxnId="{372BAF80-6E9C-4D70-AE55-809DA0130036}">
      <dgm:prSet/>
      <dgm:spPr/>
      <dgm:t>
        <a:bodyPr/>
        <a:lstStyle/>
        <a:p>
          <a:endParaRPr lang="en-US"/>
        </a:p>
      </dgm:t>
    </dgm:pt>
    <dgm:pt modelId="{E1323E6F-5B25-46F5-898B-A867AF9C4179}" type="sibTrans" cxnId="{372BAF80-6E9C-4D70-AE55-809DA0130036}">
      <dgm:prSet/>
      <dgm:spPr/>
      <dgm:t>
        <a:bodyPr/>
        <a:lstStyle/>
        <a:p>
          <a:endParaRPr lang="en-US"/>
        </a:p>
      </dgm:t>
    </dgm:pt>
    <dgm:pt modelId="{9055AC99-7950-4E38-9FDE-0AEEEFD2B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with team members</a:t>
          </a:r>
        </a:p>
      </dgm:t>
    </dgm:pt>
    <dgm:pt modelId="{36106D55-5714-4EA2-AC86-C9A96B9D871A}" type="parTrans" cxnId="{379F8282-7AF0-4B93-866F-D868CF10A803}">
      <dgm:prSet/>
      <dgm:spPr/>
      <dgm:t>
        <a:bodyPr/>
        <a:lstStyle/>
        <a:p>
          <a:endParaRPr lang="en-US"/>
        </a:p>
      </dgm:t>
    </dgm:pt>
    <dgm:pt modelId="{056B262D-333A-4DCA-9AAD-25BA2DB10B44}" type="sibTrans" cxnId="{379F8282-7AF0-4B93-866F-D868CF10A803}">
      <dgm:prSet/>
      <dgm:spPr/>
      <dgm:t>
        <a:bodyPr/>
        <a:lstStyle/>
        <a:p>
          <a:endParaRPr lang="en-US"/>
        </a:p>
      </dgm:t>
    </dgm:pt>
    <dgm:pt modelId="{B550AB26-B58A-4B4F-8A03-34DD81D18A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commands for branching, committing, and pushing</a:t>
          </a:r>
        </a:p>
      </dgm:t>
    </dgm:pt>
    <dgm:pt modelId="{5641B9F9-9CA7-4B8F-9E32-22243D520C8A}" type="parTrans" cxnId="{9FB9D011-CC7A-4B10-880B-6B71BFC4859A}">
      <dgm:prSet/>
      <dgm:spPr/>
      <dgm:t>
        <a:bodyPr/>
        <a:lstStyle/>
        <a:p>
          <a:endParaRPr lang="en-US"/>
        </a:p>
      </dgm:t>
    </dgm:pt>
    <dgm:pt modelId="{DE8BDC07-4604-44E9-A7D9-E6B83CBE0425}" type="sibTrans" cxnId="{9FB9D011-CC7A-4B10-880B-6B71BFC4859A}">
      <dgm:prSet/>
      <dgm:spPr/>
      <dgm:t>
        <a:bodyPr/>
        <a:lstStyle/>
        <a:p>
          <a:endParaRPr lang="en-US"/>
        </a:p>
      </dgm:t>
    </dgm:pt>
    <dgm:pt modelId="{F3304E78-3018-4079-9E74-C8A7F71480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Eclipse IDE</a:t>
          </a:r>
          <a:endParaRPr lang="en-US"/>
        </a:p>
      </dgm:t>
    </dgm:pt>
    <dgm:pt modelId="{ACF04628-868D-493F-8D6B-3E767CC9BC07}" type="parTrans" cxnId="{D44D3F63-A9C5-43AF-B58A-179A2FB33127}">
      <dgm:prSet/>
      <dgm:spPr/>
      <dgm:t>
        <a:bodyPr/>
        <a:lstStyle/>
        <a:p>
          <a:endParaRPr lang="en-US"/>
        </a:p>
      </dgm:t>
    </dgm:pt>
    <dgm:pt modelId="{2D87F125-64D0-4EBC-B302-0FB5F44926FD}" type="sibTrans" cxnId="{D44D3F63-A9C5-43AF-B58A-179A2FB33127}">
      <dgm:prSet/>
      <dgm:spPr/>
      <dgm:t>
        <a:bodyPr/>
        <a:lstStyle/>
        <a:p>
          <a:endParaRPr lang="en-US"/>
        </a:p>
      </dgm:t>
    </dgm:pt>
    <dgm:pt modelId="{3503E94B-5E0F-4E1D-858A-5293790F9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Integrated Development Environment</a:t>
          </a:r>
        </a:p>
      </dgm:t>
    </dgm:pt>
    <dgm:pt modelId="{510F6259-FFAB-4A7B-BFED-6E126D751339}" type="parTrans" cxnId="{3A84C37E-5BCF-4B42-878D-607006E7550B}">
      <dgm:prSet/>
      <dgm:spPr/>
      <dgm:t>
        <a:bodyPr/>
        <a:lstStyle/>
        <a:p>
          <a:endParaRPr lang="en-US"/>
        </a:p>
      </dgm:t>
    </dgm:pt>
    <dgm:pt modelId="{1B8916E3-A865-41B3-9746-6603A76A6640}" type="sibTrans" cxnId="{3A84C37E-5BCF-4B42-878D-607006E7550B}">
      <dgm:prSet/>
      <dgm:spPr/>
      <dgm:t>
        <a:bodyPr/>
        <a:lstStyle/>
        <a:p>
          <a:endParaRPr lang="en-US"/>
        </a:p>
      </dgm:t>
    </dgm:pt>
    <dgm:pt modelId="{17549A4D-7051-48D0-B8D7-00A7900B9F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setup and coding</a:t>
          </a:r>
        </a:p>
      </dgm:t>
    </dgm:pt>
    <dgm:pt modelId="{75827159-C83D-4D39-B7B8-E04D32EE41CA}" type="parTrans" cxnId="{5DEA46CE-ECDC-4497-A7D6-B02626F38153}">
      <dgm:prSet/>
      <dgm:spPr/>
      <dgm:t>
        <a:bodyPr/>
        <a:lstStyle/>
        <a:p>
          <a:endParaRPr lang="en-US"/>
        </a:p>
      </dgm:t>
    </dgm:pt>
    <dgm:pt modelId="{20439B64-99BC-4052-BF7C-11E001998F60}" type="sibTrans" cxnId="{5DEA46CE-ECDC-4497-A7D6-B02626F38153}">
      <dgm:prSet/>
      <dgm:spPr/>
      <dgm:t>
        <a:bodyPr/>
        <a:lstStyle/>
        <a:p>
          <a:endParaRPr lang="en-US"/>
        </a:p>
      </dgm:t>
    </dgm:pt>
    <dgm:pt modelId="{D6669E35-24BB-4D89-AEE2-421B4D14B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Running JUnit tests</a:t>
          </a:r>
        </a:p>
      </dgm:t>
    </dgm:pt>
    <dgm:pt modelId="{6C0A261B-2B89-42D7-9B2A-A4F8F28C968A}" type="parTrans" cxnId="{827959AE-477D-49F6-A5FF-DC9CA6EEF297}">
      <dgm:prSet/>
      <dgm:spPr/>
      <dgm:t>
        <a:bodyPr/>
        <a:lstStyle/>
        <a:p>
          <a:endParaRPr lang="en-US"/>
        </a:p>
      </dgm:t>
    </dgm:pt>
    <dgm:pt modelId="{4B795DA2-88D2-4D2D-A7F3-25E1C595402B}" type="sibTrans" cxnId="{827959AE-477D-49F6-A5FF-DC9CA6EEF297}">
      <dgm:prSet/>
      <dgm:spPr/>
      <dgm:t>
        <a:bodyPr/>
        <a:lstStyle/>
        <a:p>
          <a:endParaRPr lang="en-US"/>
        </a:p>
      </dgm:t>
    </dgm:pt>
    <dgm:pt modelId="{88313A46-244E-49AB-9941-888660D48D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Debugging and Git integration</a:t>
          </a:r>
        </a:p>
      </dgm:t>
    </dgm:pt>
    <dgm:pt modelId="{6D7EEEE1-CB26-436C-B660-59F44F50C8BF}" type="parTrans" cxnId="{B65B50C3-F9C6-4DD9-B163-65906D414DB3}">
      <dgm:prSet/>
      <dgm:spPr/>
      <dgm:t>
        <a:bodyPr/>
        <a:lstStyle/>
        <a:p>
          <a:endParaRPr lang="en-US"/>
        </a:p>
      </dgm:t>
    </dgm:pt>
    <dgm:pt modelId="{7A4838D0-E0A7-4888-B7EA-2D9C0168D649}" type="sibTrans" cxnId="{B65B50C3-F9C6-4DD9-B163-65906D414DB3}">
      <dgm:prSet/>
      <dgm:spPr/>
      <dgm:t>
        <a:bodyPr/>
        <a:lstStyle/>
        <a:p>
          <a:endParaRPr lang="en-US"/>
        </a:p>
      </dgm:t>
    </dgm:pt>
    <dgm:pt modelId="{35CF8102-B8EE-4CF7-A56E-A04B926BCD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Javadoc</a:t>
          </a:r>
          <a:endParaRPr lang="en-US"/>
        </a:p>
      </dgm:t>
    </dgm:pt>
    <dgm:pt modelId="{06EC62A4-F5D6-4384-A0EE-B635F96E8806}" type="parTrans" cxnId="{54153C13-EB16-47EA-8D61-78CC2A1EC778}">
      <dgm:prSet/>
      <dgm:spPr/>
      <dgm:t>
        <a:bodyPr/>
        <a:lstStyle/>
        <a:p>
          <a:endParaRPr lang="en-US"/>
        </a:p>
      </dgm:t>
    </dgm:pt>
    <dgm:pt modelId="{FD39DD09-A258-4752-B96D-5DF5459B1BB2}" type="sibTrans" cxnId="{54153C13-EB16-47EA-8D61-78CC2A1EC778}">
      <dgm:prSet/>
      <dgm:spPr/>
      <dgm:t>
        <a:bodyPr/>
        <a:lstStyle/>
        <a:p>
          <a:endParaRPr lang="en-US"/>
        </a:p>
      </dgm:t>
    </dgm:pt>
    <dgm:pt modelId="{550CC1D2-577E-4738-A332-39284DB67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documentation with comments</a:t>
          </a:r>
        </a:p>
      </dgm:t>
    </dgm:pt>
    <dgm:pt modelId="{032EF537-F69C-41E8-8F17-893A9515E51C}" type="parTrans" cxnId="{7D7CBFB7-15EE-481E-834C-873B1AF57338}">
      <dgm:prSet/>
      <dgm:spPr/>
      <dgm:t>
        <a:bodyPr/>
        <a:lstStyle/>
        <a:p>
          <a:endParaRPr lang="en-US"/>
        </a:p>
      </dgm:t>
    </dgm:pt>
    <dgm:pt modelId="{444E4EE8-BE56-4096-9F4A-535A05F18AB7}" type="sibTrans" cxnId="{7D7CBFB7-15EE-481E-834C-873B1AF57338}">
      <dgm:prSet/>
      <dgm:spPr/>
      <dgm:t>
        <a:bodyPr/>
        <a:lstStyle/>
        <a:p>
          <a:endParaRPr lang="en-US"/>
        </a:p>
      </dgm:t>
    </dgm:pt>
    <dgm:pt modelId="{0C0BF5DD-927B-4901-A1FC-7AC348BBD8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Generating Javadoc in Eclipse</a:t>
          </a:r>
        </a:p>
      </dgm:t>
    </dgm:pt>
    <dgm:pt modelId="{9BEC13D2-A65F-4D24-B722-F02DCD39DFF3}" type="parTrans" cxnId="{95645407-72DB-49D3-8185-5A48F521E01E}">
      <dgm:prSet/>
      <dgm:spPr/>
      <dgm:t>
        <a:bodyPr/>
        <a:lstStyle/>
        <a:p>
          <a:endParaRPr lang="en-US"/>
        </a:p>
      </dgm:t>
    </dgm:pt>
    <dgm:pt modelId="{4E73720B-6E90-43C9-940B-A2472A40F434}" type="sibTrans" cxnId="{95645407-72DB-49D3-8185-5A48F521E01E}">
      <dgm:prSet/>
      <dgm:spPr/>
      <dgm:t>
        <a:bodyPr/>
        <a:lstStyle/>
        <a:p>
          <a:endParaRPr lang="en-US"/>
        </a:p>
      </dgm:t>
    </dgm:pt>
    <dgm:pt modelId="{B5032152-BDB1-4DCD-80FC-86A08559A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code documentation for classes and methods</a:t>
          </a:r>
        </a:p>
      </dgm:t>
    </dgm:pt>
    <dgm:pt modelId="{D5BFF8CE-59ED-47A8-A484-83946E34A610}" type="parTrans" cxnId="{07E5F346-3B67-4D1E-8733-FD37EF9E3136}">
      <dgm:prSet/>
      <dgm:spPr/>
      <dgm:t>
        <a:bodyPr/>
        <a:lstStyle/>
        <a:p>
          <a:endParaRPr lang="en-US"/>
        </a:p>
      </dgm:t>
    </dgm:pt>
    <dgm:pt modelId="{5E5BF353-89B6-470A-9581-9B61B06792C5}" type="sibTrans" cxnId="{07E5F346-3B67-4D1E-8733-FD37EF9E3136}">
      <dgm:prSet/>
      <dgm:spPr/>
      <dgm:t>
        <a:bodyPr/>
        <a:lstStyle/>
        <a:p>
          <a:endParaRPr lang="en-US"/>
        </a:p>
      </dgm:t>
    </dgm:pt>
    <dgm:pt modelId="{E3A16032-0E35-4CC0-B4FF-12185B6969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JUnit</a:t>
          </a:r>
          <a:endParaRPr lang="en-US"/>
        </a:p>
      </dgm:t>
    </dgm:pt>
    <dgm:pt modelId="{F95F51FC-21DE-4E23-900A-9631B8C0D240}" type="parTrans" cxnId="{4993DEA6-A13E-4FD0-99ED-B09229C8721A}">
      <dgm:prSet/>
      <dgm:spPr/>
      <dgm:t>
        <a:bodyPr/>
        <a:lstStyle/>
        <a:p>
          <a:endParaRPr lang="en-US"/>
        </a:p>
      </dgm:t>
    </dgm:pt>
    <dgm:pt modelId="{08A2B37A-B715-4EA8-A4D7-7D05E4997A8A}" type="sibTrans" cxnId="{4993DEA6-A13E-4FD0-99ED-B09229C8721A}">
      <dgm:prSet/>
      <dgm:spPr/>
      <dgm:t>
        <a:bodyPr/>
        <a:lstStyle/>
        <a:p>
          <a:endParaRPr lang="en-US"/>
        </a:p>
      </dgm:t>
    </dgm:pt>
    <dgm:pt modelId="{EE6C408D-602F-41C2-9CFA-B74E49CC3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 testing framework</a:t>
          </a:r>
        </a:p>
      </dgm:t>
    </dgm:pt>
    <dgm:pt modelId="{4EB1C5CE-95D2-4C14-AA65-2D8DD7C28A60}" type="parTrans" cxnId="{0A79871C-F63B-4F54-B9B5-A785C93360C1}">
      <dgm:prSet/>
      <dgm:spPr/>
      <dgm:t>
        <a:bodyPr/>
        <a:lstStyle/>
        <a:p>
          <a:endParaRPr lang="en-US"/>
        </a:p>
      </dgm:t>
    </dgm:pt>
    <dgm:pt modelId="{BD340812-9DF3-44D5-8B61-4C94595E4F94}" type="sibTrans" cxnId="{0A79871C-F63B-4F54-B9B5-A785C93360C1}">
      <dgm:prSet/>
      <dgm:spPr/>
      <dgm:t>
        <a:bodyPr/>
        <a:lstStyle/>
        <a:p>
          <a:endParaRPr lang="en-US"/>
        </a:p>
      </dgm:t>
    </dgm:pt>
    <dgm:pt modelId="{3CEC266B-4599-4BCF-8857-F48FA63BF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Writing test classes with annotations</a:t>
          </a:r>
        </a:p>
      </dgm:t>
    </dgm:pt>
    <dgm:pt modelId="{74EDE6B4-2EEC-4501-A06C-E12880EB6DE2}" type="parTrans" cxnId="{954ED5DE-8DF2-4C49-AC4A-D19B98EF08AF}">
      <dgm:prSet/>
      <dgm:spPr/>
      <dgm:t>
        <a:bodyPr/>
        <a:lstStyle/>
        <a:p>
          <a:endParaRPr lang="en-US"/>
        </a:p>
      </dgm:t>
    </dgm:pt>
    <dgm:pt modelId="{AE336642-FB07-4C96-8F7C-7A330A832362}" type="sibTrans" cxnId="{954ED5DE-8DF2-4C49-AC4A-D19B98EF08AF}">
      <dgm:prSet/>
      <dgm:spPr/>
      <dgm:t>
        <a:bodyPr/>
        <a:lstStyle/>
        <a:p>
          <a:endParaRPr lang="en-US"/>
        </a:p>
      </dgm:t>
    </dgm:pt>
    <dgm:pt modelId="{1B3B3889-33F8-4D14-BA24-298952A5E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Running tests and using assertions</a:t>
          </a:r>
        </a:p>
      </dgm:t>
    </dgm:pt>
    <dgm:pt modelId="{B53C14E0-6D40-401F-8E5E-9389A80729B6}" type="parTrans" cxnId="{D61F5233-60E0-4E29-B7A1-554A94EB1814}">
      <dgm:prSet/>
      <dgm:spPr/>
      <dgm:t>
        <a:bodyPr/>
        <a:lstStyle/>
        <a:p>
          <a:endParaRPr lang="en-US"/>
        </a:p>
      </dgm:t>
    </dgm:pt>
    <dgm:pt modelId="{93493AD1-4B80-4212-B9DF-28A6089535C9}" type="sibTrans" cxnId="{D61F5233-60E0-4E29-B7A1-554A94EB1814}">
      <dgm:prSet/>
      <dgm:spPr/>
      <dgm:t>
        <a:bodyPr/>
        <a:lstStyle/>
        <a:p>
          <a:endParaRPr lang="en-US"/>
        </a:p>
      </dgm:t>
    </dgm:pt>
    <dgm:pt modelId="{73B41BCD-2103-49F1-8B1B-EB7070C255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/>
            <a:t>Maven</a:t>
          </a:r>
          <a:endParaRPr lang="en-US"/>
        </a:p>
      </dgm:t>
    </dgm:pt>
    <dgm:pt modelId="{92FE9484-D1DB-4565-997D-273BE3919660}" type="parTrans" cxnId="{3DB7F511-11FF-4490-9DE5-634B1B959349}">
      <dgm:prSet/>
      <dgm:spPr/>
      <dgm:t>
        <a:bodyPr/>
        <a:lstStyle/>
        <a:p>
          <a:endParaRPr lang="en-US"/>
        </a:p>
      </dgm:t>
    </dgm:pt>
    <dgm:pt modelId="{8086A3E8-0FAE-4E99-8F36-2A24B54858D0}" type="sibTrans" cxnId="{3DB7F511-11FF-4490-9DE5-634B1B959349}">
      <dgm:prSet/>
      <dgm:spPr/>
      <dgm:t>
        <a:bodyPr/>
        <a:lstStyle/>
        <a:p>
          <a:endParaRPr lang="en-US"/>
        </a:p>
      </dgm:t>
    </dgm:pt>
    <dgm:pt modelId="{99F64BAC-1C1D-4B29-81C3-F61B738927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Automation tool.</a:t>
          </a:r>
        </a:p>
      </dgm:t>
    </dgm:pt>
    <dgm:pt modelId="{E180A0B0-DF80-47EA-B3A1-36E60F8604C8}" type="parTrans" cxnId="{71F418E9-BACF-4DEE-A6EF-49DC87531209}">
      <dgm:prSet/>
      <dgm:spPr/>
      <dgm:t>
        <a:bodyPr/>
        <a:lstStyle/>
        <a:p>
          <a:endParaRPr lang="en-US"/>
        </a:p>
      </dgm:t>
    </dgm:pt>
    <dgm:pt modelId="{D3C8DE36-D1D6-48C0-A90B-F52D593B00CC}" type="sibTrans" cxnId="{71F418E9-BACF-4DEE-A6EF-49DC87531209}">
      <dgm:prSet/>
      <dgm:spPr/>
      <dgm:t>
        <a:bodyPr/>
        <a:lstStyle/>
        <a:p>
          <a:endParaRPr lang="en-US"/>
        </a:p>
      </dgm:t>
    </dgm:pt>
    <dgm:pt modelId="{1EAD8174-9D7E-4669-9F3E-0FCA3F838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Manages projects dependencies and build processes using a </a:t>
          </a:r>
          <a:r>
            <a:rPr lang="en-US" b="1"/>
            <a:t>pom.xml</a:t>
          </a:r>
          <a:r>
            <a:rPr lang="en-US"/>
            <a:t> file.</a:t>
          </a:r>
        </a:p>
      </dgm:t>
    </dgm:pt>
    <dgm:pt modelId="{082C4AEB-D0AB-4A1C-852B-B515DCDE3822}" type="parTrans" cxnId="{05D3FD9F-28AC-4B41-9634-377EA7FC94B0}">
      <dgm:prSet/>
      <dgm:spPr/>
      <dgm:t>
        <a:bodyPr/>
        <a:lstStyle/>
        <a:p>
          <a:endParaRPr lang="en-US"/>
        </a:p>
      </dgm:t>
    </dgm:pt>
    <dgm:pt modelId="{1551D52F-0707-4DDE-915C-A4BCB7636112}" type="sibTrans" cxnId="{05D3FD9F-28AC-4B41-9634-377EA7FC94B0}">
      <dgm:prSet/>
      <dgm:spPr/>
      <dgm:t>
        <a:bodyPr/>
        <a:lstStyle/>
        <a:p>
          <a:endParaRPr lang="en-US"/>
        </a:p>
      </dgm:t>
    </dgm:pt>
    <dgm:pt modelId="{9CE15353-8CD9-4729-8F5C-35823BD4E6A7}" type="pres">
      <dgm:prSet presAssocID="{363A069B-1CB4-45C1-8A61-3AC5ECCAE086}" presName="root" presStyleCnt="0">
        <dgm:presLayoutVars>
          <dgm:dir/>
          <dgm:resizeHandles val="exact"/>
        </dgm:presLayoutVars>
      </dgm:prSet>
      <dgm:spPr/>
    </dgm:pt>
    <dgm:pt modelId="{0699178D-20BC-4E0C-8F0C-03D875BE8316}" type="pres">
      <dgm:prSet presAssocID="{A95341FB-1397-4C9E-89BB-0CA1589E3B60}" presName="compNode" presStyleCnt="0"/>
      <dgm:spPr/>
    </dgm:pt>
    <dgm:pt modelId="{B6E4F752-4EC4-47B2-92D8-6B1801D9F387}" type="pres">
      <dgm:prSet presAssocID="{A95341FB-1397-4C9E-89BB-0CA1589E3B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7437F9-1A42-40C6-B628-8ECFF90C96E7}" type="pres">
      <dgm:prSet presAssocID="{A95341FB-1397-4C9E-89BB-0CA1589E3B60}" presName="iconSpace" presStyleCnt="0"/>
      <dgm:spPr/>
    </dgm:pt>
    <dgm:pt modelId="{4F74A651-ACCD-4C59-A3B8-F7093936D023}" type="pres">
      <dgm:prSet presAssocID="{A95341FB-1397-4C9E-89BB-0CA1589E3B60}" presName="parTx" presStyleLbl="revTx" presStyleIdx="0" presStyleCnt="10">
        <dgm:presLayoutVars>
          <dgm:chMax val="0"/>
          <dgm:chPref val="0"/>
        </dgm:presLayoutVars>
      </dgm:prSet>
      <dgm:spPr/>
    </dgm:pt>
    <dgm:pt modelId="{D6721190-9BA2-4600-A70E-6E91303885CD}" type="pres">
      <dgm:prSet presAssocID="{A95341FB-1397-4C9E-89BB-0CA1589E3B60}" presName="txSpace" presStyleCnt="0"/>
      <dgm:spPr/>
    </dgm:pt>
    <dgm:pt modelId="{522E0B84-4831-47D4-A53C-8769D96B748E}" type="pres">
      <dgm:prSet presAssocID="{A95341FB-1397-4C9E-89BB-0CA1589E3B60}" presName="desTx" presStyleLbl="revTx" presStyleIdx="1" presStyleCnt="10">
        <dgm:presLayoutVars/>
      </dgm:prSet>
      <dgm:spPr/>
    </dgm:pt>
    <dgm:pt modelId="{52A78392-89F9-401C-BF7B-9BF4C84F8B74}" type="pres">
      <dgm:prSet presAssocID="{0139CFD2-1F6A-4DA5-A645-47FDC46408B5}" presName="sibTrans" presStyleCnt="0"/>
      <dgm:spPr/>
    </dgm:pt>
    <dgm:pt modelId="{A8817FC4-1A01-4AD9-B3D0-A15137FD31C3}" type="pres">
      <dgm:prSet presAssocID="{F3304E78-3018-4079-9E74-C8A7F71480C5}" presName="compNode" presStyleCnt="0"/>
      <dgm:spPr/>
    </dgm:pt>
    <dgm:pt modelId="{F9F9A132-FCE0-40C0-9135-E3FD2B3E2BCA}" type="pres">
      <dgm:prSet presAssocID="{F3304E78-3018-4079-9E74-C8A7F71480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AFFE4F-9A8C-4F85-AB07-696104F7DD30}" type="pres">
      <dgm:prSet presAssocID="{F3304E78-3018-4079-9E74-C8A7F71480C5}" presName="iconSpace" presStyleCnt="0"/>
      <dgm:spPr/>
    </dgm:pt>
    <dgm:pt modelId="{0B2A6203-4384-42CA-AB8B-37AAE31B7C77}" type="pres">
      <dgm:prSet presAssocID="{F3304E78-3018-4079-9E74-C8A7F71480C5}" presName="parTx" presStyleLbl="revTx" presStyleIdx="2" presStyleCnt="10">
        <dgm:presLayoutVars>
          <dgm:chMax val="0"/>
          <dgm:chPref val="0"/>
        </dgm:presLayoutVars>
      </dgm:prSet>
      <dgm:spPr/>
    </dgm:pt>
    <dgm:pt modelId="{81F344F1-43AB-4532-BA74-CD17AA3C2196}" type="pres">
      <dgm:prSet presAssocID="{F3304E78-3018-4079-9E74-C8A7F71480C5}" presName="txSpace" presStyleCnt="0"/>
      <dgm:spPr/>
    </dgm:pt>
    <dgm:pt modelId="{7AF680D0-AF62-4D6A-AE6B-A1A2FCFB5D24}" type="pres">
      <dgm:prSet presAssocID="{F3304E78-3018-4079-9E74-C8A7F71480C5}" presName="desTx" presStyleLbl="revTx" presStyleIdx="3" presStyleCnt="10">
        <dgm:presLayoutVars/>
      </dgm:prSet>
      <dgm:spPr/>
    </dgm:pt>
    <dgm:pt modelId="{D82C1B61-9F93-489A-B00A-7A34FAB0A92A}" type="pres">
      <dgm:prSet presAssocID="{2D87F125-64D0-4EBC-B302-0FB5F44926FD}" presName="sibTrans" presStyleCnt="0"/>
      <dgm:spPr/>
    </dgm:pt>
    <dgm:pt modelId="{088ED35E-821C-40DF-BDD7-555E80ADF8DC}" type="pres">
      <dgm:prSet presAssocID="{35CF8102-B8EE-4CF7-A56E-A04B926BCDEA}" presName="compNode" presStyleCnt="0"/>
      <dgm:spPr/>
    </dgm:pt>
    <dgm:pt modelId="{3B5F47B8-A904-45EE-B05A-2E92D4BB8772}" type="pres">
      <dgm:prSet presAssocID="{35CF8102-B8EE-4CF7-A56E-A04B926BCD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53C2DC-380C-48C0-96F6-74F3EF40E960}" type="pres">
      <dgm:prSet presAssocID="{35CF8102-B8EE-4CF7-A56E-A04B926BCDEA}" presName="iconSpace" presStyleCnt="0"/>
      <dgm:spPr/>
    </dgm:pt>
    <dgm:pt modelId="{D266B3FE-346B-4EA1-B61F-F867827E50DE}" type="pres">
      <dgm:prSet presAssocID="{35CF8102-B8EE-4CF7-A56E-A04B926BCDEA}" presName="parTx" presStyleLbl="revTx" presStyleIdx="4" presStyleCnt="10">
        <dgm:presLayoutVars>
          <dgm:chMax val="0"/>
          <dgm:chPref val="0"/>
        </dgm:presLayoutVars>
      </dgm:prSet>
      <dgm:spPr/>
    </dgm:pt>
    <dgm:pt modelId="{59CDFB75-347B-4E81-AAB2-CF7263C458E6}" type="pres">
      <dgm:prSet presAssocID="{35CF8102-B8EE-4CF7-A56E-A04B926BCDEA}" presName="txSpace" presStyleCnt="0"/>
      <dgm:spPr/>
    </dgm:pt>
    <dgm:pt modelId="{9D6ED592-8E62-4460-9882-2F1B9502DFDD}" type="pres">
      <dgm:prSet presAssocID="{35CF8102-B8EE-4CF7-A56E-A04B926BCDEA}" presName="desTx" presStyleLbl="revTx" presStyleIdx="5" presStyleCnt="10">
        <dgm:presLayoutVars/>
      </dgm:prSet>
      <dgm:spPr/>
    </dgm:pt>
    <dgm:pt modelId="{0FA65D5E-8DB9-428B-A5AE-0667671F9B48}" type="pres">
      <dgm:prSet presAssocID="{FD39DD09-A258-4752-B96D-5DF5459B1BB2}" presName="sibTrans" presStyleCnt="0"/>
      <dgm:spPr/>
    </dgm:pt>
    <dgm:pt modelId="{552A5BE8-CA52-4BA5-90D4-347D33B910F8}" type="pres">
      <dgm:prSet presAssocID="{E3A16032-0E35-4CC0-B4FF-12185B6969FF}" presName="compNode" presStyleCnt="0"/>
      <dgm:spPr/>
    </dgm:pt>
    <dgm:pt modelId="{A320A14A-BBD1-4D19-AE8C-CFFF18ABA632}" type="pres">
      <dgm:prSet presAssocID="{E3A16032-0E35-4CC0-B4FF-12185B6969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F02E05-E93A-4597-96B1-56E61EED5A5D}" type="pres">
      <dgm:prSet presAssocID="{E3A16032-0E35-4CC0-B4FF-12185B6969FF}" presName="iconSpace" presStyleCnt="0"/>
      <dgm:spPr/>
    </dgm:pt>
    <dgm:pt modelId="{DBE912A8-5A91-4258-86F4-955E70E05A6E}" type="pres">
      <dgm:prSet presAssocID="{E3A16032-0E35-4CC0-B4FF-12185B6969FF}" presName="parTx" presStyleLbl="revTx" presStyleIdx="6" presStyleCnt="10">
        <dgm:presLayoutVars>
          <dgm:chMax val="0"/>
          <dgm:chPref val="0"/>
        </dgm:presLayoutVars>
      </dgm:prSet>
      <dgm:spPr/>
    </dgm:pt>
    <dgm:pt modelId="{BB95449E-F474-45D9-AAE8-3688DE0BF0C6}" type="pres">
      <dgm:prSet presAssocID="{E3A16032-0E35-4CC0-B4FF-12185B6969FF}" presName="txSpace" presStyleCnt="0"/>
      <dgm:spPr/>
    </dgm:pt>
    <dgm:pt modelId="{56F78F09-1226-42B5-BF84-9E62219CAD7E}" type="pres">
      <dgm:prSet presAssocID="{E3A16032-0E35-4CC0-B4FF-12185B6969FF}" presName="desTx" presStyleLbl="revTx" presStyleIdx="7" presStyleCnt="10">
        <dgm:presLayoutVars/>
      </dgm:prSet>
      <dgm:spPr/>
    </dgm:pt>
    <dgm:pt modelId="{F4B82CA2-76E7-43AC-9C2B-EE5F0AB726E2}" type="pres">
      <dgm:prSet presAssocID="{08A2B37A-B715-4EA8-A4D7-7D05E4997A8A}" presName="sibTrans" presStyleCnt="0"/>
      <dgm:spPr/>
    </dgm:pt>
    <dgm:pt modelId="{47B3DC1B-29E6-4853-B099-DCDA82E79DCE}" type="pres">
      <dgm:prSet presAssocID="{73B41BCD-2103-49F1-8B1B-EB7070C25511}" presName="compNode" presStyleCnt="0"/>
      <dgm:spPr/>
    </dgm:pt>
    <dgm:pt modelId="{3FB8D0A9-F7DD-41C0-8348-A4F1EC94B36B}" type="pres">
      <dgm:prSet presAssocID="{73B41BCD-2103-49F1-8B1B-EB7070C255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6E20967-7292-4207-96AA-1FCCBCAC64DC}" type="pres">
      <dgm:prSet presAssocID="{73B41BCD-2103-49F1-8B1B-EB7070C25511}" presName="iconSpace" presStyleCnt="0"/>
      <dgm:spPr/>
    </dgm:pt>
    <dgm:pt modelId="{E7B7CFE9-2CE9-4539-B259-CFF2239129A0}" type="pres">
      <dgm:prSet presAssocID="{73B41BCD-2103-49F1-8B1B-EB7070C25511}" presName="parTx" presStyleLbl="revTx" presStyleIdx="8" presStyleCnt="10">
        <dgm:presLayoutVars>
          <dgm:chMax val="0"/>
          <dgm:chPref val="0"/>
        </dgm:presLayoutVars>
      </dgm:prSet>
      <dgm:spPr/>
    </dgm:pt>
    <dgm:pt modelId="{57AD8C6A-E357-4E5E-A04D-B7E3F8058EA2}" type="pres">
      <dgm:prSet presAssocID="{73B41BCD-2103-49F1-8B1B-EB7070C25511}" presName="txSpace" presStyleCnt="0"/>
      <dgm:spPr/>
    </dgm:pt>
    <dgm:pt modelId="{56754CB4-6298-42F6-90F0-3EE7B8CCC25C}" type="pres">
      <dgm:prSet presAssocID="{73B41BCD-2103-49F1-8B1B-EB7070C25511}" presName="desTx" presStyleLbl="revTx" presStyleIdx="9" presStyleCnt="10">
        <dgm:presLayoutVars/>
      </dgm:prSet>
      <dgm:spPr/>
    </dgm:pt>
  </dgm:ptLst>
  <dgm:cxnLst>
    <dgm:cxn modelId="{95645407-72DB-49D3-8185-5A48F521E01E}" srcId="{35CF8102-B8EE-4CF7-A56E-A04B926BCDEA}" destId="{0C0BF5DD-927B-4901-A1FC-7AC348BBD81E}" srcOrd="1" destOrd="0" parTransId="{9BEC13D2-A65F-4D24-B722-F02DCD39DFF3}" sibTransId="{4E73720B-6E90-43C9-940B-A2472A40F434}"/>
    <dgm:cxn modelId="{72AAD707-1B0F-45A3-BE54-C451F20F4A5F}" type="presOf" srcId="{73B41BCD-2103-49F1-8B1B-EB7070C25511}" destId="{E7B7CFE9-2CE9-4539-B259-CFF2239129A0}" srcOrd="0" destOrd="0" presId="urn:microsoft.com/office/officeart/2018/5/layout/CenteredIconLabelDescriptionList"/>
    <dgm:cxn modelId="{9FB9D011-CC7A-4B10-880B-6B71BFC4859A}" srcId="{A95341FB-1397-4C9E-89BB-0CA1589E3B60}" destId="{B550AB26-B58A-4B4F-8A03-34DD81D18A31}" srcOrd="3" destOrd="0" parTransId="{5641B9F9-9CA7-4B8F-9E32-22243D520C8A}" sibTransId="{DE8BDC07-4604-44E9-A7D9-E6B83CBE0425}"/>
    <dgm:cxn modelId="{3DB7F511-11FF-4490-9DE5-634B1B959349}" srcId="{363A069B-1CB4-45C1-8A61-3AC5ECCAE086}" destId="{73B41BCD-2103-49F1-8B1B-EB7070C25511}" srcOrd="4" destOrd="0" parTransId="{92FE9484-D1DB-4565-997D-273BE3919660}" sibTransId="{8086A3E8-0FAE-4E99-8F36-2A24B54858D0}"/>
    <dgm:cxn modelId="{5FCA1B12-24FE-4ED1-BC23-E75E750F61E0}" type="presOf" srcId="{1EAD8174-9D7E-4669-9F3E-0FCA3F838A6D}" destId="{56754CB4-6298-42F6-90F0-3EE7B8CCC25C}" srcOrd="0" destOrd="1" presId="urn:microsoft.com/office/officeart/2018/5/layout/CenteredIconLabelDescriptionList"/>
    <dgm:cxn modelId="{54153C13-EB16-47EA-8D61-78CC2A1EC778}" srcId="{363A069B-1CB4-45C1-8A61-3AC5ECCAE086}" destId="{35CF8102-B8EE-4CF7-A56E-A04B926BCDEA}" srcOrd="2" destOrd="0" parTransId="{06EC62A4-F5D6-4384-A0EE-B635F96E8806}" sibTransId="{FD39DD09-A258-4752-B96D-5DF5459B1BB2}"/>
    <dgm:cxn modelId="{AAD82D18-29CD-498E-9D13-59C29C10A11A}" type="presOf" srcId="{CC009BF4-EC9A-475B-B99B-130CFCE0355A}" destId="{522E0B84-4831-47D4-A53C-8769D96B748E}" srcOrd="0" destOrd="1" presId="urn:microsoft.com/office/officeart/2018/5/layout/CenteredIconLabelDescriptionList"/>
    <dgm:cxn modelId="{E5063A1B-5630-4781-B76E-100ED0C083A1}" type="presOf" srcId="{88313A46-244E-49AB-9941-888660D48D38}" destId="{7AF680D0-AF62-4D6A-AE6B-A1A2FCFB5D24}" srcOrd="0" destOrd="3" presId="urn:microsoft.com/office/officeart/2018/5/layout/CenteredIconLabelDescriptionList"/>
    <dgm:cxn modelId="{0A79871C-F63B-4F54-B9B5-A785C93360C1}" srcId="{E3A16032-0E35-4CC0-B4FF-12185B6969FF}" destId="{EE6C408D-602F-41C2-9CFA-B74E49CC312D}" srcOrd="0" destOrd="0" parTransId="{4EB1C5CE-95D2-4C14-AA65-2D8DD7C28A60}" sibTransId="{BD340812-9DF3-44D5-8B61-4C94595E4F94}"/>
    <dgm:cxn modelId="{63ACE81D-B701-4669-98D5-2C6CB8FC6E2A}" type="presOf" srcId="{EE6C408D-602F-41C2-9CFA-B74E49CC312D}" destId="{56F78F09-1226-42B5-BF84-9E62219CAD7E}" srcOrd="0" destOrd="0" presId="urn:microsoft.com/office/officeart/2018/5/layout/CenteredIconLabelDescriptionList"/>
    <dgm:cxn modelId="{424F1A31-4A5B-474E-8053-03F7F7C48A24}" type="presOf" srcId="{B550AB26-B58A-4B4F-8A03-34DD81D18A31}" destId="{522E0B84-4831-47D4-A53C-8769D96B748E}" srcOrd="0" destOrd="3" presId="urn:microsoft.com/office/officeart/2018/5/layout/CenteredIconLabelDescriptionList"/>
    <dgm:cxn modelId="{D61F5233-60E0-4E29-B7A1-554A94EB1814}" srcId="{E3A16032-0E35-4CC0-B4FF-12185B6969FF}" destId="{1B3B3889-33F8-4D14-BA24-298952A5EAC0}" srcOrd="2" destOrd="0" parTransId="{B53C14E0-6D40-401F-8E5E-9389A80729B6}" sibTransId="{93493AD1-4B80-4212-B9DF-28A6089535C9}"/>
    <dgm:cxn modelId="{20E6143F-750C-44F0-BD90-8A0A4654E0FB}" type="presOf" srcId="{363A069B-1CB4-45C1-8A61-3AC5ECCAE086}" destId="{9CE15353-8CD9-4729-8F5C-35823BD4E6A7}" srcOrd="0" destOrd="0" presId="urn:microsoft.com/office/officeart/2018/5/layout/CenteredIconLabelDescriptionList"/>
    <dgm:cxn modelId="{40623B42-948E-494B-9494-6C8CC70A5A6A}" type="presOf" srcId="{9055AC99-7950-4E38-9FDE-0AEEEFD2B466}" destId="{522E0B84-4831-47D4-A53C-8769D96B748E}" srcOrd="0" destOrd="2" presId="urn:microsoft.com/office/officeart/2018/5/layout/CenteredIconLabelDescriptionList"/>
    <dgm:cxn modelId="{83D28962-A9E2-4889-B421-96AE69B3C508}" srcId="{A95341FB-1397-4C9E-89BB-0CA1589E3B60}" destId="{FC32E58A-0F4A-4D62-9D0E-C032A4B4D446}" srcOrd="0" destOrd="0" parTransId="{0035AA60-DDB9-4608-9F9D-9B447007466D}" sibTransId="{E468704F-9488-40BA-940F-86211C5447C6}"/>
    <dgm:cxn modelId="{D44D3F63-A9C5-43AF-B58A-179A2FB33127}" srcId="{363A069B-1CB4-45C1-8A61-3AC5ECCAE086}" destId="{F3304E78-3018-4079-9E74-C8A7F71480C5}" srcOrd="1" destOrd="0" parTransId="{ACF04628-868D-493F-8D6B-3E767CC9BC07}" sibTransId="{2D87F125-64D0-4EBC-B302-0FB5F44926FD}"/>
    <dgm:cxn modelId="{D50A1244-7767-43F2-8559-62F65184966B}" type="presOf" srcId="{A95341FB-1397-4C9E-89BB-0CA1589E3B60}" destId="{4F74A651-ACCD-4C59-A3B8-F7093936D023}" srcOrd="0" destOrd="0" presId="urn:microsoft.com/office/officeart/2018/5/layout/CenteredIconLabelDescriptionList"/>
    <dgm:cxn modelId="{07E5F346-3B67-4D1E-8733-FD37EF9E3136}" srcId="{35CF8102-B8EE-4CF7-A56E-A04B926BCDEA}" destId="{B5032152-BDB1-4DCD-80FC-86A08559ACCE}" srcOrd="2" destOrd="0" parTransId="{D5BFF8CE-59ED-47A8-A484-83946E34A610}" sibTransId="{5E5BF353-89B6-470A-9581-9B61B06792C5}"/>
    <dgm:cxn modelId="{893EA47D-9637-4FCD-8BCC-803F13123FB0}" type="presOf" srcId="{35CF8102-B8EE-4CF7-A56E-A04B926BCDEA}" destId="{D266B3FE-346B-4EA1-B61F-F867827E50DE}" srcOrd="0" destOrd="0" presId="urn:microsoft.com/office/officeart/2018/5/layout/CenteredIconLabelDescriptionList"/>
    <dgm:cxn modelId="{3A84C37E-5BCF-4B42-878D-607006E7550B}" srcId="{F3304E78-3018-4079-9E74-C8A7F71480C5}" destId="{3503E94B-5E0F-4E1D-858A-5293790F9C09}" srcOrd="0" destOrd="0" parTransId="{510F6259-FFAB-4A7B-BFED-6E126D751339}" sibTransId="{1B8916E3-A865-41B3-9746-6603A76A6640}"/>
    <dgm:cxn modelId="{372BAF80-6E9C-4D70-AE55-809DA0130036}" srcId="{A95341FB-1397-4C9E-89BB-0CA1589E3B60}" destId="{CC009BF4-EC9A-475B-B99B-130CFCE0355A}" srcOrd="1" destOrd="0" parTransId="{FD6C6C84-A140-4C91-9E61-E41F767C8B30}" sibTransId="{E1323E6F-5B25-46F5-898B-A867AF9C4179}"/>
    <dgm:cxn modelId="{78827881-F914-4957-BF5B-5B16C1C731D9}" type="presOf" srcId="{E3A16032-0E35-4CC0-B4FF-12185B6969FF}" destId="{DBE912A8-5A91-4258-86F4-955E70E05A6E}" srcOrd="0" destOrd="0" presId="urn:microsoft.com/office/officeart/2018/5/layout/CenteredIconLabelDescriptionList"/>
    <dgm:cxn modelId="{379F8282-7AF0-4B93-866F-D868CF10A803}" srcId="{A95341FB-1397-4C9E-89BB-0CA1589E3B60}" destId="{9055AC99-7950-4E38-9FDE-0AEEEFD2B466}" srcOrd="2" destOrd="0" parTransId="{36106D55-5714-4EA2-AC86-C9A96B9D871A}" sibTransId="{056B262D-333A-4DCA-9AAD-25BA2DB10B44}"/>
    <dgm:cxn modelId="{83C4F38A-E6A7-41E9-8DDD-7EB21DCFC6AF}" srcId="{363A069B-1CB4-45C1-8A61-3AC5ECCAE086}" destId="{A95341FB-1397-4C9E-89BB-0CA1589E3B60}" srcOrd="0" destOrd="0" parTransId="{501E158E-BFC8-4041-BE7B-2594F5E2A9DE}" sibTransId="{0139CFD2-1F6A-4DA5-A645-47FDC46408B5}"/>
    <dgm:cxn modelId="{D3A8DF90-AF96-40B5-BF8A-E8B23B1153BB}" type="presOf" srcId="{D6669E35-24BB-4D89-AEE2-421B4D14B987}" destId="{7AF680D0-AF62-4D6A-AE6B-A1A2FCFB5D24}" srcOrd="0" destOrd="2" presId="urn:microsoft.com/office/officeart/2018/5/layout/CenteredIconLabelDescriptionList"/>
    <dgm:cxn modelId="{50687B91-9CBF-40A1-852B-C5AC1A63CE3D}" type="presOf" srcId="{1B3B3889-33F8-4D14-BA24-298952A5EAC0}" destId="{56F78F09-1226-42B5-BF84-9E62219CAD7E}" srcOrd="0" destOrd="2" presId="urn:microsoft.com/office/officeart/2018/5/layout/CenteredIconLabelDescriptionList"/>
    <dgm:cxn modelId="{33F39B95-C7DD-4291-A30B-4CA607326B8C}" type="presOf" srcId="{550CC1D2-577E-4738-A332-39284DB678A6}" destId="{9D6ED592-8E62-4460-9882-2F1B9502DFDD}" srcOrd="0" destOrd="0" presId="urn:microsoft.com/office/officeart/2018/5/layout/CenteredIconLabelDescriptionList"/>
    <dgm:cxn modelId="{05D3FD9F-28AC-4B41-9634-377EA7FC94B0}" srcId="{73B41BCD-2103-49F1-8B1B-EB7070C25511}" destId="{1EAD8174-9D7E-4669-9F3E-0FCA3F838A6D}" srcOrd="1" destOrd="0" parTransId="{082C4AEB-D0AB-4A1C-852B-B515DCDE3822}" sibTransId="{1551D52F-0707-4DDE-915C-A4BCB7636112}"/>
    <dgm:cxn modelId="{4993DEA6-A13E-4FD0-99ED-B09229C8721A}" srcId="{363A069B-1CB4-45C1-8A61-3AC5ECCAE086}" destId="{E3A16032-0E35-4CC0-B4FF-12185B6969FF}" srcOrd="3" destOrd="0" parTransId="{F95F51FC-21DE-4E23-900A-9631B8C0D240}" sibTransId="{08A2B37A-B715-4EA8-A4D7-7D05E4997A8A}"/>
    <dgm:cxn modelId="{46E933AE-F3D1-4098-96D3-D659FB47B3B8}" type="presOf" srcId="{17549A4D-7051-48D0-B8D7-00A7900B9F7D}" destId="{7AF680D0-AF62-4D6A-AE6B-A1A2FCFB5D24}" srcOrd="0" destOrd="1" presId="urn:microsoft.com/office/officeart/2018/5/layout/CenteredIconLabelDescriptionList"/>
    <dgm:cxn modelId="{827959AE-477D-49F6-A5FF-DC9CA6EEF297}" srcId="{F3304E78-3018-4079-9E74-C8A7F71480C5}" destId="{D6669E35-24BB-4D89-AEE2-421B4D14B987}" srcOrd="2" destOrd="0" parTransId="{6C0A261B-2B89-42D7-9B2A-A4F8F28C968A}" sibTransId="{4B795DA2-88D2-4D2D-A7F3-25E1C595402B}"/>
    <dgm:cxn modelId="{91E7A3AE-5483-4150-9BAE-A50FC57D352C}" type="presOf" srcId="{0C0BF5DD-927B-4901-A1FC-7AC348BBD81E}" destId="{9D6ED592-8E62-4460-9882-2F1B9502DFDD}" srcOrd="0" destOrd="1" presId="urn:microsoft.com/office/officeart/2018/5/layout/CenteredIconLabelDescriptionList"/>
    <dgm:cxn modelId="{2FA22AAF-B0EA-4EC0-AA75-3E5E6B3F1C1E}" type="presOf" srcId="{3CEC266B-4599-4BCF-8857-F48FA63BF834}" destId="{56F78F09-1226-42B5-BF84-9E62219CAD7E}" srcOrd="0" destOrd="1" presId="urn:microsoft.com/office/officeart/2018/5/layout/CenteredIconLabelDescriptionList"/>
    <dgm:cxn modelId="{334D4EB0-C1EA-42B0-A8AB-3A8515DCAD76}" type="presOf" srcId="{FC32E58A-0F4A-4D62-9D0E-C032A4B4D446}" destId="{522E0B84-4831-47D4-A53C-8769D96B748E}" srcOrd="0" destOrd="0" presId="urn:microsoft.com/office/officeart/2018/5/layout/CenteredIconLabelDescriptionList"/>
    <dgm:cxn modelId="{7D7CBFB7-15EE-481E-834C-873B1AF57338}" srcId="{35CF8102-B8EE-4CF7-A56E-A04B926BCDEA}" destId="{550CC1D2-577E-4738-A332-39284DB678A6}" srcOrd="0" destOrd="0" parTransId="{032EF537-F69C-41E8-8F17-893A9515E51C}" sibTransId="{444E4EE8-BE56-4096-9F4A-535A05F18AB7}"/>
    <dgm:cxn modelId="{B65B50C3-F9C6-4DD9-B163-65906D414DB3}" srcId="{F3304E78-3018-4079-9E74-C8A7F71480C5}" destId="{88313A46-244E-49AB-9941-888660D48D38}" srcOrd="3" destOrd="0" parTransId="{6D7EEEE1-CB26-436C-B660-59F44F50C8BF}" sibTransId="{7A4838D0-E0A7-4888-B7EA-2D9C0168D649}"/>
    <dgm:cxn modelId="{C79B44C5-0884-4BE5-8F2B-FEFE8CA29974}" type="presOf" srcId="{B5032152-BDB1-4DCD-80FC-86A08559ACCE}" destId="{9D6ED592-8E62-4460-9882-2F1B9502DFDD}" srcOrd="0" destOrd="2" presId="urn:microsoft.com/office/officeart/2018/5/layout/CenteredIconLabelDescriptionList"/>
    <dgm:cxn modelId="{69C946C5-6DD4-4A3B-9934-4C152FBD214A}" type="presOf" srcId="{F3304E78-3018-4079-9E74-C8A7F71480C5}" destId="{0B2A6203-4384-42CA-AB8B-37AAE31B7C77}" srcOrd="0" destOrd="0" presId="urn:microsoft.com/office/officeart/2018/5/layout/CenteredIconLabelDescriptionList"/>
    <dgm:cxn modelId="{5DEA46CE-ECDC-4497-A7D6-B02626F38153}" srcId="{F3304E78-3018-4079-9E74-C8A7F71480C5}" destId="{17549A4D-7051-48D0-B8D7-00A7900B9F7D}" srcOrd="1" destOrd="0" parTransId="{75827159-C83D-4D39-B7B8-E04D32EE41CA}" sibTransId="{20439B64-99BC-4052-BF7C-11E001998F60}"/>
    <dgm:cxn modelId="{954ED5DE-8DF2-4C49-AC4A-D19B98EF08AF}" srcId="{E3A16032-0E35-4CC0-B4FF-12185B6969FF}" destId="{3CEC266B-4599-4BCF-8857-F48FA63BF834}" srcOrd="1" destOrd="0" parTransId="{74EDE6B4-2EEC-4501-A06C-E12880EB6DE2}" sibTransId="{AE336642-FB07-4C96-8F7C-7A330A832362}"/>
    <dgm:cxn modelId="{F7FE12E2-BFDB-474D-B742-5EE3E8A2EF8D}" type="presOf" srcId="{3503E94B-5E0F-4E1D-858A-5293790F9C09}" destId="{7AF680D0-AF62-4D6A-AE6B-A1A2FCFB5D24}" srcOrd="0" destOrd="0" presId="urn:microsoft.com/office/officeart/2018/5/layout/CenteredIconLabelDescriptionList"/>
    <dgm:cxn modelId="{71F418E9-BACF-4DEE-A6EF-49DC87531209}" srcId="{73B41BCD-2103-49F1-8B1B-EB7070C25511}" destId="{99F64BAC-1C1D-4B29-81C3-F61B738927E8}" srcOrd="0" destOrd="0" parTransId="{E180A0B0-DF80-47EA-B3A1-36E60F8604C8}" sibTransId="{D3C8DE36-D1D6-48C0-A90B-F52D593B00CC}"/>
    <dgm:cxn modelId="{244178F4-2B45-4D00-928F-753263AF7612}" type="presOf" srcId="{99F64BAC-1C1D-4B29-81C3-F61B738927E8}" destId="{56754CB4-6298-42F6-90F0-3EE7B8CCC25C}" srcOrd="0" destOrd="0" presId="urn:microsoft.com/office/officeart/2018/5/layout/CenteredIconLabelDescriptionList"/>
    <dgm:cxn modelId="{22F26584-2804-41A5-9439-1B1BAD45B72B}" type="presParOf" srcId="{9CE15353-8CD9-4729-8F5C-35823BD4E6A7}" destId="{0699178D-20BC-4E0C-8F0C-03D875BE8316}" srcOrd="0" destOrd="0" presId="urn:microsoft.com/office/officeart/2018/5/layout/CenteredIconLabelDescriptionList"/>
    <dgm:cxn modelId="{B64D665B-0E49-43A7-8D46-8DFB54B71039}" type="presParOf" srcId="{0699178D-20BC-4E0C-8F0C-03D875BE8316}" destId="{B6E4F752-4EC4-47B2-92D8-6B1801D9F387}" srcOrd="0" destOrd="0" presId="urn:microsoft.com/office/officeart/2018/5/layout/CenteredIconLabelDescriptionList"/>
    <dgm:cxn modelId="{2C54AC03-F2CA-486E-84AD-F31BFE1F9EAE}" type="presParOf" srcId="{0699178D-20BC-4E0C-8F0C-03D875BE8316}" destId="{397437F9-1A42-40C6-B628-8ECFF90C96E7}" srcOrd="1" destOrd="0" presId="urn:microsoft.com/office/officeart/2018/5/layout/CenteredIconLabelDescriptionList"/>
    <dgm:cxn modelId="{323C7EDD-EE75-4F70-BB09-14A618737A4E}" type="presParOf" srcId="{0699178D-20BC-4E0C-8F0C-03D875BE8316}" destId="{4F74A651-ACCD-4C59-A3B8-F7093936D023}" srcOrd="2" destOrd="0" presId="urn:microsoft.com/office/officeart/2018/5/layout/CenteredIconLabelDescriptionList"/>
    <dgm:cxn modelId="{DB005D72-6CF7-4AA8-A811-26FD6533A413}" type="presParOf" srcId="{0699178D-20BC-4E0C-8F0C-03D875BE8316}" destId="{D6721190-9BA2-4600-A70E-6E91303885CD}" srcOrd="3" destOrd="0" presId="urn:microsoft.com/office/officeart/2018/5/layout/CenteredIconLabelDescriptionList"/>
    <dgm:cxn modelId="{6297E20D-6224-4E9E-87A5-4112CFE32053}" type="presParOf" srcId="{0699178D-20BC-4E0C-8F0C-03D875BE8316}" destId="{522E0B84-4831-47D4-A53C-8769D96B748E}" srcOrd="4" destOrd="0" presId="urn:microsoft.com/office/officeart/2018/5/layout/CenteredIconLabelDescriptionList"/>
    <dgm:cxn modelId="{7681F079-366C-4B4D-8874-4AB8545EDABC}" type="presParOf" srcId="{9CE15353-8CD9-4729-8F5C-35823BD4E6A7}" destId="{52A78392-89F9-401C-BF7B-9BF4C84F8B74}" srcOrd="1" destOrd="0" presId="urn:microsoft.com/office/officeart/2018/5/layout/CenteredIconLabelDescriptionList"/>
    <dgm:cxn modelId="{510D6404-21D8-4925-9015-B1F04C9F95A7}" type="presParOf" srcId="{9CE15353-8CD9-4729-8F5C-35823BD4E6A7}" destId="{A8817FC4-1A01-4AD9-B3D0-A15137FD31C3}" srcOrd="2" destOrd="0" presId="urn:microsoft.com/office/officeart/2018/5/layout/CenteredIconLabelDescriptionList"/>
    <dgm:cxn modelId="{8F7AE29A-D6E1-4285-9D04-64D23A223846}" type="presParOf" srcId="{A8817FC4-1A01-4AD9-B3D0-A15137FD31C3}" destId="{F9F9A132-FCE0-40C0-9135-E3FD2B3E2BCA}" srcOrd="0" destOrd="0" presId="urn:microsoft.com/office/officeart/2018/5/layout/CenteredIconLabelDescriptionList"/>
    <dgm:cxn modelId="{1738FB10-CACE-48F2-8FC2-068C6C560140}" type="presParOf" srcId="{A8817FC4-1A01-4AD9-B3D0-A15137FD31C3}" destId="{A6AFFE4F-9A8C-4F85-AB07-696104F7DD30}" srcOrd="1" destOrd="0" presId="urn:microsoft.com/office/officeart/2018/5/layout/CenteredIconLabelDescriptionList"/>
    <dgm:cxn modelId="{BE82F24D-BAF4-4E04-A2DB-9429105D5EDD}" type="presParOf" srcId="{A8817FC4-1A01-4AD9-B3D0-A15137FD31C3}" destId="{0B2A6203-4384-42CA-AB8B-37AAE31B7C77}" srcOrd="2" destOrd="0" presId="urn:microsoft.com/office/officeart/2018/5/layout/CenteredIconLabelDescriptionList"/>
    <dgm:cxn modelId="{2B8BE16C-ED92-4DE4-A377-1072A9160752}" type="presParOf" srcId="{A8817FC4-1A01-4AD9-B3D0-A15137FD31C3}" destId="{81F344F1-43AB-4532-BA74-CD17AA3C2196}" srcOrd="3" destOrd="0" presId="urn:microsoft.com/office/officeart/2018/5/layout/CenteredIconLabelDescriptionList"/>
    <dgm:cxn modelId="{72D04582-9C14-44A2-B2C0-46BC83F94306}" type="presParOf" srcId="{A8817FC4-1A01-4AD9-B3D0-A15137FD31C3}" destId="{7AF680D0-AF62-4D6A-AE6B-A1A2FCFB5D24}" srcOrd="4" destOrd="0" presId="urn:microsoft.com/office/officeart/2018/5/layout/CenteredIconLabelDescriptionList"/>
    <dgm:cxn modelId="{9C41F2D6-E77E-46AE-944C-40C81F653F8B}" type="presParOf" srcId="{9CE15353-8CD9-4729-8F5C-35823BD4E6A7}" destId="{D82C1B61-9F93-489A-B00A-7A34FAB0A92A}" srcOrd="3" destOrd="0" presId="urn:microsoft.com/office/officeart/2018/5/layout/CenteredIconLabelDescriptionList"/>
    <dgm:cxn modelId="{4AE3982B-61E7-4170-AD5F-0B8DF5C5D375}" type="presParOf" srcId="{9CE15353-8CD9-4729-8F5C-35823BD4E6A7}" destId="{088ED35E-821C-40DF-BDD7-555E80ADF8DC}" srcOrd="4" destOrd="0" presId="urn:microsoft.com/office/officeart/2018/5/layout/CenteredIconLabelDescriptionList"/>
    <dgm:cxn modelId="{1B1F6DCB-4B6F-4470-A3AF-5C2EADA1C91F}" type="presParOf" srcId="{088ED35E-821C-40DF-BDD7-555E80ADF8DC}" destId="{3B5F47B8-A904-45EE-B05A-2E92D4BB8772}" srcOrd="0" destOrd="0" presId="urn:microsoft.com/office/officeart/2018/5/layout/CenteredIconLabelDescriptionList"/>
    <dgm:cxn modelId="{08B291F0-2F24-424C-89AC-83660460DA21}" type="presParOf" srcId="{088ED35E-821C-40DF-BDD7-555E80ADF8DC}" destId="{F853C2DC-380C-48C0-96F6-74F3EF40E960}" srcOrd="1" destOrd="0" presId="urn:microsoft.com/office/officeart/2018/5/layout/CenteredIconLabelDescriptionList"/>
    <dgm:cxn modelId="{71D8622E-EED7-4999-ABB1-B6D3D7781F33}" type="presParOf" srcId="{088ED35E-821C-40DF-BDD7-555E80ADF8DC}" destId="{D266B3FE-346B-4EA1-B61F-F867827E50DE}" srcOrd="2" destOrd="0" presId="urn:microsoft.com/office/officeart/2018/5/layout/CenteredIconLabelDescriptionList"/>
    <dgm:cxn modelId="{8D2295BF-1A0E-4D61-8913-4C3F4E8C97E6}" type="presParOf" srcId="{088ED35E-821C-40DF-BDD7-555E80ADF8DC}" destId="{59CDFB75-347B-4E81-AAB2-CF7263C458E6}" srcOrd="3" destOrd="0" presId="urn:microsoft.com/office/officeart/2018/5/layout/CenteredIconLabelDescriptionList"/>
    <dgm:cxn modelId="{9C032FB5-878A-43BA-BC41-A9FD84C373F5}" type="presParOf" srcId="{088ED35E-821C-40DF-BDD7-555E80ADF8DC}" destId="{9D6ED592-8E62-4460-9882-2F1B9502DFDD}" srcOrd="4" destOrd="0" presId="urn:microsoft.com/office/officeart/2018/5/layout/CenteredIconLabelDescriptionList"/>
    <dgm:cxn modelId="{C3B8AC62-34BC-4C3B-AD32-6A846D2F1D03}" type="presParOf" srcId="{9CE15353-8CD9-4729-8F5C-35823BD4E6A7}" destId="{0FA65D5E-8DB9-428B-A5AE-0667671F9B48}" srcOrd="5" destOrd="0" presId="urn:microsoft.com/office/officeart/2018/5/layout/CenteredIconLabelDescriptionList"/>
    <dgm:cxn modelId="{6A69F571-E593-498D-B6EB-71728BA965C0}" type="presParOf" srcId="{9CE15353-8CD9-4729-8F5C-35823BD4E6A7}" destId="{552A5BE8-CA52-4BA5-90D4-347D33B910F8}" srcOrd="6" destOrd="0" presId="urn:microsoft.com/office/officeart/2018/5/layout/CenteredIconLabelDescriptionList"/>
    <dgm:cxn modelId="{7361162B-DC2C-4E1F-A690-D3D73384F9AD}" type="presParOf" srcId="{552A5BE8-CA52-4BA5-90D4-347D33B910F8}" destId="{A320A14A-BBD1-4D19-AE8C-CFFF18ABA632}" srcOrd="0" destOrd="0" presId="urn:microsoft.com/office/officeart/2018/5/layout/CenteredIconLabelDescriptionList"/>
    <dgm:cxn modelId="{441F14EA-1753-4424-B704-1BD4B1185491}" type="presParOf" srcId="{552A5BE8-CA52-4BA5-90D4-347D33B910F8}" destId="{54F02E05-E93A-4597-96B1-56E61EED5A5D}" srcOrd="1" destOrd="0" presId="urn:microsoft.com/office/officeart/2018/5/layout/CenteredIconLabelDescriptionList"/>
    <dgm:cxn modelId="{73D88413-A12D-44E9-B9CE-00976B245185}" type="presParOf" srcId="{552A5BE8-CA52-4BA5-90D4-347D33B910F8}" destId="{DBE912A8-5A91-4258-86F4-955E70E05A6E}" srcOrd="2" destOrd="0" presId="urn:microsoft.com/office/officeart/2018/5/layout/CenteredIconLabelDescriptionList"/>
    <dgm:cxn modelId="{9D1A1B22-3371-4619-AC74-6A2F006FD31B}" type="presParOf" srcId="{552A5BE8-CA52-4BA5-90D4-347D33B910F8}" destId="{BB95449E-F474-45D9-AAE8-3688DE0BF0C6}" srcOrd="3" destOrd="0" presId="urn:microsoft.com/office/officeart/2018/5/layout/CenteredIconLabelDescriptionList"/>
    <dgm:cxn modelId="{2C9F5AA2-7A67-439E-AC46-5ADB2376C471}" type="presParOf" srcId="{552A5BE8-CA52-4BA5-90D4-347D33B910F8}" destId="{56F78F09-1226-42B5-BF84-9E62219CAD7E}" srcOrd="4" destOrd="0" presId="urn:microsoft.com/office/officeart/2018/5/layout/CenteredIconLabelDescriptionList"/>
    <dgm:cxn modelId="{AE2EEC60-ADA4-4BB3-B8E2-B0191E9503F0}" type="presParOf" srcId="{9CE15353-8CD9-4729-8F5C-35823BD4E6A7}" destId="{F4B82CA2-76E7-43AC-9C2B-EE5F0AB726E2}" srcOrd="7" destOrd="0" presId="urn:microsoft.com/office/officeart/2018/5/layout/CenteredIconLabelDescriptionList"/>
    <dgm:cxn modelId="{AF631979-6093-4B71-AE82-5DF479E095F9}" type="presParOf" srcId="{9CE15353-8CD9-4729-8F5C-35823BD4E6A7}" destId="{47B3DC1B-29E6-4853-B099-DCDA82E79DCE}" srcOrd="8" destOrd="0" presId="urn:microsoft.com/office/officeart/2018/5/layout/CenteredIconLabelDescriptionList"/>
    <dgm:cxn modelId="{EB0DE684-F4CD-458D-BD70-30C2616BE1C3}" type="presParOf" srcId="{47B3DC1B-29E6-4853-B099-DCDA82E79DCE}" destId="{3FB8D0A9-F7DD-41C0-8348-A4F1EC94B36B}" srcOrd="0" destOrd="0" presId="urn:microsoft.com/office/officeart/2018/5/layout/CenteredIconLabelDescriptionList"/>
    <dgm:cxn modelId="{4DC16741-55BA-4CCB-97A1-83B1E186E7B2}" type="presParOf" srcId="{47B3DC1B-29E6-4853-B099-DCDA82E79DCE}" destId="{76E20967-7292-4207-96AA-1FCCBCAC64DC}" srcOrd="1" destOrd="0" presId="urn:microsoft.com/office/officeart/2018/5/layout/CenteredIconLabelDescriptionList"/>
    <dgm:cxn modelId="{141F969E-1F38-46CA-9D37-DBB58DAAC87B}" type="presParOf" srcId="{47B3DC1B-29E6-4853-B099-DCDA82E79DCE}" destId="{E7B7CFE9-2CE9-4539-B259-CFF2239129A0}" srcOrd="2" destOrd="0" presId="urn:microsoft.com/office/officeart/2018/5/layout/CenteredIconLabelDescriptionList"/>
    <dgm:cxn modelId="{22F2231A-9576-4ABE-91F6-1E370722DE57}" type="presParOf" srcId="{47B3DC1B-29E6-4853-B099-DCDA82E79DCE}" destId="{57AD8C6A-E357-4E5E-A04D-B7E3F8058EA2}" srcOrd="3" destOrd="0" presId="urn:microsoft.com/office/officeart/2018/5/layout/CenteredIconLabelDescriptionList"/>
    <dgm:cxn modelId="{14F85619-7E2E-42C3-ABB5-80CFA11A9EDB}" type="presParOf" srcId="{47B3DC1B-29E6-4853-B099-DCDA82E79DCE}" destId="{56754CB4-6298-42F6-90F0-3EE7B8CCC25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CC8CC6-D904-41C0-B640-8C9D95B1BFE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6EACAE-72C4-484E-8A2E-FAED0E5E2C10}">
      <dgm:prSet/>
      <dgm:spPr/>
      <dgm:t>
        <a:bodyPr/>
        <a:lstStyle/>
        <a:p>
          <a:pPr>
            <a:defRPr b="1"/>
          </a:pPr>
          <a:r>
            <a:rPr lang="en-US" b="1"/>
            <a:t>Naming Conventions:</a:t>
          </a:r>
          <a:endParaRPr lang="en-US"/>
        </a:p>
      </dgm:t>
    </dgm:pt>
    <dgm:pt modelId="{45E9E9D6-6AB9-437F-A8F4-FB1BC8F47775}" type="parTrans" cxnId="{61145E01-976B-4952-9EF0-206204D9EF32}">
      <dgm:prSet/>
      <dgm:spPr/>
      <dgm:t>
        <a:bodyPr/>
        <a:lstStyle/>
        <a:p>
          <a:endParaRPr lang="en-US"/>
        </a:p>
      </dgm:t>
    </dgm:pt>
    <dgm:pt modelId="{67350F6C-3D01-45C0-9144-9041FCF86488}" type="sibTrans" cxnId="{61145E01-976B-4952-9EF0-206204D9EF32}">
      <dgm:prSet/>
      <dgm:spPr/>
      <dgm:t>
        <a:bodyPr/>
        <a:lstStyle/>
        <a:p>
          <a:endParaRPr lang="en-US"/>
        </a:p>
      </dgm:t>
    </dgm:pt>
    <dgm:pt modelId="{68AC66DD-AFF7-4959-A626-948489BC2809}">
      <dgm:prSet/>
      <dgm:spPr/>
      <dgm:t>
        <a:bodyPr/>
        <a:lstStyle/>
        <a:p>
          <a:r>
            <a:rPr lang="en-US"/>
            <a:t>- Use CamelCase for class names, starting with a capital letter.</a:t>
          </a:r>
        </a:p>
      </dgm:t>
    </dgm:pt>
    <dgm:pt modelId="{05CCC956-A998-4536-AF9A-DE26ED66BABC}" type="parTrans" cxnId="{C8A27CA6-1A07-406B-AFE3-E5F10DE1CBC7}">
      <dgm:prSet/>
      <dgm:spPr/>
      <dgm:t>
        <a:bodyPr/>
        <a:lstStyle/>
        <a:p>
          <a:endParaRPr lang="en-US"/>
        </a:p>
      </dgm:t>
    </dgm:pt>
    <dgm:pt modelId="{637BA428-8FED-4E38-8031-3AB4F312066C}" type="sibTrans" cxnId="{C8A27CA6-1A07-406B-AFE3-E5F10DE1CBC7}">
      <dgm:prSet/>
      <dgm:spPr/>
      <dgm:t>
        <a:bodyPr/>
        <a:lstStyle/>
        <a:p>
          <a:endParaRPr lang="en-US"/>
        </a:p>
      </dgm:t>
    </dgm:pt>
    <dgm:pt modelId="{C919FACD-77C0-40E2-AFF0-E857C155A7BE}">
      <dgm:prSet/>
      <dgm:spPr/>
      <dgm:t>
        <a:bodyPr/>
        <a:lstStyle/>
        <a:p>
          <a:r>
            <a:rPr lang="en-US"/>
            <a:t>- Prefix data members with "d_."</a:t>
          </a:r>
        </a:p>
      </dgm:t>
    </dgm:pt>
    <dgm:pt modelId="{42FCE1EF-A9ED-4093-8874-59603F80CB29}" type="parTrans" cxnId="{92BADAFB-8C49-4664-881D-9185A2D02FB4}">
      <dgm:prSet/>
      <dgm:spPr/>
      <dgm:t>
        <a:bodyPr/>
        <a:lstStyle/>
        <a:p>
          <a:endParaRPr lang="en-US"/>
        </a:p>
      </dgm:t>
    </dgm:pt>
    <dgm:pt modelId="{8512E111-DFD4-4056-9D91-9F954E4AFD27}" type="sibTrans" cxnId="{92BADAFB-8C49-4664-881D-9185A2D02FB4}">
      <dgm:prSet/>
      <dgm:spPr/>
      <dgm:t>
        <a:bodyPr/>
        <a:lstStyle/>
        <a:p>
          <a:endParaRPr lang="en-US"/>
        </a:p>
      </dgm:t>
    </dgm:pt>
    <dgm:pt modelId="{002E72BE-CC51-411E-B9A4-DBABF24E86BC}">
      <dgm:prSet/>
      <dgm:spPr/>
      <dgm:t>
        <a:bodyPr/>
        <a:lstStyle/>
        <a:p>
          <a:r>
            <a:rPr lang="en-US"/>
            <a:t>- Prefix method parameters with "p_."</a:t>
          </a:r>
        </a:p>
      </dgm:t>
    </dgm:pt>
    <dgm:pt modelId="{784D82A9-EA61-46A2-B0B4-BC94D010F8AB}" type="parTrans" cxnId="{710CE867-CB75-42AF-97DC-A7B9F1F23B9C}">
      <dgm:prSet/>
      <dgm:spPr/>
      <dgm:t>
        <a:bodyPr/>
        <a:lstStyle/>
        <a:p>
          <a:endParaRPr lang="en-US"/>
        </a:p>
      </dgm:t>
    </dgm:pt>
    <dgm:pt modelId="{1CC9E6BD-DC02-47EB-9395-D82BB88EB736}" type="sibTrans" cxnId="{710CE867-CB75-42AF-97DC-A7B9F1F23B9C}">
      <dgm:prSet/>
      <dgm:spPr/>
      <dgm:t>
        <a:bodyPr/>
        <a:lstStyle/>
        <a:p>
          <a:endParaRPr lang="en-US"/>
        </a:p>
      </dgm:t>
    </dgm:pt>
    <dgm:pt modelId="{5143A04D-AF28-4799-BF59-1ECD1F5A9160}">
      <dgm:prSet/>
      <dgm:spPr/>
      <dgm:t>
        <a:bodyPr/>
        <a:lstStyle/>
        <a:p>
          <a:r>
            <a:rPr lang="en-US"/>
            <a:t>- Prefix local variables with "l_."</a:t>
          </a:r>
        </a:p>
      </dgm:t>
    </dgm:pt>
    <dgm:pt modelId="{BE5C8F1D-F27B-4AB9-B0F4-C07D60359974}" type="parTrans" cxnId="{1E9A6485-BCA9-4CA0-BE97-0A393292F9FD}">
      <dgm:prSet/>
      <dgm:spPr/>
      <dgm:t>
        <a:bodyPr/>
        <a:lstStyle/>
        <a:p>
          <a:endParaRPr lang="en-US"/>
        </a:p>
      </dgm:t>
    </dgm:pt>
    <dgm:pt modelId="{D4CBE80F-A70C-49B0-93A6-B8BD6A61D26C}" type="sibTrans" cxnId="{1E9A6485-BCA9-4CA0-BE97-0A393292F9FD}">
      <dgm:prSet/>
      <dgm:spPr/>
      <dgm:t>
        <a:bodyPr/>
        <a:lstStyle/>
        <a:p>
          <a:endParaRPr lang="en-US"/>
        </a:p>
      </dgm:t>
    </dgm:pt>
    <dgm:pt modelId="{4405462C-56EF-4BAF-839E-29A40349F3A4}">
      <dgm:prSet/>
      <dgm:spPr/>
      <dgm:t>
        <a:bodyPr/>
        <a:lstStyle/>
        <a:p>
          <a:r>
            <a:rPr lang="en-US"/>
            <a:t>- Global variables in all capital letters.</a:t>
          </a:r>
        </a:p>
      </dgm:t>
    </dgm:pt>
    <dgm:pt modelId="{25A1B67B-F248-48C6-83A4-E3849224269B}" type="parTrans" cxnId="{35FF9B6F-AA39-49C4-B46F-720EE10229E8}">
      <dgm:prSet/>
      <dgm:spPr/>
      <dgm:t>
        <a:bodyPr/>
        <a:lstStyle/>
        <a:p>
          <a:endParaRPr lang="en-US"/>
        </a:p>
      </dgm:t>
    </dgm:pt>
    <dgm:pt modelId="{113DF856-0BB5-45E0-8500-573612BDFC55}" type="sibTrans" cxnId="{35FF9B6F-AA39-49C4-B46F-720EE10229E8}">
      <dgm:prSet/>
      <dgm:spPr/>
      <dgm:t>
        <a:bodyPr/>
        <a:lstStyle/>
        <a:p>
          <a:endParaRPr lang="en-US"/>
        </a:p>
      </dgm:t>
    </dgm:pt>
    <dgm:pt modelId="{20E2ACD4-BD71-4D55-A28E-770C457114BE}">
      <dgm:prSet/>
      <dgm:spPr/>
      <dgm:t>
        <a:bodyPr/>
        <a:lstStyle/>
        <a:p>
          <a:r>
            <a:rPr lang="en-US"/>
            <a:t>- Static members start with a capital letter, while non-static members start with a lowercase letter.</a:t>
          </a:r>
        </a:p>
      </dgm:t>
    </dgm:pt>
    <dgm:pt modelId="{D3C4191B-406F-4F54-AA74-68DE36DDB14D}" type="parTrans" cxnId="{D10FCD7B-6F4E-438D-9D42-E1500FA5E1AB}">
      <dgm:prSet/>
      <dgm:spPr/>
      <dgm:t>
        <a:bodyPr/>
        <a:lstStyle/>
        <a:p>
          <a:endParaRPr lang="en-US"/>
        </a:p>
      </dgm:t>
    </dgm:pt>
    <dgm:pt modelId="{C48874FF-1C46-4ECD-A76A-AADD39D76FFB}" type="sibTrans" cxnId="{D10FCD7B-6F4E-438D-9D42-E1500FA5E1AB}">
      <dgm:prSet/>
      <dgm:spPr/>
      <dgm:t>
        <a:bodyPr/>
        <a:lstStyle/>
        <a:p>
          <a:endParaRPr lang="en-US"/>
        </a:p>
      </dgm:t>
    </dgm:pt>
    <dgm:pt modelId="{DD42928A-A8ED-4B46-A63F-12A626797336}">
      <dgm:prSet/>
      <dgm:spPr/>
      <dgm:t>
        <a:bodyPr/>
        <a:lstStyle/>
        <a:p>
          <a:pPr>
            <a:defRPr b="1"/>
          </a:pPr>
          <a:r>
            <a:rPr lang="en-US" b="1"/>
            <a:t>Code Layout:</a:t>
          </a:r>
          <a:endParaRPr lang="en-US"/>
        </a:p>
      </dgm:t>
    </dgm:pt>
    <dgm:pt modelId="{D20CE4F3-77DB-4378-AFA1-657073B253C4}" type="parTrans" cxnId="{71A6AFF2-5730-415F-A7E9-D768D91D16BB}">
      <dgm:prSet/>
      <dgm:spPr/>
      <dgm:t>
        <a:bodyPr/>
        <a:lstStyle/>
        <a:p>
          <a:endParaRPr lang="en-US"/>
        </a:p>
      </dgm:t>
    </dgm:pt>
    <dgm:pt modelId="{ECD00EC7-A965-48D7-B9BE-56A6D5DFC83E}" type="sibTrans" cxnId="{71A6AFF2-5730-415F-A7E9-D768D91D16BB}">
      <dgm:prSet/>
      <dgm:spPr/>
      <dgm:t>
        <a:bodyPr/>
        <a:lstStyle/>
        <a:p>
          <a:endParaRPr lang="en-US"/>
        </a:p>
      </dgm:t>
    </dgm:pt>
    <dgm:pt modelId="{A74468FE-01D1-426E-A287-F1417FB375B3}">
      <dgm:prSet/>
      <dgm:spPr/>
      <dgm:t>
        <a:bodyPr/>
        <a:lstStyle/>
        <a:p>
          <a:r>
            <a:rPr lang="en-US"/>
            <a:t>- Maintain consistent code layout throughout the project by using an IDE auto-formatter.</a:t>
          </a:r>
        </a:p>
      </dgm:t>
    </dgm:pt>
    <dgm:pt modelId="{C976A4AC-39D2-42F3-8793-75AB3BE81404}" type="parTrans" cxnId="{C8569778-39F2-4FC8-BE06-2EEF9F2938CB}">
      <dgm:prSet/>
      <dgm:spPr/>
      <dgm:t>
        <a:bodyPr/>
        <a:lstStyle/>
        <a:p>
          <a:endParaRPr lang="en-US"/>
        </a:p>
      </dgm:t>
    </dgm:pt>
    <dgm:pt modelId="{194A4D43-D6C3-4297-828D-0E919E2B7FDE}" type="sibTrans" cxnId="{C8569778-39F2-4FC8-BE06-2EEF9F2938CB}">
      <dgm:prSet/>
      <dgm:spPr/>
      <dgm:t>
        <a:bodyPr/>
        <a:lstStyle/>
        <a:p>
          <a:endParaRPr lang="en-US"/>
        </a:p>
      </dgm:t>
    </dgm:pt>
    <dgm:pt modelId="{A18F410F-5F73-4F8A-BD22-9DBEDC6BA4C9}">
      <dgm:prSet/>
      <dgm:spPr/>
      <dgm:t>
        <a:bodyPr/>
        <a:lstStyle/>
        <a:p>
          <a:pPr>
            <a:defRPr b="1"/>
          </a:pPr>
          <a:r>
            <a:rPr lang="en-US" b="1"/>
            <a:t>Commenting Convention:</a:t>
          </a:r>
          <a:endParaRPr lang="en-US"/>
        </a:p>
      </dgm:t>
    </dgm:pt>
    <dgm:pt modelId="{E255B481-86B1-4F42-9F91-E67EFC6A3827}" type="parTrans" cxnId="{24C80A73-9166-4E17-9AE4-DCA9DD81D961}">
      <dgm:prSet/>
      <dgm:spPr/>
      <dgm:t>
        <a:bodyPr/>
        <a:lstStyle/>
        <a:p>
          <a:endParaRPr lang="en-US"/>
        </a:p>
      </dgm:t>
    </dgm:pt>
    <dgm:pt modelId="{8353D2B0-164A-4FE7-8B38-FB6852AD62D0}" type="sibTrans" cxnId="{24C80A73-9166-4E17-9AE4-DCA9DD81D961}">
      <dgm:prSet/>
      <dgm:spPr/>
      <dgm:t>
        <a:bodyPr/>
        <a:lstStyle/>
        <a:p>
          <a:endParaRPr lang="en-US"/>
        </a:p>
      </dgm:t>
    </dgm:pt>
    <dgm:pt modelId="{91C78CDE-34BA-428C-AE9F-5E1986518D81}">
      <dgm:prSet/>
      <dgm:spPr/>
      <dgm:t>
        <a:bodyPr/>
        <a:lstStyle/>
        <a:p>
          <a:r>
            <a:rPr lang="en-US"/>
            <a:t>- Utilize Javadoc comments for every class and method.</a:t>
          </a:r>
        </a:p>
      </dgm:t>
    </dgm:pt>
    <dgm:pt modelId="{C5A5121F-ECC8-4C07-B21E-E2667C2B593D}" type="parTrans" cxnId="{BDF5435A-F948-4A2C-8510-050C295CD8A8}">
      <dgm:prSet/>
      <dgm:spPr/>
      <dgm:t>
        <a:bodyPr/>
        <a:lstStyle/>
        <a:p>
          <a:endParaRPr lang="en-US"/>
        </a:p>
      </dgm:t>
    </dgm:pt>
    <dgm:pt modelId="{513BF65C-5646-4C59-8117-EBE9961DCAC3}" type="sibTrans" cxnId="{BDF5435A-F948-4A2C-8510-050C295CD8A8}">
      <dgm:prSet/>
      <dgm:spPr/>
      <dgm:t>
        <a:bodyPr/>
        <a:lstStyle/>
        <a:p>
          <a:endParaRPr lang="en-US"/>
        </a:p>
      </dgm:t>
    </dgm:pt>
    <dgm:pt modelId="{3DE6026A-6F44-4508-A57D-D8D7CD66F0B2}">
      <dgm:prSet/>
      <dgm:spPr/>
      <dgm:t>
        <a:bodyPr/>
        <a:lstStyle/>
        <a:p>
          <a:r>
            <a:rPr lang="en-US"/>
            <a:t>- Document long methods (exceeding 10 lines) with comments outlining procedural steps.</a:t>
          </a:r>
        </a:p>
      </dgm:t>
    </dgm:pt>
    <dgm:pt modelId="{606887F1-87E5-49A1-8E78-B9C16EAEA746}" type="parTrans" cxnId="{C414EF56-034A-45C6-965F-7F3AA4F8DF17}">
      <dgm:prSet/>
      <dgm:spPr/>
      <dgm:t>
        <a:bodyPr/>
        <a:lstStyle/>
        <a:p>
          <a:endParaRPr lang="en-US"/>
        </a:p>
      </dgm:t>
    </dgm:pt>
    <dgm:pt modelId="{DC138A52-914F-4B8F-ABA0-D91AC3A4C50C}" type="sibTrans" cxnId="{C414EF56-034A-45C6-965F-7F3AA4F8DF17}">
      <dgm:prSet/>
      <dgm:spPr/>
      <dgm:t>
        <a:bodyPr/>
        <a:lstStyle/>
        <a:p>
          <a:endParaRPr lang="en-US"/>
        </a:p>
      </dgm:t>
    </dgm:pt>
    <dgm:pt modelId="{D5DDEF8B-3FC8-4BEE-90CC-2C43532747E6}">
      <dgm:prSet/>
      <dgm:spPr/>
      <dgm:t>
        <a:bodyPr/>
        <a:lstStyle/>
        <a:p>
          <a:r>
            <a:rPr lang="en-US"/>
            <a:t>- Avoid leaving commented-out code in the project.</a:t>
          </a:r>
        </a:p>
      </dgm:t>
    </dgm:pt>
    <dgm:pt modelId="{0888D451-BF75-4A61-AE80-04844C7C51B8}" type="parTrans" cxnId="{807E2D8C-792C-49AD-9F60-E8167DA5922F}">
      <dgm:prSet/>
      <dgm:spPr/>
      <dgm:t>
        <a:bodyPr/>
        <a:lstStyle/>
        <a:p>
          <a:endParaRPr lang="en-US"/>
        </a:p>
      </dgm:t>
    </dgm:pt>
    <dgm:pt modelId="{4B40C143-A585-458A-864A-28E18056629D}" type="sibTrans" cxnId="{807E2D8C-792C-49AD-9F60-E8167DA5922F}">
      <dgm:prSet/>
      <dgm:spPr/>
      <dgm:t>
        <a:bodyPr/>
        <a:lstStyle/>
        <a:p>
          <a:endParaRPr lang="en-US"/>
        </a:p>
      </dgm:t>
    </dgm:pt>
    <dgm:pt modelId="{DDEB717B-160D-4491-80C2-D557B9E0F64A}">
      <dgm:prSet/>
      <dgm:spPr/>
      <dgm:t>
        <a:bodyPr/>
        <a:lstStyle/>
        <a:p>
          <a:pPr>
            <a:defRPr b="1"/>
          </a:pPr>
          <a:r>
            <a:rPr lang="en-US" b="1"/>
            <a:t>Project Structure:</a:t>
          </a:r>
          <a:endParaRPr lang="en-US"/>
        </a:p>
      </dgm:t>
    </dgm:pt>
    <dgm:pt modelId="{2866C6E3-11B4-4C5E-9D3D-94A9E97689A1}" type="parTrans" cxnId="{2808BDFA-1D10-43D7-99AB-0896A4CCF629}">
      <dgm:prSet/>
      <dgm:spPr/>
      <dgm:t>
        <a:bodyPr/>
        <a:lstStyle/>
        <a:p>
          <a:endParaRPr lang="en-US"/>
        </a:p>
      </dgm:t>
    </dgm:pt>
    <dgm:pt modelId="{4C85F605-B883-4619-B4E0-9678FB84D44E}" type="sibTrans" cxnId="{2808BDFA-1D10-43D7-99AB-0896A4CCF629}">
      <dgm:prSet/>
      <dgm:spPr/>
      <dgm:t>
        <a:bodyPr/>
        <a:lstStyle/>
        <a:p>
          <a:endParaRPr lang="en-US"/>
        </a:p>
      </dgm:t>
    </dgm:pt>
    <dgm:pt modelId="{9083B172-749A-438B-AEC3-CF8A1132685D}">
      <dgm:prSet/>
      <dgm:spPr/>
      <dgm:t>
        <a:bodyPr/>
        <a:lstStyle/>
        <a:p>
          <a:r>
            <a:rPr lang="en-US"/>
            <a:t>- Organize the project with one folder for each module according to the high-level design.</a:t>
          </a:r>
        </a:p>
      </dgm:t>
    </dgm:pt>
    <dgm:pt modelId="{C73B536D-D90C-461E-B8EA-70A455C89D92}" type="parTrans" cxnId="{02B8705D-A002-491F-9240-A36EC077B914}">
      <dgm:prSet/>
      <dgm:spPr/>
      <dgm:t>
        <a:bodyPr/>
        <a:lstStyle/>
        <a:p>
          <a:endParaRPr lang="en-US"/>
        </a:p>
      </dgm:t>
    </dgm:pt>
    <dgm:pt modelId="{A3B69DB0-E5E8-4B65-B0F9-56C4C7A1696C}" type="sibTrans" cxnId="{02B8705D-A002-491F-9240-A36EC077B914}">
      <dgm:prSet/>
      <dgm:spPr/>
      <dgm:t>
        <a:bodyPr/>
        <a:lstStyle/>
        <a:p>
          <a:endParaRPr lang="en-US"/>
        </a:p>
      </dgm:t>
    </dgm:pt>
    <dgm:pt modelId="{4DCD168F-F770-435C-9E5B-B75967FE5F4E}">
      <dgm:prSet/>
      <dgm:spPr/>
      <dgm:t>
        <a:bodyPr/>
        <a:lstStyle/>
        <a:p>
          <a:r>
            <a:rPr lang="en-US"/>
            <a:t>- Keep test code in a separate folder mirroring the structure of the main code folder.</a:t>
          </a:r>
        </a:p>
      </dgm:t>
    </dgm:pt>
    <dgm:pt modelId="{6665C42A-72F1-4221-92F2-840605C3501A}" type="parTrans" cxnId="{46F25D9E-CBF2-4B10-85AF-A1F94D30D2D2}">
      <dgm:prSet/>
      <dgm:spPr/>
      <dgm:t>
        <a:bodyPr/>
        <a:lstStyle/>
        <a:p>
          <a:endParaRPr lang="en-US"/>
        </a:p>
      </dgm:t>
    </dgm:pt>
    <dgm:pt modelId="{1C7EF078-8BE7-4540-9EBD-83216165E4A0}" type="sibTrans" cxnId="{46F25D9E-CBF2-4B10-85AF-A1F94D30D2D2}">
      <dgm:prSet/>
      <dgm:spPr/>
      <dgm:t>
        <a:bodyPr/>
        <a:lstStyle/>
        <a:p>
          <a:endParaRPr lang="en-US"/>
        </a:p>
      </dgm:t>
    </dgm:pt>
    <dgm:pt modelId="{AE2CAACB-7551-4D0D-947C-C9DD8D02342A}">
      <dgm:prSet/>
      <dgm:spPr/>
      <dgm:t>
        <a:bodyPr/>
        <a:lstStyle/>
        <a:p>
          <a:r>
            <a:rPr lang="en-US"/>
            <a:t>- Maintain a one-to-one relationship between tested classes and their corresponding test classes.</a:t>
          </a:r>
        </a:p>
      </dgm:t>
    </dgm:pt>
    <dgm:pt modelId="{7F1BF509-3213-483F-BCA9-76728409834C}" type="parTrans" cxnId="{785DDD50-80E9-4FE6-B0ED-DC9A76B257B1}">
      <dgm:prSet/>
      <dgm:spPr/>
      <dgm:t>
        <a:bodyPr/>
        <a:lstStyle/>
        <a:p>
          <a:endParaRPr lang="en-US"/>
        </a:p>
      </dgm:t>
    </dgm:pt>
    <dgm:pt modelId="{4AF7D423-368B-4538-A9CD-7C3E5F4443CD}" type="sibTrans" cxnId="{785DDD50-80E9-4FE6-B0ED-DC9A76B257B1}">
      <dgm:prSet/>
      <dgm:spPr/>
      <dgm:t>
        <a:bodyPr/>
        <a:lstStyle/>
        <a:p>
          <a:endParaRPr lang="en-US"/>
        </a:p>
      </dgm:t>
    </dgm:pt>
    <dgm:pt modelId="{C8A63137-2BC1-4103-BC69-CACED878A393}" type="pres">
      <dgm:prSet presAssocID="{D8CC8CC6-D904-41C0-B640-8C9D95B1BFE9}" presName="root" presStyleCnt="0">
        <dgm:presLayoutVars>
          <dgm:dir/>
          <dgm:resizeHandles val="exact"/>
        </dgm:presLayoutVars>
      </dgm:prSet>
      <dgm:spPr/>
    </dgm:pt>
    <dgm:pt modelId="{18C9274F-AC03-4E21-87B3-06E4DAF02B37}" type="pres">
      <dgm:prSet presAssocID="{E26EACAE-72C4-484E-8A2E-FAED0E5E2C10}" presName="compNode" presStyleCnt="0"/>
      <dgm:spPr/>
    </dgm:pt>
    <dgm:pt modelId="{67D2BC5F-F789-4701-973D-6890970E7CA3}" type="pres">
      <dgm:prSet presAssocID="{E26EACAE-72C4-484E-8A2E-FAED0E5E2C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3F5D226-5986-4F9E-A190-4C2F4540A119}" type="pres">
      <dgm:prSet presAssocID="{E26EACAE-72C4-484E-8A2E-FAED0E5E2C10}" presName="iconSpace" presStyleCnt="0"/>
      <dgm:spPr/>
    </dgm:pt>
    <dgm:pt modelId="{01353DF1-9BE0-4670-AFCD-19DCE803C2FE}" type="pres">
      <dgm:prSet presAssocID="{E26EACAE-72C4-484E-8A2E-FAED0E5E2C10}" presName="parTx" presStyleLbl="revTx" presStyleIdx="0" presStyleCnt="8">
        <dgm:presLayoutVars>
          <dgm:chMax val="0"/>
          <dgm:chPref val="0"/>
        </dgm:presLayoutVars>
      </dgm:prSet>
      <dgm:spPr/>
    </dgm:pt>
    <dgm:pt modelId="{155BC36C-44E0-43DA-A6B8-16977C428991}" type="pres">
      <dgm:prSet presAssocID="{E26EACAE-72C4-484E-8A2E-FAED0E5E2C10}" presName="txSpace" presStyleCnt="0"/>
      <dgm:spPr/>
    </dgm:pt>
    <dgm:pt modelId="{A6959915-E164-4A6F-864A-8D810B560016}" type="pres">
      <dgm:prSet presAssocID="{E26EACAE-72C4-484E-8A2E-FAED0E5E2C10}" presName="desTx" presStyleLbl="revTx" presStyleIdx="1" presStyleCnt="8">
        <dgm:presLayoutVars/>
      </dgm:prSet>
      <dgm:spPr/>
    </dgm:pt>
    <dgm:pt modelId="{3C8DA745-E7E7-4A25-BCB4-3DD647C4BEE7}" type="pres">
      <dgm:prSet presAssocID="{67350F6C-3D01-45C0-9144-9041FCF86488}" presName="sibTrans" presStyleCnt="0"/>
      <dgm:spPr/>
    </dgm:pt>
    <dgm:pt modelId="{EA9ED9E6-8D76-4E1A-8F35-AA3AA139C397}" type="pres">
      <dgm:prSet presAssocID="{DD42928A-A8ED-4B46-A63F-12A626797336}" presName="compNode" presStyleCnt="0"/>
      <dgm:spPr/>
    </dgm:pt>
    <dgm:pt modelId="{1316DF35-0E99-4AFC-8497-0276DF7303C9}" type="pres">
      <dgm:prSet presAssocID="{DD42928A-A8ED-4B46-A63F-12A6267973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2EF89E95-DA85-44C3-A5DA-9B7BC4DBF896}" type="pres">
      <dgm:prSet presAssocID="{DD42928A-A8ED-4B46-A63F-12A626797336}" presName="iconSpace" presStyleCnt="0"/>
      <dgm:spPr/>
    </dgm:pt>
    <dgm:pt modelId="{1B35E195-4F9E-484D-AF4B-F01D068BAE6C}" type="pres">
      <dgm:prSet presAssocID="{DD42928A-A8ED-4B46-A63F-12A626797336}" presName="parTx" presStyleLbl="revTx" presStyleIdx="2" presStyleCnt="8">
        <dgm:presLayoutVars>
          <dgm:chMax val="0"/>
          <dgm:chPref val="0"/>
        </dgm:presLayoutVars>
      </dgm:prSet>
      <dgm:spPr/>
    </dgm:pt>
    <dgm:pt modelId="{3BF99D50-F799-4585-BC7F-917CFABE0421}" type="pres">
      <dgm:prSet presAssocID="{DD42928A-A8ED-4B46-A63F-12A626797336}" presName="txSpace" presStyleCnt="0"/>
      <dgm:spPr/>
    </dgm:pt>
    <dgm:pt modelId="{8015DCF2-9BB9-4D07-BD09-1DCAB8F83040}" type="pres">
      <dgm:prSet presAssocID="{DD42928A-A8ED-4B46-A63F-12A626797336}" presName="desTx" presStyleLbl="revTx" presStyleIdx="3" presStyleCnt="8">
        <dgm:presLayoutVars/>
      </dgm:prSet>
      <dgm:spPr/>
    </dgm:pt>
    <dgm:pt modelId="{BF07C3C8-5A47-46D1-A89A-F427443B3A1A}" type="pres">
      <dgm:prSet presAssocID="{ECD00EC7-A965-48D7-B9BE-56A6D5DFC83E}" presName="sibTrans" presStyleCnt="0"/>
      <dgm:spPr/>
    </dgm:pt>
    <dgm:pt modelId="{EFDCE3B2-4806-46C4-B93A-B8C96E81DD89}" type="pres">
      <dgm:prSet presAssocID="{A18F410F-5F73-4F8A-BD22-9DBEDC6BA4C9}" presName="compNode" presStyleCnt="0"/>
      <dgm:spPr/>
    </dgm:pt>
    <dgm:pt modelId="{206B4E65-8C38-46AF-87B0-FE8ADD55BBB8}" type="pres">
      <dgm:prSet presAssocID="{A18F410F-5F73-4F8A-BD22-9DBEDC6BA4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E6235FD-ED7F-4CE9-8BA9-49334D9D508B}" type="pres">
      <dgm:prSet presAssocID="{A18F410F-5F73-4F8A-BD22-9DBEDC6BA4C9}" presName="iconSpace" presStyleCnt="0"/>
      <dgm:spPr/>
    </dgm:pt>
    <dgm:pt modelId="{A8CA5834-5599-4581-A383-15F269FF8CC2}" type="pres">
      <dgm:prSet presAssocID="{A18F410F-5F73-4F8A-BD22-9DBEDC6BA4C9}" presName="parTx" presStyleLbl="revTx" presStyleIdx="4" presStyleCnt="8">
        <dgm:presLayoutVars>
          <dgm:chMax val="0"/>
          <dgm:chPref val="0"/>
        </dgm:presLayoutVars>
      </dgm:prSet>
      <dgm:spPr/>
    </dgm:pt>
    <dgm:pt modelId="{55ED8A47-C5E5-4A5E-9ACA-BF7CFD9F3579}" type="pres">
      <dgm:prSet presAssocID="{A18F410F-5F73-4F8A-BD22-9DBEDC6BA4C9}" presName="txSpace" presStyleCnt="0"/>
      <dgm:spPr/>
    </dgm:pt>
    <dgm:pt modelId="{F6780E02-663F-4D25-97BE-56EEEAA7AACF}" type="pres">
      <dgm:prSet presAssocID="{A18F410F-5F73-4F8A-BD22-9DBEDC6BA4C9}" presName="desTx" presStyleLbl="revTx" presStyleIdx="5" presStyleCnt="8">
        <dgm:presLayoutVars/>
      </dgm:prSet>
      <dgm:spPr/>
    </dgm:pt>
    <dgm:pt modelId="{8AF40DC7-0079-498D-B9CB-4EBEF970B0C9}" type="pres">
      <dgm:prSet presAssocID="{8353D2B0-164A-4FE7-8B38-FB6852AD62D0}" presName="sibTrans" presStyleCnt="0"/>
      <dgm:spPr/>
    </dgm:pt>
    <dgm:pt modelId="{2486E843-60A6-46FD-9D94-6ABD35A8752E}" type="pres">
      <dgm:prSet presAssocID="{DDEB717B-160D-4491-80C2-D557B9E0F64A}" presName="compNode" presStyleCnt="0"/>
      <dgm:spPr/>
    </dgm:pt>
    <dgm:pt modelId="{35232790-FB50-4790-A811-06BB0E1B3471}" type="pres">
      <dgm:prSet presAssocID="{DDEB717B-160D-4491-80C2-D557B9E0F6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43C5168-2D52-4360-8147-BB6D275035CB}" type="pres">
      <dgm:prSet presAssocID="{DDEB717B-160D-4491-80C2-D557B9E0F64A}" presName="iconSpace" presStyleCnt="0"/>
      <dgm:spPr/>
    </dgm:pt>
    <dgm:pt modelId="{BAA67BCD-50CD-4436-8904-50165C31A035}" type="pres">
      <dgm:prSet presAssocID="{DDEB717B-160D-4491-80C2-D557B9E0F64A}" presName="parTx" presStyleLbl="revTx" presStyleIdx="6" presStyleCnt="8">
        <dgm:presLayoutVars>
          <dgm:chMax val="0"/>
          <dgm:chPref val="0"/>
        </dgm:presLayoutVars>
      </dgm:prSet>
      <dgm:spPr/>
    </dgm:pt>
    <dgm:pt modelId="{25351DCE-A954-40C8-A88E-A0A32F386A11}" type="pres">
      <dgm:prSet presAssocID="{DDEB717B-160D-4491-80C2-D557B9E0F64A}" presName="txSpace" presStyleCnt="0"/>
      <dgm:spPr/>
    </dgm:pt>
    <dgm:pt modelId="{94B883C8-E2BC-45FA-B820-61F488F0399F}" type="pres">
      <dgm:prSet presAssocID="{DDEB717B-160D-4491-80C2-D557B9E0F64A}" presName="desTx" presStyleLbl="revTx" presStyleIdx="7" presStyleCnt="8">
        <dgm:presLayoutVars/>
      </dgm:prSet>
      <dgm:spPr/>
    </dgm:pt>
  </dgm:ptLst>
  <dgm:cxnLst>
    <dgm:cxn modelId="{61145E01-976B-4952-9EF0-206204D9EF32}" srcId="{D8CC8CC6-D904-41C0-B640-8C9D95B1BFE9}" destId="{E26EACAE-72C4-484E-8A2E-FAED0E5E2C10}" srcOrd="0" destOrd="0" parTransId="{45E9E9D6-6AB9-437F-A8F4-FB1BC8F47775}" sibTransId="{67350F6C-3D01-45C0-9144-9041FCF86488}"/>
    <dgm:cxn modelId="{5166170F-E47C-4073-B3B0-81224AEB52BD}" type="presOf" srcId="{A18F410F-5F73-4F8A-BD22-9DBEDC6BA4C9}" destId="{A8CA5834-5599-4581-A383-15F269FF8CC2}" srcOrd="0" destOrd="0" presId="urn:microsoft.com/office/officeart/2018/5/layout/CenteredIconLabelDescriptionList"/>
    <dgm:cxn modelId="{C8695322-2530-4E53-BD0A-935ED2954B11}" type="presOf" srcId="{002E72BE-CC51-411E-B9A4-DBABF24E86BC}" destId="{A6959915-E164-4A6F-864A-8D810B560016}" srcOrd="0" destOrd="2" presId="urn:microsoft.com/office/officeart/2018/5/layout/CenteredIconLabelDescriptionList"/>
    <dgm:cxn modelId="{9ADB0130-5CCB-4A2A-AD2C-D7F30302F30F}" type="presOf" srcId="{D5DDEF8B-3FC8-4BEE-90CC-2C43532747E6}" destId="{F6780E02-663F-4D25-97BE-56EEEAA7AACF}" srcOrd="0" destOrd="2" presId="urn:microsoft.com/office/officeart/2018/5/layout/CenteredIconLabelDescriptionList"/>
    <dgm:cxn modelId="{B5BAD735-7CED-4B9E-9939-812CEB162FE5}" type="presOf" srcId="{5143A04D-AF28-4799-BF59-1ECD1F5A9160}" destId="{A6959915-E164-4A6F-864A-8D810B560016}" srcOrd="0" destOrd="3" presId="urn:microsoft.com/office/officeart/2018/5/layout/CenteredIconLabelDescriptionList"/>
    <dgm:cxn modelId="{EEBCD237-AF93-4244-A1E7-30EF32540E3D}" type="presOf" srcId="{DD42928A-A8ED-4B46-A63F-12A626797336}" destId="{1B35E195-4F9E-484D-AF4B-F01D068BAE6C}" srcOrd="0" destOrd="0" presId="urn:microsoft.com/office/officeart/2018/5/layout/CenteredIconLabelDescriptionList"/>
    <dgm:cxn modelId="{02B8705D-A002-491F-9240-A36EC077B914}" srcId="{DDEB717B-160D-4491-80C2-D557B9E0F64A}" destId="{9083B172-749A-438B-AEC3-CF8A1132685D}" srcOrd="0" destOrd="0" parTransId="{C73B536D-D90C-461E-B8EA-70A455C89D92}" sibTransId="{A3B69DB0-E5E8-4B65-B0F9-56C4C7A1696C}"/>
    <dgm:cxn modelId="{710CE867-CB75-42AF-97DC-A7B9F1F23B9C}" srcId="{E26EACAE-72C4-484E-8A2E-FAED0E5E2C10}" destId="{002E72BE-CC51-411E-B9A4-DBABF24E86BC}" srcOrd="2" destOrd="0" parTransId="{784D82A9-EA61-46A2-B0B4-BC94D010F8AB}" sibTransId="{1CC9E6BD-DC02-47EB-9395-D82BB88EB736}"/>
    <dgm:cxn modelId="{FDDB054C-6812-4DAB-B3F8-52C7CE94CA4D}" type="presOf" srcId="{C919FACD-77C0-40E2-AFF0-E857C155A7BE}" destId="{A6959915-E164-4A6F-864A-8D810B560016}" srcOrd="0" destOrd="1" presId="urn:microsoft.com/office/officeart/2018/5/layout/CenteredIconLabelDescriptionList"/>
    <dgm:cxn modelId="{35FF9B6F-AA39-49C4-B46F-720EE10229E8}" srcId="{E26EACAE-72C4-484E-8A2E-FAED0E5E2C10}" destId="{4405462C-56EF-4BAF-839E-29A40349F3A4}" srcOrd="4" destOrd="0" parTransId="{25A1B67B-F248-48C6-83A4-E3849224269B}" sibTransId="{113DF856-0BB5-45E0-8500-573612BDFC55}"/>
    <dgm:cxn modelId="{1D11ED6F-626F-4D9B-80C0-9F5B6DF9B253}" type="presOf" srcId="{20E2ACD4-BD71-4D55-A28E-770C457114BE}" destId="{A6959915-E164-4A6F-864A-8D810B560016}" srcOrd="0" destOrd="5" presId="urn:microsoft.com/office/officeart/2018/5/layout/CenteredIconLabelDescriptionList"/>
    <dgm:cxn modelId="{785DDD50-80E9-4FE6-B0ED-DC9A76B257B1}" srcId="{DDEB717B-160D-4491-80C2-D557B9E0F64A}" destId="{AE2CAACB-7551-4D0D-947C-C9DD8D02342A}" srcOrd="2" destOrd="0" parTransId="{7F1BF509-3213-483F-BCA9-76728409834C}" sibTransId="{4AF7D423-368B-4538-A9CD-7C3E5F4443CD}"/>
    <dgm:cxn modelId="{24C80A73-9166-4E17-9AE4-DCA9DD81D961}" srcId="{D8CC8CC6-D904-41C0-B640-8C9D95B1BFE9}" destId="{A18F410F-5F73-4F8A-BD22-9DBEDC6BA4C9}" srcOrd="2" destOrd="0" parTransId="{E255B481-86B1-4F42-9F91-E67EFC6A3827}" sibTransId="{8353D2B0-164A-4FE7-8B38-FB6852AD62D0}"/>
    <dgm:cxn modelId="{34242B54-9BE9-4E41-B78F-85C2BDAA1284}" type="presOf" srcId="{9083B172-749A-438B-AEC3-CF8A1132685D}" destId="{94B883C8-E2BC-45FA-B820-61F488F0399F}" srcOrd="0" destOrd="0" presId="urn:microsoft.com/office/officeart/2018/5/layout/CenteredIconLabelDescriptionList"/>
    <dgm:cxn modelId="{C414EF56-034A-45C6-965F-7F3AA4F8DF17}" srcId="{A18F410F-5F73-4F8A-BD22-9DBEDC6BA4C9}" destId="{3DE6026A-6F44-4508-A57D-D8D7CD66F0B2}" srcOrd="1" destOrd="0" parTransId="{606887F1-87E5-49A1-8E78-B9C16EAEA746}" sibTransId="{DC138A52-914F-4B8F-ABA0-D91AC3A4C50C}"/>
    <dgm:cxn modelId="{C8569778-39F2-4FC8-BE06-2EEF9F2938CB}" srcId="{DD42928A-A8ED-4B46-A63F-12A626797336}" destId="{A74468FE-01D1-426E-A287-F1417FB375B3}" srcOrd="0" destOrd="0" parTransId="{C976A4AC-39D2-42F3-8793-75AB3BE81404}" sibTransId="{194A4D43-D6C3-4297-828D-0E919E2B7FDE}"/>
    <dgm:cxn modelId="{BDF5435A-F948-4A2C-8510-050C295CD8A8}" srcId="{A18F410F-5F73-4F8A-BD22-9DBEDC6BA4C9}" destId="{91C78CDE-34BA-428C-AE9F-5E1986518D81}" srcOrd="0" destOrd="0" parTransId="{C5A5121F-ECC8-4C07-B21E-E2667C2B593D}" sibTransId="{513BF65C-5646-4C59-8117-EBE9961DCAC3}"/>
    <dgm:cxn modelId="{098A9E5A-572B-4AE1-A48C-5CA0A3C60FEF}" type="presOf" srcId="{D8CC8CC6-D904-41C0-B640-8C9D95B1BFE9}" destId="{C8A63137-2BC1-4103-BC69-CACED878A393}" srcOrd="0" destOrd="0" presId="urn:microsoft.com/office/officeart/2018/5/layout/CenteredIconLabelDescriptionList"/>
    <dgm:cxn modelId="{A258AB7B-45F6-4A3F-9C2A-AB4329173932}" type="presOf" srcId="{AE2CAACB-7551-4D0D-947C-C9DD8D02342A}" destId="{94B883C8-E2BC-45FA-B820-61F488F0399F}" srcOrd="0" destOrd="2" presId="urn:microsoft.com/office/officeart/2018/5/layout/CenteredIconLabelDescriptionList"/>
    <dgm:cxn modelId="{D10FCD7B-6F4E-438D-9D42-E1500FA5E1AB}" srcId="{E26EACAE-72C4-484E-8A2E-FAED0E5E2C10}" destId="{20E2ACD4-BD71-4D55-A28E-770C457114BE}" srcOrd="5" destOrd="0" parTransId="{D3C4191B-406F-4F54-AA74-68DE36DDB14D}" sibTransId="{C48874FF-1C46-4ECD-A76A-AADD39D76FFB}"/>
    <dgm:cxn modelId="{5C54937D-3845-413D-AD1B-FCE638378624}" type="presOf" srcId="{68AC66DD-AFF7-4959-A626-948489BC2809}" destId="{A6959915-E164-4A6F-864A-8D810B560016}" srcOrd="0" destOrd="0" presId="urn:microsoft.com/office/officeart/2018/5/layout/CenteredIconLabelDescriptionList"/>
    <dgm:cxn modelId="{1E9A6485-BCA9-4CA0-BE97-0A393292F9FD}" srcId="{E26EACAE-72C4-484E-8A2E-FAED0E5E2C10}" destId="{5143A04D-AF28-4799-BF59-1ECD1F5A9160}" srcOrd="3" destOrd="0" parTransId="{BE5C8F1D-F27B-4AB9-B0F4-C07D60359974}" sibTransId="{D4CBE80F-A70C-49B0-93A6-B8BD6A61D26C}"/>
    <dgm:cxn modelId="{807E2D8C-792C-49AD-9F60-E8167DA5922F}" srcId="{A18F410F-5F73-4F8A-BD22-9DBEDC6BA4C9}" destId="{D5DDEF8B-3FC8-4BEE-90CC-2C43532747E6}" srcOrd="2" destOrd="0" parTransId="{0888D451-BF75-4A61-AE80-04844C7C51B8}" sibTransId="{4B40C143-A585-458A-864A-28E18056629D}"/>
    <dgm:cxn modelId="{9EE76C8C-5524-4692-A58B-B3F4B72DA576}" type="presOf" srcId="{4DCD168F-F770-435C-9E5B-B75967FE5F4E}" destId="{94B883C8-E2BC-45FA-B820-61F488F0399F}" srcOrd="0" destOrd="1" presId="urn:microsoft.com/office/officeart/2018/5/layout/CenteredIconLabelDescriptionList"/>
    <dgm:cxn modelId="{F35DBA9C-282A-41A8-B891-7853370C2B2A}" type="presOf" srcId="{91C78CDE-34BA-428C-AE9F-5E1986518D81}" destId="{F6780E02-663F-4D25-97BE-56EEEAA7AACF}" srcOrd="0" destOrd="0" presId="urn:microsoft.com/office/officeart/2018/5/layout/CenteredIconLabelDescriptionList"/>
    <dgm:cxn modelId="{46F25D9E-CBF2-4B10-85AF-A1F94D30D2D2}" srcId="{DDEB717B-160D-4491-80C2-D557B9E0F64A}" destId="{4DCD168F-F770-435C-9E5B-B75967FE5F4E}" srcOrd="1" destOrd="0" parTransId="{6665C42A-72F1-4221-92F2-840605C3501A}" sibTransId="{1C7EF078-8BE7-4540-9EBD-83216165E4A0}"/>
    <dgm:cxn modelId="{BA7776A0-AED6-43E2-9778-69F76E72A1C3}" type="presOf" srcId="{4405462C-56EF-4BAF-839E-29A40349F3A4}" destId="{A6959915-E164-4A6F-864A-8D810B560016}" srcOrd="0" destOrd="4" presId="urn:microsoft.com/office/officeart/2018/5/layout/CenteredIconLabelDescriptionList"/>
    <dgm:cxn modelId="{C8A27CA6-1A07-406B-AFE3-E5F10DE1CBC7}" srcId="{E26EACAE-72C4-484E-8A2E-FAED0E5E2C10}" destId="{68AC66DD-AFF7-4959-A626-948489BC2809}" srcOrd="0" destOrd="0" parTransId="{05CCC956-A998-4536-AF9A-DE26ED66BABC}" sibTransId="{637BA428-8FED-4E38-8031-3AB4F312066C}"/>
    <dgm:cxn modelId="{7024CEB1-AE0D-4B2C-B574-1E789D569E82}" type="presOf" srcId="{E26EACAE-72C4-484E-8A2E-FAED0E5E2C10}" destId="{01353DF1-9BE0-4670-AFCD-19DCE803C2FE}" srcOrd="0" destOrd="0" presId="urn:microsoft.com/office/officeart/2018/5/layout/CenteredIconLabelDescriptionList"/>
    <dgm:cxn modelId="{81D59FD1-0147-4425-ABA0-BA7E042F127D}" type="presOf" srcId="{3DE6026A-6F44-4508-A57D-D8D7CD66F0B2}" destId="{F6780E02-663F-4D25-97BE-56EEEAA7AACF}" srcOrd="0" destOrd="1" presId="urn:microsoft.com/office/officeart/2018/5/layout/CenteredIconLabelDescriptionList"/>
    <dgm:cxn modelId="{DB6E10ED-4680-4D02-A5D2-0B8108B53042}" type="presOf" srcId="{DDEB717B-160D-4491-80C2-D557B9E0F64A}" destId="{BAA67BCD-50CD-4436-8904-50165C31A035}" srcOrd="0" destOrd="0" presId="urn:microsoft.com/office/officeart/2018/5/layout/CenteredIconLabelDescriptionList"/>
    <dgm:cxn modelId="{71A6AFF2-5730-415F-A7E9-D768D91D16BB}" srcId="{D8CC8CC6-D904-41C0-B640-8C9D95B1BFE9}" destId="{DD42928A-A8ED-4B46-A63F-12A626797336}" srcOrd="1" destOrd="0" parTransId="{D20CE4F3-77DB-4378-AFA1-657073B253C4}" sibTransId="{ECD00EC7-A965-48D7-B9BE-56A6D5DFC83E}"/>
    <dgm:cxn modelId="{0EA93BF4-5367-4F93-8E17-AB9A8B5DA613}" type="presOf" srcId="{A74468FE-01D1-426E-A287-F1417FB375B3}" destId="{8015DCF2-9BB9-4D07-BD09-1DCAB8F83040}" srcOrd="0" destOrd="0" presId="urn:microsoft.com/office/officeart/2018/5/layout/CenteredIconLabelDescriptionList"/>
    <dgm:cxn modelId="{2808BDFA-1D10-43D7-99AB-0896A4CCF629}" srcId="{D8CC8CC6-D904-41C0-B640-8C9D95B1BFE9}" destId="{DDEB717B-160D-4491-80C2-D557B9E0F64A}" srcOrd="3" destOrd="0" parTransId="{2866C6E3-11B4-4C5E-9D3D-94A9E97689A1}" sibTransId="{4C85F605-B883-4619-B4E0-9678FB84D44E}"/>
    <dgm:cxn modelId="{92BADAFB-8C49-4664-881D-9185A2D02FB4}" srcId="{E26EACAE-72C4-484E-8A2E-FAED0E5E2C10}" destId="{C919FACD-77C0-40E2-AFF0-E857C155A7BE}" srcOrd="1" destOrd="0" parTransId="{42FCE1EF-A9ED-4093-8874-59603F80CB29}" sibTransId="{8512E111-DFD4-4056-9D91-9F954E4AFD27}"/>
    <dgm:cxn modelId="{6A298A45-A0EB-469C-B57B-FCD8872D6D64}" type="presParOf" srcId="{C8A63137-2BC1-4103-BC69-CACED878A393}" destId="{18C9274F-AC03-4E21-87B3-06E4DAF02B37}" srcOrd="0" destOrd="0" presId="urn:microsoft.com/office/officeart/2018/5/layout/CenteredIconLabelDescriptionList"/>
    <dgm:cxn modelId="{88120A35-9987-4CC6-B3B1-10E1AB5C50FE}" type="presParOf" srcId="{18C9274F-AC03-4E21-87B3-06E4DAF02B37}" destId="{67D2BC5F-F789-4701-973D-6890970E7CA3}" srcOrd="0" destOrd="0" presId="urn:microsoft.com/office/officeart/2018/5/layout/CenteredIconLabelDescriptionList"/>
    <dgm:cxn modelId="{7BFDF3AE-C099-4E80-B04B-D31EFDDA08A9}" type="presParOf" srcId="{18C9274F-AC03-4E21-87B3-06E4DAF02B37}" destId="{A3F5D226-5986-4F9E-A190-4C2F4540A119}" srcOrd="1" destOrd="0" presId="urn:microsoft.com/office/officeart/2018/5/layout/CenteredIconLabelDescriptionList"/>
    <dgm:cxn modelId="{E9BB990A-50DE-46DE-B844-A54371C8544F}" type="presParOf" srcId="{18C9274F-AC03-4E21-87B3-06E4DAF02B37}" destId="{01353DF1-9BE0-4670-AFCD-19DCE803C2FE}" srcOrd="2" destOrd="0" presId="urn:microsoft.com/office/officeart/2018/5/layout/CenteredIconLabelDescriptionList"/>
    <dgm:cxn modelId="{B30CFE7D-1C4F-4751-83C3-56C44AEC14B1}" type="presParOf" srcId="{18C9274F-AC03-4E21-87B3-06E4DAF02B37}" destId="{155BC36C-44E0-43DA-A6B8-16977C428991}" srcOrd="3" destOrd="0" presId="urn:microsoft.com/office/officeart/2018/5/layout/CenteredIconLabelDescriptionList"/>
    <dgm:cxn modelId="{D7BB5684-3A28-4B76-A8E7-1B629A3F6AEE}" type="presParOf" srcId="{18C9274F-AC03-4E21-87B3-06E4DAF02B37}" destId="{A6959915-E164-4A6F-864A-8D810B560016}" srcOrd="4" destOrd="0" presId="urn:microsoft.com/office/officeart/2018/5/layout/CenteredIconLabelDescriptionList"/>
    <dgm:cxn modelId="{2E3151F9-2925-4E61-B895-9E9CD3C6CF3F}" type="presParOf" srcId="{C8A63137-2BC1-4103-BC69-CACED878A393}" destId="{3C8DA745-E7E7-4A25-BCB4-3DD647C4BEE7}" srcOrd="1" destOrd="0" presId="urn:microsoft.com/office/officeart/2018/5/layout/CenteredIconLabelDescriptionList"/>
    <dgm:cxn modelId="{D4AC0D6D-7104-46BE-8166-D092FD95DAFF}" type="presParOf" srcId="{C8A63137-2BC1-4103-BC69-CACED878A393}" destId="{EA9ED9E6-8D76-4E1A-8F35-AA3AA139C397}" srcOrd="2" destOrd="0" presId="urn:microsoft.com/office/officeart/2018/5/layout/CenteredIconLabelDescriptionList"/>
    <dgm:cxn modelId="{D2FF067B-72D4-4263-BC69-F8F6C3027744}" type="presParOf" srcId="{EA9ED9E6-8D76-4E1A-8F35-AA3AA139C397}" destId="{1316DF35-0E99-4AFC-8497-0276DF7303C9}" srcOrd="0" destOrd="0" presId="urn:microsoft.com/office/officeart/2018/5/layout/CenteredIconLabelDescriptionList"/>
    <dgm:cxn modelId="{0D221C00-7CC9-4833-ACA4-FC22F399E5DB}" type="presParOf" srcId="{EA9ED9E6-8D76-4E1A-8F35-AA3AA139C397}" destId="{2EF89E95-DA85-44C3-A5DA-9B7BC4DBF896}" srcOrd="1" destOrd="0" presId="urn:microsoft.com/office/officeart/2018/5/layout/CenteredIconLabelDescriptionList"/>
    <dgm:cxn modelId="{32D070F3-B8FE-4A88-97C0-E03C48779F49}" type="presParOf" srcId="{EA9ED9E6-8D76-4E1A-8F35-AA3AA139C397}" destId="{1B35E195-4F9E-484D-AF4B-F01D068BAE6C}" srcOrd="2" destOrd="0" presId="urn:microsoft.com/office/officeart/2018/5/layout/CenteredIconLabelDescriptionList"/>
    <dgm:cxn modelId="{99E2FEB0-929B-420C-8CEA-B0CF6FE33BDC}" type="presParOf" srcId="{EA9ED9E6-8D76-4E1A-8F35-AA3AA139C397}" destId="{3BF99D50-F799-4585-BC7F-917CFABE0421}" srcOrd="3" destOrd="0" presId="urn:microsoft.com/office/officeart/2018/5/layout/CenteredIconLabelDescriptionList"/>
    <dgm:cxn modelId="{D71AA21F-D114-4D9B-97DD-AEA7FEECE03B}" type="presParOf" srcId="{EA9ED9E6-8D76-4E1A-8F35-AA3AA139C397}" destId="{8015DCF2-9BB9-4D07-BD09-1DCAB8F83040}" srcOrd="4" destOrd="0" presId="urn:microsoft.com/office/officeart/2018/5/layout/CenteredIconLabelDescriptionList"/>
    <dgm:cxn modelId="{07705CFF-3F20-4FCF-A4B7-EE7D4E9B2AC5}" type="presParOf" srcId="{C8A63137-2BC1-4103-BC69-CACED878A393}" destId="{BF07C3C8-5A47-46D1-A89A-F427443B3A1A}" srcOrd="3" destOrd="0" presId="urn:microsoft.com/office/officeart/2018/5/layout/CenteredIconLabelDescriptionList"/>
    <dgm:cxn modelId="{2A5E6B00-6367-4BA7-8CD1-ADE9A4435032}" type="presParOf" srcId="{C8A63137-2BC1-4103-BC69-CACED878A393}" destId="{EFDCE3B2-4806-46C4-B93A-B8C96E81DD89}" srcOrd="4" destOrd="0" presId="urn:microsoft.com/office/officeart/2018/5/layout/CenteredIconLabelDescriptionList"/>
    <dgm:cxn modelId="{ECDA5720-B375-4B27-8053-C3E42BBAA7D8}" type="presParOf" srcId="{EFDCE3B2-4806-46C4-B93A-B8C96E81DD89}" destId="{206B4E65-8C38-46AF-87B0-FE8ADD55BBB8}" srcOrd="0" destOrd="0" presId="urn:microsoft.com/office/officeart/2018/5/layout/CenteredIconLabelDescriptionList"/>
    <dgm:cxn modelId="{952B55EC-F5AE-4436-B6FA-7DF50E9FCE00}" type="presParOf" srcId="{EFDCE3B2-4806-46C4-B93A-B8C96E81DD89}" destId="{1E6235FD-ED7F-4CE9-8BA9-49334D9D508B}" srcOrd="1" destOrd="0" presId="urn:microsoft.com/office/officeart/2018/5/layout/CenteredIconLabelDescriptionList"/>
    <dgm:cxn modelId="{56852B10-2124-44C6-9F30-51828EE3EF1B}" type="presParOf" srcId="{EFDCE3B2-4806-46C4-B93A-B8C96E81DD89}" destId="{A8CA5834-5599-4581-A383-15F269FF8CC2}" srcOrd="2" destOrd="0" presId="urn:microsoft.com/office/officeart/2018/5/layout/CenteredIconLabelDescriptionList"/>
    <dgm:cxn modelId="{9071CAB2-1BC0-4DEE-8655-73A79DFFFD5E}" type="presParOf" srcId="{EFDCE3B2-4806-46C4-B93A-B8C96E81DD89}" destId="{55ED8A47-C5E5-4A5E-9ACA-BF7CFD9F3579}" srcOrd="3" destOrd="0" presId="urn:microsoft.com/office/officeart/2018/5/layout/CenteredIconLabelDescriptionList"/>
    <dgm:cxn modelId="{B3910488-56FA-4D5B-BB6F-B089E0148916}" type="presParOf" srcId="{EFDCE3B2-4806-46C4-B93A-B8C96E81DD89}" destId="{F6780E02-663F-4D25-97BE-56EEEAA7AACF}" srcOrd="4" destOrd="0" presId="urn:microsoft.com/office/officeart/2018/5/layout/CenteredIconLabelDescriptionList"/>
    <dgm:cxn modelId="{CF4D35BA-FAE7-4287-BF7C-547BD29B889F}" type="presParOf" srcId="{C8A63137-2BC1-4103-BC69-CACED878A393}" destId="{8AF40DC7-0079-498D-B9CB-4EBEF970B0C9}" srcOrd="5" destOrd="0" presId="urn:microsoft.com/office/officeart/2018/5/layout/CenteredIconLabelDescriptionList"/>
    <dgm:cxn modelId="{99DA8A8F-A749-4C4A-9D4A-FCD506AB157B}" type="presParOf" srcId="{C8A63137-2BC1-4103-BC69-CACED878A393}" destId="{2486E843-60A6-46FD-9D94-6ABD35A8752E}" srcOrd="6" destOrd="0" presId="urn:microsoft.com/office/officeart/2018/5/layout/CenteredIconLabelDescriptionList"/>
    <dgm:cxn modelId="{A92B75C7-4096-4420-9B31-A91EC37DF5A6}" type="presParOf" srcId="{2486E843-60A6-46FD-9D94-6ABD35A8752E}" destId="{35232790-FB50-4790-A811-06BB0E1B3471}" srcOrd="0" destOrd="0" presId="urn:microsoft.com/office/officeart/2018/5/layout/CenteredIconLabelDescriptionList"/>
    <dgm:cxn modelId="{9BBAC9D2-5546-4BA9-BC35-474D478FC74D}" type="presParOf" srcId="{2486E843-60A6-46FD-9D94-6ABD35A8752E}" destId="{243C5168-2D52-4360-8147-BB6D275035CB}" srcOrd="1" destOrd="0" presId="urn:microsoft.com/office/officeart/2018/5/layout/CenteredIconLabelDescriptionList"/>
    <dgm:cxn modelId="{669DCA4A-D370-47EE-B897-3598A1319231}" type="presParOf" srcId="{2486E843-60A6-46FD-9D94-6ABD35A8752E}" destId="{BAA67BCD-50CD-4436-8904-50165C31A035}" srcOrd="2" destOrd="0" presId="urn:microsoft.com/office/officeart/2018/5/layout/CenteredIconLabelDescriptionList"/>
    <dgm:cxn modelId="{7C45DB68-011D-46B2-A112-301D0054AA52}" type="presParOf" srcId="{2486E843-60A6-46FD-9D94-6ABD35A8752E}" destId="{25351DCE-A954-40C8-A88E-A0A32F386A11}" srcOrd="3" destOrd="0" presId="urn:microsoft.com/office/officeart/2018/5/layout/CenteredIconLabelDescriptionList"/>
    <dgm:cxn modelId="{4F4236D8-7992-4382-BE0B-D19377BA5F7F}" type="presParOf" srcId="{2486E843-60A6-46FD-9D94-6ABD35A8752E}" destId="{94B883C8-E2BC-45FA-B820-61F488F0399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B0D8E-D174-4522-8F30-1A146691A759}">
      <dsp:nvSpPr>
        <dsp:cNvPr id="0" name=""/>
        <dsp:cNvSpPr/>
      </dsp:nvSpPr>
      <dsp:spPr>
        <a:xfrm>
          <a:off x="822863" y="1031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"Implemented State and Command design patterns to enhance system functionality."</a:t>
          </a:r>
        </a:p>
      </dsp:txBody>
      <dsp:txXfrm>
        <a:off x="822863" y="1031"/>
        <a:ext cx="1887914" cy="1132748"/>
      </dsp:txXfrm>
    </dsp:sp>
    <dsp:sp modelId="{EE7E0463-8138-4DBB-88E2-860811BF2F5D}">
      <dsp:nvSpPr>
        <dsp:cNvPr id="0" name=""/>
        <dsp:cNvSpPr/>
      </dsp:nvSpPr>
      <dsp:spPr>
        <a:xfrm>
          <a:off x="2899569" y="1031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"Enabled users to receive informative feedback on invalid commands and options."</a:t>
          </a:r>
        </a:p>
      </dsp:txBody>
      <dsp:txXfrm>
        <a:off x="2899569" y="1031"/>
        <a:ext cx="1887914" cy="1132748"/>
      </dsp:txXfrm>
    </dsp:sp>
    <dsp:sp modelId="{8E5C9D66-90F0-4AAB-B1DC-2EF53F2D99FC}">
      <dsp:nvSpPr>
        <dsp:cNvPr id="0" name=""/>
        <dsp:cNvSpPr/>
      </dsp:nvSpPr>
      <dsp:spPr>
        <a:xfrm>
          <a:off x="4976275" y="1031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"Developed a functional map editor and a game log system using the Observer pattern."</a:t>
          </a:r>
        </a:p>
      </dsp:txBody>
      <dsp:txXfrm>
        <a:off x="4976275" y="1031"/>
        <a:ext cx="1887914" cy="1132748"/>
      </dsp:txXfrm>
    </dsp:sp>
    <dsp:sp modelId="{B4958A98-F089-498D-AF76-922F9A4613CF}">
      <dsp:nvSpPr>
        <dsp:cNvPr id="0" name=""/>
        <dsp:cNvSpPr/>
      </dsp:nvSpPr>
      <dsp:spPr>
        <a:xfrm>
          <a:off x="7052981" y="1031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"Applied the Command pattern to handle game orders efficiently."</a:t>
          </a:r>
        </a:p>
      </dsp:txBody>
      <dsp:txXfrm>
        <a:off x="7052981" y="1031"/>
        <a:ext cx="1887914" cy="1132748"/>
      </dsp:txXfrm>
    </dsp:sp>
    <dsp:sp modelId="{133ABB00-EB77-4151-9B82-A29C7D28B8C1}">
      <dsp:nvSpPr>
        <dsp:cNvPr id="0" name=""/>
        <dsp:cNvSpPr/>
      </dsp:nvSpPr>
      <dsp:spPr>
        <a:xfrm>
          <a:off x="822863" y="132257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"Introduced a card system for Players, enhancing gameplay dynamics."</a:t>
          </a:r>
        </a:p>
      </dsp:txBody>
      <dsp:txXfrm>
        <a:off x="822863" y="1322572"/>
        <a:ext cx="1887914" cy="1132748"/>
      </dsp:txXfrm>
    </dsp:sp>
    <dsp:sp modelId="{8DA545A5-D804-41EC-99E0-46906B0F210A}">
      <dsp:nvSpPr>
        <dsp:cNvPr id="0" name=""/>
        <dsp:cNvSpPr/>
      </dsp:nvSpPr>
      <dsp:spPr>
        <a:xfrm>
          <a:off x="2899569" y="132257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"Refactored the codebase, improving overall code quality and maintainability."</a:t>
          </a:r>
        </a:p>
      </dsp:txBody>
      <dsp:txXfrm>
        <a:off x="2899569" y="1322572"/>
        <a:ext cx="1887914" cy="1132748"/>
      </dsp:txXfrm>
    </dsp:sp>
    <dsp:sp modelId="{7E896467-5DFA-4E4D-AE58-491E4042F0D2}">
      <dsp:nvSpPr>
        <dsp:cNvPr id="0" name=""/>
        <dsp:cNvSpPr/>
      </dsp:nvSpPr>
      <dsp:spPr>
        <a:xfrm>
          <a:off x="4976275" y="132257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"Achieved extensive unit testing coverage, including map validation, order execution, and end-game scenarios."</a:t>
          </a:r>
        </a:p>
      </dsp:txBody>
      <dsp:txXfrm>
        <a:off x="4976275" y="1322572"/>
        <a:ext cx="1887914" cy="1132748"/>
      </dsp:txXfrm>
    </dsp:sp>
    <dsp:sp modelId="{2B9FFC0A-A084-4A5B-96E9-CD15C875FC1E}">
      <dsp:nvSpPr>
        <dsp:cNvPr id="0" name=""/>
        <dsp:cNvSpPr/>
      </dsp:nvSpPr>
      <dsp:spPr>
        <a:xfrm>
          <a:off x="7052981" y="132257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"Established a well-populated version control history with over 50 commits."</a:t>
          </a:r>
        </a:p>
      </dsp:txBody>
      <dsp:txXfrm>
        <a:off x="7052981" y="1322572"/>
        <a:ext cx="1887914" cy="1132748"/>
      </dsp:txXfrm>
    </dsp:sp>
    <dsp:sp modelId="{9B8545EA-79D9-4DC5-841D-154BAE197550}">
      <dsp:nvSpPr>
        <dsp:cNvPr id="0" name=""/>
        <dsp:cNvSpPr/>
      </dsp:nvSpPr>
      <dsp:spPr>
        <a:xfrm>
          <a:off x="1861216" y="264411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"Maintained comprehensive API documentation for all files, classes, and methods."</a:t>
          </a:r>
        </a:p>
      </dsp:txBody>
      <dsp:txXfrm>
        <a:off x="1861216" y="2644112"/>
        <a:ext cx="1887914" cy="1132748"/>
      </dsp:txXfrm>
    </dsp:sp>
    <dsp:sp modelId="{03BEFE3F-A504-40F6-956A-F95F5C8D23EE}">
      <dsp:nvSpPr>
        <dsp:cNvPr id="0" name=""/>
        <dsp:cNvSpPr/>
      </dsp:nvSpPr>
      <dsp:spPr>
        <a:xfrm>
          <a:off x="3937922" y="264411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"Adhered to coding conventions, ensuring consistency throughout the project."</a:t>
          </a:r>
        </a:p>
      </dsp:txBody>
      <dsp:txXfrm>
        <a:off x="3937922" y="2644112"/>
        <a:ext cx="1887914" cy="1132748"/>
      </dsp:txXfrm>
    </dsp:sp>
    <dsp:sp modelId="{DC0405A8-AD4A-4663-BBE5-D5DA8E643654}">
      <dsp:nvSpPr>
        <dsp:cNvPr id="0" name=""/>
        <dsp:cNvSpPr/>
      </dsp:nvSpPr>
      <dsp:spPr>
        <a:xfrm>
          <a:off x="6014628" y="2644112"/>
          <a:ext cx="1887914" cy="1132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"Organized the project structure with separate folders for modules, including test classes that mirror the code structure."</a:t>
          </a:r>
        </a:p>
      </dsp:txBody>
      <dsp:txXfrm>
        <a:off x="6014628" y="2644112"/>
        <a:ext cx="1887914" cy="1132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8445B-563C-48BE-8BE1-CCDA17A14A6C}">
      <dsp:nvSpPr>
        <dsp:cNvPr id="0" name=""/>
        <dsp:cNvSpPr/>
      </dsp:nvSpPr>
      <dsp:spPr>
        <a:xfrm>
          <a:off x="2634502" y="497932"/>
          <a:ext cx="3832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22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5766" y="541582"/>
        <a:ext cx="20691" cy="4138"/>
      </dsp:txXfrm>
    </dsp:sp>
    <dsp:sp modelId="{C0769F08-9FE7-4B04-B1F0-89255D5292D9}">
      <dsp:nvSpPr>
        <dsp:cNvPr id="0" name=""/>
        <dsp:cNvSpPr/>
      </dsp:nvSpPr>
      <dsp:spPr>
        <a:xfrm>
          <a:off x="837081" y="3885"/>
          <a:ext cx="1799220" cy="10795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Overview and Diagram</a:t>
          </a:r>
          <a:endParaRPr lang="en-US" sz="1900" kern="1200" dirty="0"/>
        </a:p>
      </dsp:txBody>
      <dsp:txXfrm>
        <a:off x="837081" y="3885"/>
        <a:ext cx="1799220" cy="1079532"/>
      </dsp:txXfrm>
    </dsp:sp>
    <dsp:sp modelId="{C15AF23F-9E72-4A89-9F8A-AEA6FCDC86DE}">
      <dsp:nvSpPr>
        <dsp:cNvPr id="0" name=""/>
        <dsp:cNvSpPr/>
      </dsp:nvSpPr>
      <dsp:spPr>
        <a:xfrm>
          <a:off x="1736691" y="1081618"/>
          <a:ext cx="2213041" cy="383220"/>
        </a:xfrm>
        <a:custGeom>
          <a:avLst/>
          <a:gdLst/>
          <a:ahLst/>
          <a:cxnLst/>
          <a:rect l="0" t="0" r="0" b="0"/>
          <a:pathLst>
            <a:path>
              <a:moveTo>
                <a:pt x="2213041" y="0"/>
              </a:moveTo>
              <a:lnTo>
                <a:pt x="2213041" y="208710"/>
              </a:lnTo>
              <a:lnTo>
                <a:pt x="0" y="208710"/>
              </a:lnTo>
              <a:lnTo>
                <a:pt x="0" y="383220"/>
              </a:lnTo>
            </a:path>
          </a:pathLst>
        </a:custGeom>
        <a:noFill/>
        <a:ln w="6350" cap="flat" cmpd="sng" algn="ctr">
          <a:solidFill>
            <a:schemeClr val="accent2">
              <a:hueOff val="314123"/>
              <a:satOff val="-851"/>
              <a:lumOff val="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6927" y="1271159"/>
        <a:ext cx="112569" cy="4138"/>
      </dsp:txXfrm>
    </dsp:sp>
    <dsp:sp modelId="{ACC37F5E-08B1-41C0-828C-9BD697248EF5}">
      <dsp:nvSpPr>
        <dsp:cNvPr id="0" name=""/>
        <dsp:cNvSpPr/>
      </dsp:nvSpPr>
      <dsp:spPr>
        <a:xfrm>
          <a:off x="3050122" y="3885"/>
          <a:ext cx="1799220" cy="1079532"/>
        </a:xfrm>
        <a:prstGeom prst="rect">
          <a:avLst/>
        </a:prstGeom>
        <a:solidFill>
          <a:schemeClr val="accent2">
            <a:hueOff val="261769"/>
            <a:satOff val="-709"/>
            <a:lumOff val="5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Functional Description</a:t>
          </a:r>
          <a:endParaRPr lang="en-US" sz="1900" kern="1200" dirty="0"/>
        </a:p>
      </dsp:txBody>
      <dsp:txXfrm>
        <a:off x="3050122" y="3885"/>
        <a:ext cx="1799220" cy="1079532"/>
      </dsp:txXfrm>
    </dsp:sp>
    <dsp:sp modelId="{6C0959F2-438E-419B-88F3-84DA58B9FBEA}">
      <dsp:nvSpPr>
        <dsp:cNvPr id="0" name=""/>
        <dsp:cNvSpPr/>
      </dsp:nvSpPr>
      <dsp:spPr>
        <a:xfrm>
          <a:off x="2634502" y="1991285"/>
          <a:ext cx="3832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220" y="45720"/>
              </a:lnTo>
            </a:path>
          </a:pathLst>
        </a:custGeom>
        <a:noFill/>
        <a:ln w="6350" cap="flat" cmpd="sng" algn="ctr">
          <a:solidFill>
            <a:schemeClr val="accent2">
              <a:hueOff val="628246"/>
              <a:satOff val="-1701"/>
              <a:lumOff val="13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815766" y="2034935"/>
        <a:ext cx="20691" cy="4138"/>
      </dsp:txXfrm>
    </dsp:sp>
    <dsp:sp modelId="{06681886-3995-4107-9531-32184D8CA5DB}">
      <dsp:nvSpPr>
        <dsp:cNvPr id="0" name=""/>
        <dsp:cNvSpPr/>
      </dsp:nvSpPr>
      <dsp:spPr>
        <a:xfrm>
          <a:off x="837081" y="1497238"/>
          <a:ext cx="1799220" cy="1079532"/>
        </a:xfrm>
        <a:prstGeom prst="rect">
          <a:avLst/>
        </a:prstGeom>
        <a:solidFill>
          <a:schemeClr val="accent2">
            <a:hueOff val="523539"/>
            <a:satOff val="-1418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JUnit</a:t>
          </a:r>
        </a:p>
      </dsp:txBody>
      <dsp:txXfrm>
        <a:off x="837081" y="1497238"/>
        <a:ext cx="1799220" cy="1079532"/>
      </dsp:txXfrm>
    </dsp:sp>
    <dsp:sp modelId="{7FE026C9-2CB5-4B25-AE5E-608447993C95}">
      <dsp:nvSpPr>
        <dsp:cNvPr id="0" name=""/>
        <dsp:cNvSpPr/>
      </dsp:nvSpPr>
      <dsp:spPr>
        <a:xfrm>
          <a:off x="1736691" y="2574971"/>
          <a:ext cx="2213041" cy="383220"/>
        </a:xfrm>
        <a:custGeom>
          <a:avLst/>
          <a:gdLst/>
          <a:ahLst/>
          <a:cxnLst/>
          <a:rect l="0" t="0" r="0" b="0"/>
          <a:pathLst>
            <a:path>
              <a:moveTo>
                <a:pt x="2213041" y="0"/>
              </a:moveTo>
              <a:lnTo>
                <a:pt x="2213041" y="208710"/>
              </a:lnTo>
              <a:lnTo>
                <a:pt x="0" y="208710"/>
              </a:lnTo>
              <a:lnTo>
                <a:pt x="0" y="383220"/>
              </a:lnTo>
            </a:path>
          </a:pathLst>
        </a:custGeom>
        <a:noFill/>
        <a:ln w="6350" cap="flat" cmpd="sng" algn="ctr">
          <a:solidFill>
            <a:schemeClr val="accent2">
              <a:hueOff val="942370"/>
              <a:satOff val="-2552"/>
              <a:lumOff val="200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6927" y="2764512"/>
        <a:ext cx="112569" cy="4138"/>
      </dsp:txXfrm>
    </dsp:sp>
    <dsp:sp modelId="{02F8C004-9A67-4D26-B3B9-32CF0555BF12}">
      <dsp:nvSpPr>
        <dsp:cNvPr id="0" name=""/>
        <dsp:cNvSpPr/>
      </dsp:nvSpPr>
      <dsp:spPr>
        <a:xfrm>
          <a:off x="3050122" y="1497238"/>
          <a:ext cx="1799220" cy="1079532"/>
        </a:xfrm>
        <a:prstGeom prst="rect">
          <a:avLst/>
        </a:prstGeom>
        <a:solidFill>
          <a:schemeClr val="accent2">
            <a:hueOff val="785308"/>
            <a:satOff val="-2127"/>
            <a:lumOff val="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Game snapshots</a:t>
          </a:r>
        </a:p>
      </dsp:txBody>
      <dsp:txXfrm>
        <a:off x="3050122" y="1497238"/>
        <a:ext cx="1799220" cy="1079532"/>
      </dsp:txXfrm>
    </dsp:sp>
    <dsp:sp modelId="{192425B7-05D5-410E-A51B-B3484162C887}">
      <dsp:nvSpPr>
        <dsp:cNvPr id="0" name=""/>
        <dsp:cNvSpPr/>
      </dsp:nvSpPr>
      <dsp:spPr>
        <a:xfrm>
          <a:off x="2634502" y="3484637"/>
          <a:ext cx="3832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220" y="45720"/>
              </a:lnTo>
            </a:path>
          </a:pathLst>
        </a:custGeom>
        <a:noFill/>
        <a:ln w="6350" cap="flat" cmpd="sng" algn="ctr">
          <a:solidFill>
            <a:schemeClr val="accent2">
              <a:hueOff val="1256493"/>
              <a:satOff val="-3402"/>
              <a:lumOff val="266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5766" y="3528288"/>
        <a:ext cx="20691" cy="4138"/>
      </dsp:txXfrm>
    </dsp:sp>
    <dsp:sp modelId="{63DD5285-69F7-444F-AF03-96ADC1333A6D}">
      <dsp:nvSpPr>
        <dsp:cNvPr id="0" name=""/>
        <dsp:cNvSpPr/>
      </dsp:nvSpPr>
      <dsp:spPr>
        <a:xfrm>
          <a:off x="837081" y="2990591"/>
          <a:ext cx="1799220" cy="1079532"/>
        </a:xfrm>
        <a:prstGeom prst="rect">
          <a:avLst/>
        </a:prstGeom>
        <a:solidFill>
          <a:schemeClr val="accent2">
            <a:hueOff val="1047077"/>
            <a:satOff val="-2835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used</a:t>
          </a:r>
          <a:endParaRPr lang="en-US" sz="1900" kern="1200" dirty="0"/>
        </a:p>
      </dsp:txBody>
      <dsp:txXfrm>
        <a:off x="837081" y="2990591"/>
        <a:ext cx="1799220" cy="1079532"/>
      </dsp:txXfrm>
    </dsp:sp>
    <dsp:sp modelId="{46F6D05C-A875-462A-8414-FB018B685FC6}">
      <dsp:nvSpPr>
        <dsp:cNvPr id="0" name=""/>
        <dsp:cNvSpPr/>
      </dsp:nvSpPr>
      <dsp:spPr>
        <a:xfrm>
          <a:off x="1736691" y="4068324"/>
          <a:ext cx="2213041" cy="383220"/>
        </a:xfrm>
        <a:custGeom>
          <a:avLst/>
          <a:gdLst/>
          <a:ahLst/>
          <a:cxnLst/>
          <a:rect l="0" t="0" r="0" b="0"/>
          <a:pathLst>
            <a:path>
              <a:moveTo>
                <a:pt x="2213041" y="0"/>
              </a:moveTo>
              <a:lnTo>
                <a:pt x="2213041" y="208710"/>
              </a:lnTo>
              <a:lnTo>
                <a:pt x="0" y="208710"/>
              </a:lnTo>
              <a:lnTo>
                <a:pt x="0" y="383220"/>
              </a:lnTo>
            </a:path>
          </a:pathLst>
        </a:custGeom>
        <a:noFill/>
        <a:ln w="6350" cap="flat" cmpd="sng" algn="ctr">
          <a:solidFill>
            <a:schemeClr val="accent2">
              <a:hueOff val="1570616"/>
              <a:satOff val="-4253"/>
              <a:lumOff val="33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6927" y="4257865"/>
        <a:ext cx="112569" cy="4138"/>
      </dsp:txXfrm>
    </dsp:sp>
    <dsp:sp modelId="{C22287B6-5064-4095-96E5-A38FC4338B6B}">
      <dsp:nvSpPr>
        <dsp:cNvPr id="0" name=""/>
        <dsp:cNvSpPr/>
      </dsp:nvSpPr>
      <dsp:spPr>
        <a:xfrm>
          <a:off x="3050122" y="2990591"/>
          <a:ext cx="1799220" cy="1079532"/>
        </a:xfrm>
        <a:prstGeom prst="rect">
          <a:avLst/>
        </a:prstGeom>
        <a:solidFill>
          <a:schemeClr val="accent2">
            <a:hueOff val="1308847"/>
            <a:satOff val="-3544"/>
            <a:lumOff val="2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Coding Convention followed</a:t>
          </a:r>
          <a:endParaRPr lang="en-US" sz="1900" kern="1200" dirty="0"/>
        </a:p>
      </dsp:txBody>
      <dsp:txXfrm>
        <a:off x="3050122" y="2990591"/>
        <a:ext cx="1799220" cy="1079532"/>
      </dsp:txXfrm>
    </dsp:sp>
    <dsp:sp modelId="{03350E45-CAB3-41E4-975B-A2E02B5519E3}">
      <dsp:nvSpPr>
        <dsp:cNvPr id="0" name=""/>
        <dsp:cNvSpPr/>
      </dsp:nvSpPr>
      <dsp:spPr>
        <a:xfrm>
          <a:off x="837081" y="4483944"/>
          <a:ext cx="1799220" cy="1079532"/>
        </a:xfrm>
        <a:prstGeom prst="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63" tIns="92543" rIns="88163" bIns="92543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Challenges and Future Developments</a:t>
          </a:r>
          <a:endParaRPr lang="en-US" sz="1900" kern="1200" dirty="0"/>
        </a:p>
      </dsp:txBody>
      <dsp:txXfrm>
        <a:off x="837081" y="4483944"/>
        <a:ext cx="1799220" cy="1079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DBCC2-4262-44A6-AE44-D14937F364F1}">
      <dsp:nvSpPr>
        <dsp:cNvPr id="0" name=""/>
        <dsp:cNvSpPr/>
      </dsp:nvSpPr>
      <dsp:spPr>
        <a:xfrm>
          <a:off x="0" y="327410"/>
          <a:ext cx="1036074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VIEW MODULE</a:t>
          </a:r>
          <a:endParaRPr lang="en-US" sz="1800" kern="1200"/>
        </a:p>
      </dsp:txBody>
      <dsp:txXfrm>
        <a:off x="34906" y="362316"/>
        <a:ext cx="10290929" cy="645240"/>
      </dsp:txXfrm>
    </dsp:sp>
    <dsp:sp modelId="{7B995670-1C6C-496A-8939-70CD39949491}">
      <dsp:nvSpPr>
        <dsp:cNvPr id="0" name=""/>
        <dsp:cNvSpPr/>
      </dsp:nvSpPr>
      <dsp:spPr>
        <a:xfrm>
          <a:off x="0" y="1094303"/>
          <a:ext cx="1036074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module is responsible for interacting with user and executing commands. It also contains the observer class from observer pattern.</a:t>
          </a:r>
        </a:p>
      </dsp:txBody>
      <dsp:txXfrm>
        <a:off x="34906" y="1129209"/>
        <a:ext cx="10290929" cy="645240"/>
      </dsp:txXfrm>
    </dsp:sp>
    <dsp:sp modelId="{F8DDFED7-FA69-4541-8936-D80FF52DF9C9}">
      <dsp:nvSpPr>
        <dsp:cNvPr id="0" name=""/>
        <dsp:cNvSpPr/>
      </dsp:nvSpPr>
      <dsp:spPr>
        <a:xfrm>
          <a:off x="0" y="1830054"/>
          <a:ext cx="1036074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CONTROLLER MODULE</a:t>
          </a:r>
          <a:endParaRPr lang="en-US" sz="1800" kern="1200"/>
        </a:p>
      </dsp:txBody>
      <dsp:txXfrm>
        <a:off x="34906" y="1864960"/>
        <a:ext cx="10290929" cy="645240"/>
      </dsp:txXfrm>
    </dsp:sp>
    <dsp:sp modelId="{055695BA-3809-4140-B2A4-E4E8E75D44C5}">
      <dsp:nvSpPr>
        <dsp:cNvPr id="0" name=""/>
        <dsp:cNvSpPr/>
      </dsp:nvSpPr>
      <dsp:spPr>
        <a:xfrm>
          <a:off x="0" y="2628089"/>
          <a:ext cx="1036074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module is responsible for processing commands, game rule etc. It also implements the state pattern for phases and adapter pattern for maps.</a:t>
          </a:r>
        </a:p>
      </dsp:txBody>
      <dsp:txXfrm>
        <a:off x="34906" y="2662995"/>
        <a:ext cx="10290929" cy="645240"/>
      </dsp:txXfrm>
    </dsp:sp>
    <dsp:sp modelId="{594FB905-61A8-4C0B-92A4-E894EA6DF273}">
      <dsp:nvSpPr>
        <dsp:cNvPr id="0" name=""/>
        <dsp:cNvSpPr/>
      </dsp:nvSpPr>
      <dsp:spPr>
        <a:xfrm>
          <a:off x="0" y="3394981"/>
          <a:ext cx="1036074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MODULE</a:t>
          </a:r>
          <a:endParaRPr lang="en-US" sz="1800" kern="1200"/>
        </a:p>
      </dsp:txBody>
      <dsp:txXfrm>
        <a:off x="34906" y="3429887"/>
        <a:ext cx="10290929" cy="645240"/>
      </dsp:txXfrm>
    </dsp:sp>
    <dsp:sp modelId="{B09381DC-BA05-4492-9404-43B7F58EEACB}">
      <dsp:nvSpPr>
        <dsp:cNvPr id="0" name=""/>
        <dsp:cNvSpPr/>
      </dsp:nvSpPr>
      <dsp:spPr>
        <a:xfrm>
          <a:off x="0" y="4161874"/>
          <a:ext cx="1036074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module is used for storing data objects like Player, Countries etc. It contains the observable class from observer pattern. It also implements the strategy pattern and command pattern.</a:t>
          </a:r>
        </a:p>
      </dsp:txBody>
      <dsp:txXfrm>
        <a:off x="34906" y="4196780"/>
        <a:ext cx="10290929" cy="64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8722B-855F-4950-8D1E-CA34A8DEA6A9}">
      <dsp:nvSpPr>
        <dsp:cNvPr id="0" name=""/>
        <dsp:cNvSpPr/>
      </dsp:nvSpPr>
      <dsp:spPr>
        <a:xfrm rot="5400000">
          <a:off x="5210914" y="-1109996"/>
          <a:ext cx="3444132" cy="65251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Game Log File and Observer Pattern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Order Creation and Execution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Command Pattern for Orders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Player Cards and Game Play Commands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Refactoring Using the State Pattern &amp; Singleton Pattern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CI/CD Integration</a:t>
          </a:r>
        </a:p>
      </dsp:txBody>
      <dsp:txXfrm rot="-5400000">
        <a:off x="3670402" y="598645"/>
        <a:ext cx="6357029" cy="3107874"/>
      </dsp:txXfrm>
    </dsp:sp>
    <dsp:sp modelId="{7722A44F-7FB0-4698-A2B6-BF64A059EB97}">
      <dsp:nvSpPr>
        <dsp:cNvPr id="0" name=""/>
        <dsp:cNvSpPr/>
      </dsp:nvSpPr>
      <dsp:spPr>
        <a:xfrm>
          <a:off x="0" y="0"/>
          <a:ext cx="3670401" cy="4305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Build 2 of our project, we've introduced significant enhancements and new features to elevate the gaming experience. Let's explore the key functional aspects of this build</a:t>
          </a:r>
        </a:p>
      </dsp:txBody>
      <dsp:txXfrm>
        <a:off x="179174" y="179174"/>
        <a:ext cx="3312053" cy="39468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7D8CE-6FF0-4BC0-BAB2-75DD488DCE0F}">
      <dsp:nvSpPr>
        <dsp:cNvPr id="0" name=""/>
        <dsp:cNvSpPr/>
      </dsp:nvSpPr>
      <dsp:spPr>
        <a:xfrm>
          <a:off x="0" y="145193"/>
          <a:ext cx="2389556" cy="2256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Build 2, we've introduced player cards and game play commands to enhance strategy and variety in gameplay.</a:t>
          </a:r>
        </a:p>
      </dsp:txBody>
      <dsp:txXfrm>
        <a:off x="66100" y="211293"/>
        <a:ext cx="2257356" cy="2124611"/>
      </dsp:txXfrm>
    </dsp:sp>
    <dsp:sp modelId="{5E4CF1EC-54B4-4E98-82C8-E14DAE76F803}">
      <dsp:nvSpPr>
        <dsp:cNvPr id="0" name=""/>
        <dsp:cNvSpPr/>
      </dsp:nvSpPr>
      <dsp:spPr>
        <a:xfrm>
          <a:off x="3361323" y="2952"/>
          <a:ext cx="1753455" cy="876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Player Cards:</a:t>
          </a:r>
          <a:endParaRPr lang="en-US" sz="1500" kern="1200"/>
        </a:p>
      </dsp:txBody>
      <dsp:txXfrm>
        <a:off x="3387001" y="28630"/>
        <a:ext cx="1702099" cy="825371"/>
      </dsp:txXfrm>
    </dsp:sp>
    <dsp:sp modelId="{C6E2FDF3-F968-4228-960C-50358AF60AFB}">
      <dsp:nvSpPr>
        <dsp:cNvPr id="0" name=""/>
        <dsp:cNvSpPr/>
      </dsp:nvSpPr>
      <dsp:spPr>
        <a:xfrm>
          <a:off x="3536669" y="879680"/>
          <a:ext cx="175345" cy="65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545"/>
              </a:lnTo>
              <a:lnTo>
                <a:pt x="175345" y="657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781DB-C5B5-4E51-9FCD-013A121DFC11}">
      <dsp:nvSpPr>
        <dsp:cNvPr id="0" name=""/>
        <dsp:cNvSpPr/>
      </dsp:nvSpPr>
      <dsp:spPr>
        <a:xfrm>
          <a:off x="3712014" y="1098862"/>
          <a:ext cx="1402764" cy="876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Every player now has access to a set of strategic cards.</a:t>
          </a:r>
        </a:p>
      </dsp:txBody>
      <dsp:txXfrm>
        <a:off x="3737692" y="1124540"/>
        <a:ext cx="1351408" cy="825371"/>
      </dsp:txXfrm>
    </dsp:sp>
    <dsp:sp modelId="{E5FAB4AE-7402-46E1-977A-2DC36F771A79}">
      <dsp:nvSpPr>
        <dsp:cNvPr id="0" name=""/>
        <dsp:cNvSpPr/>
      </dsp:nvSpPr>
      <dsp:spPr>
        <a:xfrm>
          <a:off x="3536669" y="879680"/>
          <a:ext cx="175345" cy="175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455"/>
              </a:lnTo>
              <a:lnTo>
                <a:pt x="175345" y="17534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224AF-5626-416C-8B33-AD3796A483E9}">
      <dsp:nvSpPr>
        <dsp:cNvPr id="0" name=""/>
        <dsp:cNvSpPr/>
      </dsp:nvSpPr>
      <dsp:spPr>
        <a:xfrm>
          <a:off x="3712014" y="2194772"/>
          <a:ext cx="1402764" cy="876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Players start with no cards but can accumulate them during gameplay.</a:t>
          </a:r>
        </a:p>
      </dsp:txBody>
      <dsp:txXfrm>
        <a:off x="3737692" y="2220450"/>
        <a:ext cx="1351408" cy="825371"/>
      </dsp:txXfrm>
    </dsp:sp>
    <dsp:sp modelId="{0AA595BF-57EF-4AC3-9DDC-A87EB638114C}">
      <dsp:nvSpPr>
        <dsp:cNvPr id="0" name=""/>
        <dsp:cNvSpPr/>
      </dsp:nvSpPr>
      <dsp:spPr>
        <a:xfrm>
          <a:off x="3536669" y="879680"/>
          <a:ext cx="175345" cy="284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65"/>
              </a:lnTo>
              <a:lnTo>
                <a:pt x="175345" y="2849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FE050-A4A7-430B-8D06-4B8FCCF9B0F4}">
      <dsp:nvSpPr>
        <dsp:cNvPr id="0" name=""/>
        <dsp:cNvSpPr/>
      </dsp:nvSpPr>
      <dsp:spPr>
        <a:xfrm>
          <a:off x="3712014" y="3290682"/>
          <a:ext cx="1402764" cy="876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Cards can be used strategically to influence game dynamics.</a:t>
          </a:r>
        </a:p>
      </dsp:txBody>
      <dsp:txXfrm>
        <a:off x="3737692" y="3316360"/>
        <a:ext cx="1351408" cy="825371"/>
      </dsp:txXfrm>
    </dsp:sp>
    <dsp:sp modelId="{494E3B50-3C9A-4F84-8F6C-0E225D721CC8}">
      <dsp:nvSpPr>
        <dsp:cNvPr id="0" name=""/>
        <dsp:cNvSpPr/>
      </dsp:nvSpPr>
      <dsp:spPr>
        <a:xfrm>
          <a:off x="5553143" y="2952"/>
          <a:ext cx="1753455" cy="876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Game Play Commands:</a:t>
          </a:r>
          <a:endParaRPr lang="en-US" sz="1500" kern="1200"/>
        </a:p>
      </dsp:txBody>
      <dsp:txXfrm>
        <a:off x="5578821" y="28630"/>
        <a:ext cx="1702099" cy="825371"/>
      </dsp:txXfrm>
    </dsp:sp>
    <dsp:sp modelId="{2CFB227A-4A38-4C0D-971B-4527B490550A}">
      <dsp:nvSpPr>
        <dsp:cNvPr id="0" name=""/>
        <dsp:cNvSpPr/>
      </dsp:nvSpPr>
      <dsp:spPr>
        <a:xfrm>
          <a:off x="5728488" y="879680"/>
          <a:ext cx="175345" cy="65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545"/>
              </a:lnTo>
              <a:lnTo>
                <a:pt x="175345" y="657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AC7C-FE41-41DA-ABA8-505C3A624FD7}">
      <dsp:nvSpPr>
        <dsp:cNvPr id="0" name=""/>
        <dsp:cNvSpPr/>
      </dsp:nvSpPr>
      <dsp:spPr>
        <a:xfrm>
          <a:off x="5903834" y="1098862"/>
          <a:ext cx="1402764" cy="876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Game play commands include actions like showing the game map and game startup phase.</a:t>
          </a:r>
        </a:p>
      </dsp:txBody>
      <dsp:txXfrm>
        <a:off x="5929512" y="1124540"/>
        <a:ext cx="1351408" cy="825371"/>
      </dsp:txXfrm>
    </dsp:sp>
    <dsp:sp modelId="{5AFCFF28-82E7-4790-9ABC-523AEA846775}">
      <dsp:nvSpPr>
        <dsp:cNvPr id="0" name=""/>
        <dsp:cNvSpPr/>
      </dsp:nvSpPr>
      <dsp:spPr>
        <a:xfrm>
          <a:off x="5728488" y="879680"/>
          <a:ext cx="175345" cy="175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455"/>
              </a:lnTo>
              <a:lnTo>
                <a:pt x="175345" y="17534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FC593-F81C-4548-B82F-526A65B7E263}">
      <dsp:nvSpPr>
        <dsp:cNvPr id="0" name=""/>
        <dsp:cNvSpPr/>
      </dsp:nvSpPr>
      <dsp:spPr>
        <a:xfrm>
          <a:off x="5903834" y="2194772"/>
          <a:ext cx="1402764" cy="876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commands initiate crucial phases of the game.</a:t>
          </a:r>
        </a:p>
      </dsp:txBody>
      <dsp:txXfrm>
        <a:off x="5929512" y="2220450"/>
        <a:ext cx="1351408" cy="825371"/>
      </dsp:txXfrm>
    </dsp:sp>
    <dsp:sp modelId="{61D16F42-B547-4B47-BEB3-E1939592BA76}">
      <dsp:nvSpPr>
        <dsp:cNvPr id="0" name=""/>
        <dsp:cNvSpPr/>
      </dsp:nvSpPr>
      <dsp:spPr>
        <a:xfrm>
          <a:off x="7744963" y="2952"/>
          <a:ext cx="2237234" cy="1369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Players can strategically use cards and issue commands, adding depth and diversity to the gameplay.</a:t>
          </a:r>
        </a:p>
      </dsp:txBody>
      <dsp:txXfrm>
        <a:off x="7785079" y="43068"/>
        <a:ext cx="2157002" cy="1289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4CDA0-9AEC-4A85-8EAE-9A04AF10F11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F66F-F111-40B6-9B39-33B88EC1B36B}">
      <dsp:nvSpPr>
        <dsp:cNvPr id="0" name=""/>
        <dsp:cNvSpPr/>
      </dsp:nvSpPr>
      <dsp:spPr>
        <a:xfrm>
          <a:off x="0" y="0"/>
          <a:ext cx="2103120" cy="417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DocLint for Comprehensive Documentation:</a:t>
          </a:r>
          <a:endParaRPr lang="en-US" sz="1900" kern="1200"/>
        </a:p>
      </dsp:txBody>
      <dsp:txXfrm>
        <a:off x="0" y="0"/>
        <a:ext cx="2103120" cy="4170363"/>
      </dsp:txXfrm>
    </dsp:sp>
    <dsp:sp modelId="{E304FD95-1880-4B37-A619-C9AB765EF599}">
      <dsp:nvSpPr>
        <dsp:cNvPr id="0" name=""/>
        <dsp:cNvSpPr/>
      </dsp:nvSpPr>
      <dsp:spPr>
        <a:xfrm>
          <a:off x="2260854" y="49024"/>
          <a:ext cx="8254746" cy="98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Complete Documentation:</a:t>
          </a:r>
          <a:r>
            <a:rPr lang="en-US" sz="1900" kern="1200"/>
            <a:t> We've employed DocLint to ensure that all files, classes, methods, and even private members are thoroughly documented, adhering to industry best practices.</a:t>
          </a:r>
        </a:p>
      </dsp:txBody>
      <dsp:txXfrm>
        <a:off x="2260854" y="49024"/>
        <a:ext cx="8254746" cy="980483"/>
      </dsp:txXfrm>
    </dsp:sp>
    <dsp:sp modelId="{6821668B-8A27-4034-98FC-304178585135}">
      <dsp:nvSpPr>
        <dsp:cNvPr id="0" name=""/>
        <dsp:cNvSpPr/>
      </dsp:nvSpPr>
      <dsp:spPr>
        <a:xfrm>
          <a:off x="2103120" y="102950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0B5B9-C7D5-4C9D-B9C6-BE34FF007220}">
      <dsp:nvSpPr>
        <dsp:cNvPr id="0" name=""/>
        <dsp:cNvSpPr/>
      </dsp:nvSpPr>
      <dsp:spPr>
        <a:xfrm>
          <a:off x="2260854" y="1078531"/>
          <a:ext cx="8254746" cy="98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Testing Documentation:</a:t>
          </a:r>
          <a:r>
            <a:rPr lang="en-US" sz="1900" kern="1200"/>
            <a:t> Our test classes and test cases are also meticulously documented, enhancing the understandability of our testing strategy.</a:t>
          </a:r>
        </a:p>
      </dsp:txBody>
      <dsp:txXfrm>
        <a:off x="2260854" y="1078531"/>
        <a:ext cx="8254746" cy="980483"/>
      </dsp:txXfrm>
    </dsp:sp>
    <dsp:sp modelId="{1BB02696-322B-4E22-86B5-ED9B344A8365}">
      <dsp:nvSpPr>
        <dsp:cNvPr id="0" name=""/>
        <dsp:cNvSpPr/>
      </dsp:nvSpPr>
      <dsp:spPr>
        <a:xfrm>
          <a:off x="2103120" y="20590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4CC86-64E9-41E6-AB9E-AE6E23565456}">
      <dsp:nvSpPr>
        <dsp:cNvPr id="0" name=""/>
        <dsp:cNvSpPr/>
      </dsp:nvSpPr>
      <dsp:spPr>
        <a:xfrm>
          <a:off x="2260854" y="2108039"/>
          <a:ext cx="8254746" cy="98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Java Command Line Option:</a:t>
          </a:r>
          <a:r>
            <a:rPr lang="en-US" sz="1900" kern="1200"/>
            <a:t> We use the java command line option -Xdoclint to validate that our Javadoc is complete and accurate.</a:t>
          </a:r>
        </a:p>
      </dsp:txBody>
      <dsp:txXfrm>
        <a:off x="2260854" y="2108039"/>
        <a:ext cx="8254746" cy="980483"/>
      </dsp:txXfrm>
    </dsp:sp>
    <dsp:sp modelId="{BEF5A1DD-4740-4D46-8E00-63C60E3D7927}">
      <dsp:nvSpPr>
        <dsp:cNvPr id="0" name=""/>
        <dsp:cNvSpPr/>
      </dsp:nvSpPr>
      <dsp:spPr>
        <a:xfrm>
          <a:off x="2103120" y="30885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88825-9B47-432E-B40E-7ABE99237705}">
      <dsp:nvSpPr>
        <dsp:cNvPr id="0" name=""/>
        <dsp:cNvSpPr/>
      </dsp:nvSpPr>
      <dsp:spPr>
        <a:xfrm>
          <a:off x="2260854" y="3137546"/>
          <a:ext cx="8254746" cy="98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enhancements not only bolster code quality but also make our project more accessible and maintainable, fostering a collaborative and efficient development environment.</a:t>
          </a:r>
        </a:p>
      </dsp:txBody>
      <dsp:txXfrm>
        <a:off x="2260854" y="3137546"/>
        <a:ext cx="8254746" cy="980483"/>
      </dsp:txXfrm>
    </dsp:sp>
    <dsp:sp modelId="{AA109206-67B7-483E-B986-C99997D8C1D5}">
      <dsp:nvSpPr>
        <dsp:cNvPr id="0" name=""/>
        <dsp:cNvSpPr/>
      </dsp:nvSpPr>
      <dsp:spPr>
        <a:xfrm>
          <a:off x="2103120" y="41180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4F752-4EC4-47B2-92D8-6B1801D9F387}">
      <dsp:nvSpPr>
        <dsp:cNvPr id="0" name=""/>
        <dsp:cNvSpPr/>
      </dsp:nvSpPr>
      <dsp:spPr>
        <a:xfrm>
          <a:off x="607271" y="0"/>
          <a:ext cx="644627" cy="620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4A651-ACCD-4C59-A3B8-F7093936D023}">
      <dsp:nvSpPr>
        <dsp:cNvPr id="0" name=""/>
        <dsp:cNvSpPr/>
      </dsp:nvSpPr>
      <dsp:spPr>
        <a:xfrm>
          <a:off x="8688" y="745209"/>
          <a:ext cx="1841793" cy="26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GitHub</a:t>
          </a:r>
          <a:endParaRPr lang="en-US" sz="1700" kern="1200"/>
        </a:p>
      </dsp:txBody>
      <dsp:txXfrm>
        <a:off x="8688" y="745209"/>
        <a:ext cx="1841793" cy="265763"/>
      </dsp:txXfrm>
    </dsp:sp>
    <dsp:sp modelId="{522E0B84-4831-47D4-A53C-8769D96B748E}">
      <dsp:nvSpPr>
        <dsp:cNvPr id="0" name=""/>
        <dsp:cNvSpPr/>
      </dsp:nvSpPr>
      <dsp:spPr>
        <a:xfrm>
          <a:off x="8688" y="1069156"/>
          <a:ext cx="1841793" cy="19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Version control and collaboration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Repository setup and cloning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Collaboration with team members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Git commands for branching, committing, and pushing</a:t>
          </a:r>
        </a:p>
      </dsp:txBody>
      <dsp:txXfrm>
        <a:off x="8688" y="1069156"/>
        <a:ext cx="1841793" cy="1955031"/>
      </dsp:txXfrm>
    </dsp:sp>
    <dsp:sp modelId="{F9F9A132-FCE0-40C0-9135-E3FD2B3E2BCA}">
      <dsp:nvSpPr>
        <dsp:cNvPr id="0" name=""/>
        <dsp:cNvSpPr/>
      </dsp:nvSpPr>
      <dsp:spPr>
        <a:xfrm>
          <a:off x="2771378" y="0"/>
          <a:ext cx="644627" cy="620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A6203-4384-42CA-AB8B-37AAE31B7C77}">
      <dsp:nvSpPr>
        <dsp:cNvPr id="0" name=""/>
        <dsp:cNvSpPr/>
      </dsp:nvSpPr>
      <dsp:spPr>
        <a:xfrm>
          <a:off x="2172796" y="745209"/>
          <a:ext cx="1841793" cy="26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Eclipse IDE</a:t>
          </a:r>
          <a:endParaRPr lang="en-US" sz="1700" kern="1200"/>
        </a:p>
      </dsp:txBody>
      <dsp:txXfrm>
        <a:off x="2172796" y="745209"/>
        <a:ext cx="1841793" cy="265763"/>
      </dsp:txXfrm>
    </dsp:sp>
    <dsp:sp modelId="{7AF680D0-AF62-4D6A-AE6B-A1A2FCFB5D24}">
      <dsp:nvSpPr>
        <dsp:cNvPr id="0" name=""/>
        <dsp:cNvSpPr/>
      </dsp:nvSpPr>
      <dsp:spPr>
        <a:xfrm>
          <a:off x="2172796" y="1069156"/>
          <a:ext cx="1841793" cy="19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Integrated Development Environment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Project setup and coding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Running JUnit tests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Debugging and Git integration</a:t>
          </a:r>
        </a:p>
      </dsp:txBody>
      <dsp:txXfrm>
        <a:off x="2172796" y="1069156"/>
        <a:ext cx="1841793" cy="1955031"/>
      </dsp:txXfrm>
    </dsp:sp>
    <dsp:sp modelId="{3B5F47B8-A904-45EE-B05A-2E92D4BB8772}">
      <dsp:nvSpPr>
        <dsp:cNvPr id="0" name=""/>
        <dsp:cNvSpPr/>
      </dsp:nvSpPr>
      <dsp:spPr>
        <a:xfrm>
          <a:off x="4935486" y="0"/>
          <a:ext cx="644627" cy="620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B3FE-346B-4EA1-B61F-F867827E50DE}">
      <dsp:nvSpPr>
        <dsp:cNvPr id="0" name=""/>
        <dsp:cNvSpPr/>
      </dsp:nvSpPr>
      <dsp:spPr>
        <a:xfrm>
          <a:off x="4336903" y="745209"/>
          <a:ext cx="1841793" cy="26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Javadoc</a:t>
          </a:r>
          <a:endParaRPr lang="en-US" sz="1700" kern="1200"/>
        </a:p>
      </dsp:txBody>
      <dsp:txXfrm>
        <a:off x="4336903" y="745209"/>
        <a:ext cx="1841793" cy="265763"/>
      </dsp:txXfrm>
    </dsp:sp>
    <dsp:sp modelId="{9D6ED592-8E62-4460-9882-2F1B9502DFDD}">
      <dsp:nvSpPr>
        <dsp:cNvPr id="0" name=""/>
        <dsp:cNvSpPr/>
      </dsp:nvSpPr>
      <dsp:spPr>
        <a:xfrm>
          <a:off x="4336903" y="1069156"/>
          <a:ext cx="1841793" cy="19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Code documentation with comments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Generating Javadoc in Eclipse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Clear code documentation for classes and methods</a:t>
          </a:r>
        </a:p>
      </dsp:txBody>
      <dsp:txXfrm>
        <a:off x="4336903" y="1069156"/>
        <a:ext cx="1841793" cy="1955031"/>
      </dsp:txXfrm>
    </dsp:sp>
    <dsp:sp modelId="{A320A14A-BBD1-4D19-AE8C-CFFF18ABA632}">
      <dsp:nvSpPr>
        <dsp:cNvPr id="0" name=""/>
        <dsp:cNvSpPr/>
      </dsp:nvSpPr>
      <dsp:spPr>
        <a:xfrm>
          <a:off x="7099593" y="0"/>
          <a:ext cx="644627" cy="6201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912A8-5A91-4258-86F4-955E70E05A6E}">
      <dsp:nvSpPr>
        <dsp:cNvPr id="0" name=""/>
        <dsp:cNvSpPr/>
      </dsp:nvSpPr>
      <dsp:spPr>
        <a:xfrm>
          <a:off x="6501010" y="745209"/>
          <a:ext cx="1841793" cy="26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JUnit</a:t>
          </a:r>
          <a:endParaRPr lang="en-US" sz="1700" kern="1200"/>
        </a:p>
      </dsp:txBody>
      <dsp:txXfrm>
        <a:off x="6501010" y="745209"/>
        <a:ext cx="1841793" cy="265763"/>
      </dsp:txXfrm>
    </dsp:sp>
    <dsp:sp modelId="{56F78F09-1226-42B5-BF84-9E62219CAD7E}">
      <dsp:nvSpPr>
        <dsp:cNvPr id="0" name=""/>
        <dsp:cNvSpPr/>
      </dsp:nvSpPr>
      <dsp:spPr>
        <a:xfrm>
          <a:off x="6501010" y="1069156"/>
          <a:ext cx="1841793" cy="19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Unit testing framework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Writing test classes with annotations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Running tests and using assertions</a:t>
          </a:r>
        </a:p>
      </dsp:txBody>
      <dsp:txXfrm>
        <a:off x="6501010" y="1069156"/>
        <a:ext cx="1841793" cy="1955031"/>
      </dsp:txXfrm>
    </dsp:sp>
    <dsp:sp modelId="{3FB8D0A9-F7DD-41C0-8348-A4F1EC94B36B}">
      <dsp:nvSpPr>
        <dsp:cNvPr id="0" name=""/>
        <dsp:cNvSpPr/>
      </dsp:nvSpPr>
      <dsp:spPr>
        <a:xfrm>
          <a:off x="9263700" y="0"/>
          <a:ext cx="644627" cy="6201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CFE9-2CE9-4539-B259-CFF2239129A0}">
      <dsp:nvSpPr>
        <dsp:cNvPr id="0" name=""/>
        <dsp:cNvSpPr/>
      </dsp:nvSpPr>
      <dsp:spPr>
        <a:xfrm>
          <a:off x="8665117" y="745209"/>
          <a:ext cx="1841793" cy="26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700" b="1" kern="1200"/>
            <a:t>Maven</a:t>
          </a:r>
          <a:endParaRPr lang="en-US" sz="1700" kern="1200"/>
        </a:p>
      </dsp:txBody>
      <dsp:txXfrm>
        <a:off x="8665117" y="745209"/>
        <a:ext cx="1841793" cy="265763"/>
      </dsp:txXfrm>
    </dsp:sp>
    <dsp:sp modelId="{56754CB4-6298-42F6-90F0-3EE7B8CCC25C}">
      <dsp:nvSpPr>
        <dsp:cNvPr id="0" name=""/>
        <dsp:cNvSpPr/>
      </dsp:nvSpPr>
      <dsp:spPr>
        <a:xfrm>
          <a:off x="8665117" y="1069156"/>
          <a:ext cx="1841793" cy="19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Automation tool.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Manages projects dependencies and build processes using a </a:t>
          </a:r>
          <a:r>
            <a:rPr lang="en-US" sz="1300" b="1" kern="1200"/>
            <a:t>pom.xml</a:t>
          </a:r>
          <a:r>
            <a:rPr lang="en-US" sz="1300" kern="1200"/>
            <a:t> file.</a:t>
          </a:r>
        </a:p>
      </dsp:txBody>
      <dsp:txXfrm>
        <a:off x="8665117" y="1069156"/>
        <a:ext cx="1841793" cy="19550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2BC5F-F789-4701-973D-6890970E7CA3}">
      <dsp:nvSpPr>
        <dsp:cNvPr id="0" name=""/>
        <dsp:cNvSpPr/>
      </dsp:nvSpPr>
      <dsp:spPr>
        <a:xfrm>
          <a:off x="766584" y="0"/>
          <a:ext cx="811316" cy="735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53DF1-9BE0-4670-AFCD-19DCE803C2FE}">
      <dsp:nvSpPr>
        <dsp:cNvPr id="0" name=""/>
        <dsp:cNvSpPr/>
      </dsp:nvSpPr>
      <dsp:spPr>
        <a:xfrm>
          <a:off x="13219" y="852810"/>
          <a:ext cx="2318046" cy="31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Naming Conventions:</a:t>
          </a:r>
          <a:endParaRPr lang="en-US" sz="1400" kern="1200"/>
        </a:p>
      </dsp:txBody>
      <dsp:txXfrm>
        <a:off x="13219" y="852810"/>
        <a:ext cx="2318046" cy="315001"/>
      </dsp:txXfrm>
    </dsp:sp>
    <dsp:sp modelId="{A6959915-E164-4A6F-864A-8D810B560016}">
      <dsp:nvSpPr>
        <dsp:cNvPr id="0" name=""/>
        <dsp:cNvSpPr/>
      </dsp:nvSpPr>
      <dsp:spPr>
        <a:xfrm>
          <a:off x="13219" y="1222606"/>
          <a:ext cx="2318046" cy="180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Use CamelCase for class names, starting with a capital letter.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Prefix data members with "d_."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Prefix method parameters with "p_."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Prefix local variables with "l_."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Global variables in all capital letters.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Static members start with a capital letter, while non-static members start with a lowercase letter.</a:t>
          </a:r>
        </a:p>
      </dsp:txBody>
      <dsp:txXfrm>
        <a:off x="13219" y="1222606"/>
        <a:ext cx="2318046" cy="1801581"/>
      </dsp:txXfrm>
    </dsp:sp>
    <dsp:sp modelId="{1316DF35-0E99-4AFC-8497-0276DF7303C9}">
      <dsp:nvSpPr>
        <dsp:cNvPr id="0" name=""/>
        <dsp:cNvSpPr/>
      </dsp:nvSpPr>
      <dsp:spPr>
        <a:xfrm>
          <a:off x="3490289" y="0"/>
          <a:ext cx="811316" cy="735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5E195-4F9E-484D-AF4B-F01D068BAE6C}">
      <dsp:nvSpPr>
        <dsp:cNvPr id="0" name=""/>
        <dsp:cNvSpPr/>
      </dsp:nvSpPr>
      <dsp:spPr>
        <a:xfrm>
          <a:off x="2736924" y="852810"/>
          <a:ext cx="2318046" cy="31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Code Layout:</a:t>
          </a:r>
          <a:endParaRPr lang="en-US" sz="1400" kern="1200"/>
        </a:p>
      </dsp:txBody>
      <dsp:txXfrm>
        <a:off x="2736924" y="852810"/>
        <a:ext cx="2318046" cy="315001"/>
      </dsp:txXfrm>
    </dsp:sp>
    <dsp:sp modelId="{8015DCF2-9BB9-4D07-BD09-1DCAB8F83040}">
      <dsp:nvSpPr>
        <dsp:cNvPr id="0" name=""/>
        <dsp:cNvSpPr/>
      </dsp:nvSpPr>
      <dsp:spPr>
        <a:xfrm>
          <a:off x="2736924" y="1222606"/>
          <a:ext cx="2318046" cy="180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Maintain consistent code layout throughout the project by using an IDE auto-formatter.</a:t>
          </a:r>
        </a:p>
      </dsp:txBody>
      <dsp:txXfrm>
        <a:off x="2736924" y="1222606"/>
        <a:ext cx="2318046" cy="1801581"/>
      </dsp:txXfrm>
    </dsp:sp>
    <dsp:sp modelId="{206B4E65-8C38-46AF-87B0-FE8ADD55BBB8}">
      <dsp:nvSpPr>
        <dsp:cNvPr id="0" name=""/>
        <dsp:cNvSpPr/>
      </dsp:nvSpPr>
      <dsp:spPr>
        <a:xfrm>
          <a:off x="6213994" y="0"/>
          <a:ext cx="811316" cy="735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A5834-5599-4581-A383-15F269FF8CC2}">
      <dsp:nvSpPr>
        <dsp:cNvPr id="0" name=""/>
        <dsp:cNvSpPr/>
      </dsp:nvSpPr>
      <dsp:spPr>
        <a:xfrm>
          <a:off x="5460629" y="852810"/>
          <a:ext cx="2318046" cy="31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Commenting Convention:</a:t>
          </a:r>
          <a:endParaRPr lang="en-US" sz="1400" kern="1200"/>
        </a:p>
      </dsp:txBody>
      <dsp:txXfrm>
        <a:off x="5460629" y="852810"/>
        <a:ext cx="2318046" cy="315001"/>
      </dsp:txXfrm>
    </dsp:sp>
    <dsp:sp modelId="{F6780E02-663F-4D25-97BE-56EEEAA7AACF}">
      <dsp:nvSpPr>
        <dsp:cNvPr id="0" name=""/>
        <dsp:cNvSpPr/>
      </dsp:nvSpPr>
      <dsp:spPr>
        <a:xfrm>
          <a:off x="5460629" y="1222606"/>
          <a:ext cx="2318046" cy="180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Utilize Javadoc comments for every class and method.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Document long methods (exceeding 10 lines) with comments outlining procedural steps.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Avoid leaving commented-out code in the project.</a:t>
          </a:r>
        </a:p>
      </dsp:txBody>
      <dsp:txXfrm>
        <a:off x="5460629" y="1222606"/>
        <a:ext cx="2318046" cy="1801581"/>
      </dsp:txXfrm>
    </dsp:sp>
    <dsp:sp modelId="{35232790-FB50-4790-A811-06BB0E1B3471}">
      <dsp:nvSpPr>
        <dsp:cNvPr id="0" name=""/>
        <dsp:cNvSpPr/>
      </dsp:nvSpPr>
      <dsp:spPr>
        <a:xfrm>
          <a:off x="8937698" y="0"/>
          <a:ext cx="811316" cy="735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67BCD-50CD-4436-8904-50165C31A035}">
      <dsp:nvSpPr>
        <dsp:cNvPr id="0" name=""/>
        <dsp:cNvSpPr/>
      </dsp:nvSpPr>
      <dsp:spPr>
        <a:xfrm>
          <a:off x="8184333" y="852810"/>
          <a:ext cx="2318046" cy="31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Project Structure:</a:t>
          </a:r>
          <a:endParaRPr lang="en-US" sz="1400" kern="1200"/>
        </a:p>
      </dsp:txBody>
      <dsp:txXfrm>
        <a:off x="8184333" y="852810"/>
        <a:ext cx="2318046" cy="315001"/>
      </dsp:txXfrm>
    </dsp:sp>
    <dsp:sp modelId="{94B883C8-E2BC-45FA-B820-61F488F0399F}">
      <dsp:nvSpPr>
        <dsp:cNvPr id="0" name=""/>
        <dsp:cNvSpPr/>
      </dsp:nvSpPr>
      <dsp:spPr>
        <a:xfrm>
          <a:off x="8184333" y="1222606"/>
          <a:ext cx="2318046" cy="180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Organize the project with one folder for each module according to the high-level design.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Keep test code in a separate folder mirroring the structure of the main code folder.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Maintain a one-to-one relationship between tested classes and their corresponding test classes.</a:t>
          </a:r>
        </a:p>
      </dsp:txBody>
      <dsp:txXfrm>
        <a:off x="8184333" y="1222606"/>
        <a:ext cx="2318046" cy="180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7360A-4729-2417-C7FE-130E9C223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4989" r="-1" b="-1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9526E-ED41-8F1A-4564-32592584B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88" y="785114"/>
            <a:ext cx="10772774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SOEN 6441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Advanced Programming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3EC6-3817-90EE-9955-82569A675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917" y="3471012"/>
            <a:ext cx="3739116" cy="84743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378EE-D9AE-5F51-990B-B4257AC3457F}"/>
              </a:ext>
            </a:extLst>
          </p:cNvPr>
          <p:cNvSpPr txBox="1"/>
          <p:nvPr/>
        </p:nvSpPr>
        <p:spPr>
          <a:xfrm>
            <a:off x="8987432" y="3866555"/>
            <a:ext cx="268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bg1"/>
                </a:solidFill>
              </a:rPr>
              <a:t>Team W13</a:t>
            </a:r>
          </a:p>
          <a:p>
            <a:r>
              <a:rPr lang="en-US" dirty="0">
                <a:solidFill>
                  <a:schemeClr val="bg1"/>
                </a:solidFill>
              </a:rPr>
              <a:t>Rohit               40268994</a:t>
            </a:r>
          </a:p>
          <a:p>
            <a:r>
              <a:rPr lang="en-US" dirty="0">
                <a:solidFill>
                  <a:schemeClr val="bg1"/>
                </a:solidFill>
              </a:rPr>
              <a:t>Raghav           40276920</a:t>
            </a:r>
          </a:p>
          <a:p>
            <a:r>
              <a:rPr lang="en-US" dirty="0">
                <a:solidFill>
                  <a:schemeClr val="bg1"/>
                </a:solidFill>
              </a:rPr>
              <a:t>Ishaan             40262194</a:t>
            </a:r>
          </a:p>
          <a:p>
            <a:r>
              <a:rPr lang="en-US" dirty="0" err="1">
                <a:solidFill>
                  <a:schemeClr val="bg1"/>
                </a:solidFill>
              </a:rPr>
              <a:t>Sumit</a:t>
            </a:r>
            <a:r>
              <a:rPr lang="en-US" dirty="0">
                <a:solidFill>
                  <a:schemeClr val="bg1"/>
                </a:solidFill>
              </a:rPr>
              <a:t>              40254093</a:t>
            </a:r>
          </a:p>
          <a:p>
            <a:r>
              <a:rPr lang="en-US" dirty="0">
                <a:solidFill>
                  <a:schemeClr val="bg1"/>
                </a:solidFill>
              </a:rPr>
              <a:t>Kevin               27035047</a:t>
            </a:r>
          </a:p>
          <a:p>
            <a:r>
              <a:rPr lang="en-US" dirty="0">
                <a:solidFill>
                  <a:schemeClr val="bg1"/>
                </a:solidFill>
              </a:rPr>
              <a:t>Bhavya           40270772</a:t>
            </a:r>
          </a:p>
        </p:txBody>
      </p:sp>
    </p:spTree>
    <p:extLst>
      <p:ext uri="{BB962C8B-B14F-4D97-AF65-F5344CB8AC3E}">
        <p14:creationId xmlns:p14="http://schemas.microsoft.com/office/powerpoint/2010/main" val="190828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 dirty="0"/>
              <a:t>Order Creation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52"/>
            <a:ext cx="10515600" cy="4515311"/>
          </a:xfrm>
        </p:spPr>
        <p:txBody>
          <a:bodyPr>
            <a:normAutofit fontScale="62500" lnSpcReduction="20000"/>
          </a:bodyPr>
          <a:lstStyle/>
          <a:p>
            <a:pPr marL="228600" indent="0" algn="just">
              <a:buNone/>
            </a:pPr>
            <a:r>
              <a:rPr lang="en-US" dirty="0"/>
              <a:t>In Build 2, we've honed the art of strategic command and execution, elevating the gaming experience. Let's delve into the specific elements that make this aspect shine:</a:t>
            </a:r>
          </a:p>
          <a:p>
            <a:pPr marL="228600" indent="0" algn="just">
              <a:buNone/>
            </a:pPr>
            <a:r>
              <a:rPr lang="en-US" b="1" dirty="0"/>
              <a:t>Order Creation: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Deploy</a:t>
            </a:r>
            <a:r>
              <a:rPr lang="en-US" i="1" dirty="0"/>
              <a:t> </a:t>
            </a:r>
            <a:r>
              <a:rPr lang="en-US" b="1" i="1" dirty="0"/>
              <a:t>Order</a:t>
            </a:r>
            <a:r>
              <a:rPr lang="en-US" dirty="0"/>
              <a:t>: Strategically deploy armies to a country.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Advance</a:t>
            </a:r>
            <a:r>
              <a:rPr lang="en-US" i="1" dirty="0"/>
              <a:t> </a:t>
            </a:r>
            <a:r>
              <a:rPr lang="en-US" b="1" i="1" dirty="0"/>
              <a:t>Order</a:t>
            </a:r>
            <a:r>
              <a:rPr lang="en-US" dirty="0"/>
              <a:t>: Move armies between countries and engage in strategic maneuvers.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Bomb</a:t>
            </a:r>
            <a:r>
              <a:rPr lang="en-US" i="1" dirty="0"/>
              <a:t> </a:t>
            </a:r>
            <a:r>
              <a:rPr lang="en-US" b="1" i="1" dirty="0"/>
              <a:t>Order</a:t>
            </a:r>
            <a:r>
              <a:rPr lang="en-US" dirty="0"/>
              <a:t> (requires bomb card): Launch destructive attacks on specific countries.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Blockade</a:t>
            </a:r>
            <a:r>
              <a:rPr lang="en-US" i="1" dirty="0"/>
              <a:t> </a:t>
            </a:r>
            <a:r>
              <a:rPr lang="en-US" b="1" i="1" dirty="0"/>
              <a:t>Order</a:t>
            </a:r>
            <a:r>
              <a:rPr lang="en-US" dirty="0"/>
              <a:t> (requires blockade card): Isolate countries to disrupt your opponents.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Airlift</a:t>
            </a:r>
            <a:r>
              <a:rPr lang="en-US" i="1" dirty="0"/>
              <a:t> </a:t>
            </a:r>
            <a:r>
              <a:rPr lang="en-US" b="1" i="1" dirty="0"/>
              <a:t>Order</a:t>
            </a:r>
            <a:r>
              <a:rPr lang="en-US" dirty="0"/>
              <a:t> (requires the airlift card): Swiftly transport armies between countries.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Diplomacy</a:t>
            </a:r>
            <a:r>
              <a:rPr lang="en-US" i="1" dirty="0"/>
              <a:t> </a:t>
            </a:r>
            <a:r>
              <a:rPr lang="en-US" b="1" i="1" dirty="0"/>
              <a:t>Order</a:t>
            </a:r>
            <a:r>
              <a:rPr lang="en-US" dirty="0"/>
              <a:t> (requires diplomacy card): Forge alliances and negotiate with other players.</a:t>
            </a:r>
          </a:p>
          <a:p>
            <a:pPr marL="228600" indent="0" algn="just">
              <a:buNone/>
            </a:pPr>
            <a:r>
              <a:rPr lang="en-US" dirty="0"/>
              <a:t>Each order type has unique conditions and prerequisites for execution.</a:t>
            </a:r>
          </a:p>
          <a:p>
            <a:pPr marL="228600" indent="0" algn="just">
              <a:buNone/>
            </a:pPr>
            <a:r>
              <a:rPr lang="en-US" b="1" dirty="0"/>
              <a:t>Order Execution: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Seamlessly execute orders with precision.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Real-time monitoring of game progression during the Order Execution Phase.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GameEngine</a:t>
            </a:r>
            <a:r>
              <a:rPr lang="en-US" dirty="0"/>
              <a:t> prompts each player for their next order using the </a:t>
            </a:r>
            <a:r>
              <a:rPr lang="en-US" dirty="0" err="1"/>
              <a:t>next_order</a:t>
            </a:r>
            <a:r>
              <a:rPr lang="en-US" dirty="0"/>
              <a:t>() method and executes orders using the execute() method of the Order class.</a:t>
            </a:r>
          </a:p>
        </p:txBody>
      </p:sp>
    </p:spTree>
    <p:extLst>
      <p:ext uri="{BB962C8B-B14F-4D97-AF65-F5344CB8AC3E}">
        <p14:creationId xmlns:p14="http://schemas.microsoft.com/office/powerpoint/2010/main" val="240481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 dirty="0"/>
              <a:t>Command Pattern for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52"/>
            <a:ext cx="7283245" cy="4699819"/>
          </a:xfrm>
        </p:spPr>
        <p:txBody>
          <a:bodyPr>
            <a:normAutofit/>
          </a:bodyPr>
          <a:lstStyle/>
          <a:p>
            <a:pPr marL="228600" indent="0" algn="just">
              <a:buNone/>
            </a:pPr>
            <a:r>
              <a:rPr lang="en-US" sz="1600" dirty="0"/>
              <a:t>In Build 2, we've implemented a robust command pattern to streamline the execution of orders, enhancing the gameplay experience. Let's explore the key components of this feature:</a:t>
            </a:r>
          </a:p>
          <a:p>
            <a:pPr marL="228600" indent="0" algn="just">
              <a:buNone/>
            </a:pPr>
            <a:r>
              <a:rPr lang="en-US" sz="1600" b="1" dirty="0"/>
              <a:t>Command Pattern:</a:t>
            </a: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i="1" dirty="0"/>
              <a:t>Command class</a:t>
            </a:r>
            <a:r>
              <a:rPr lang="en-US" sz="1400" dirty="0"/>
              <a:t> represents different types of orders, such as Deploy, Advance, Bomb, Blockade, Airlift, and Diplomacy Orders.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i="1" dirty="0"/>
              <a:t>Invoker Class</a:t>
            </a:r>
            <a:r>
              <a:rPr lang="en-US" sz="1400" dirty="0"/>
              <a:t> is embodied by the Player, responsible for creating orders.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i="1" dirty="0"/>
              <a:t>Client Class</a:t>
            </a:r>
            <a:r>
              <a:rPr lang="en-US" sz="1400" dirty="0"/>
              <a:t> is the </a:t>
            </a:r>
            <a:r>
              <a:rPr lang="en-US" sz="1400" dirty="0" err="1"/>
              <a:t>GameEngine</a:t>
            </a:r>
            <a:r>
              <a:rPr lang="en-US" sz="1400" dirty="0"/>
              <a:t>, which processes and executes these orders.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This pattern allows for the creation, queuing, and execution of various orders seamlessly, providing a structured and efficient approach to managing gameplay.</a:t>
            </a:r>
          </a:p>
          <a:p>
            <a:pPr algn="just"/>
            <a:r>
              <a:rPr lang="en-US" sz="1600" dirty="0"/>
              <a:t>This feature offers players an organized and straightforward way to issue orders, with the added benefit of scalability to accommodate future order types, making it a pivotal part of our game's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20003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F097499C-1674-4A33-BAFD-70C190D38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text">
            <a:extLst>
              <a:ext uri="{FF2B5EF4-FFF2-40B4-BE49-F238E27FC236}">
                <a16:creationId xmlns:a16="http://schemas.microsoft.com/office/drawing/2014/main" id="{B9CED5B6-A461-48A5-D10E-2642F3932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085" r="15661" b="5235"/>
          <a:stretch/>
        </p:blipFill>
        <p:spPr>
          <a:xfrm>
            <a:off x="6485" y="492125"/>
            <a:ext cx="11494635" cy="59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/>
              <a:t>Player Cards and Game Play Commands</a:t>
            </a:r>
            <a:endParaRPr lang="en-US" sz="5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A3069AB-587B-586D-4AA4-B944ED652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968749"/>
              </p:ext>
            </p:extLst>
          </p:nvPr>
        </p:nvGraphicFramePr>
        <p:xfrm>
          <a:off x="838200" y="2006600"/>
          <a:ext cx="105156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68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159477" cy="1325563"/>
          </a:xfrm>
        </p:spPr>
        <p:txBody>
          <a:bodyPr>
            <a:normAutofit fontScale="90000"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 dirty="0"/>
              <a:t>Refactoring Using the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5946058" cy="4170363"/>
          </a:xfrm>
        </p:spPr>
        <p:txBody>
          <a:bodyPr>
            <a:normAutofit fontScale="85000" lnSpcReduction="20000"/>
          </a:bodyPr>
          <a:lstStyle/>
          <a:p>
            <a:pPr marL="228600" indent="0">
              <a:buNone/>
            </a:pPr>
            <a:r>
              <a:rPr lang="en-US" sz="1600" dirty="0"/>
              <a:t>In Build 2, we've undertaken a significant refactor of our game architecture, introducing the State Pattern to elevate our game state management. Let's delve into this transformation:</a:t>
            </a:r>
          </a:p>
          <a:p>
            <a:pPr marL="228600" indent="0">
              <a:buNone/>
            </a:pPr>
            <a:r>
              <a:rPr lang="en-US" sz="1600" b="1" dirty="0"/>
              <a:t>What is the State Pattern?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design pattern that simplifies the management of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Encapsulates each state (e.g., map editing, gameplay) into distinct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Transitions between states smoothly, improving code structure.</a:t>
            </a:r>
          </a:p>
          <a:p>
            <a:pPr marL="228600" indent="0">
              <a:buNone/>
            </a:pPr>
            <a:r>
              <a:rPr lang="en-US" sz="1600" b="1" dirty="0"/>
              <a:t>Implementation Details: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err="1"/>
              <a:t>MapPhaseState</a:t>
            </a:r>
            <a:r>
              <a:rPr lang="en-US" sz="1600" i="1" dirty="0"/>
              <a:t>:</a:t>
            </a:r>
            <a:r>
              <a:rPr lang="en-US" sz="1600" dirty="0"/>
              <a:t> Handles map editing tasks, ensuring correctness.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err="1"/>
              <a:t>GameplayPhaseState</a:t>
            </a:r>
            <a:r>
              <a:rPr lang="en-US" sz="1600" i="1" dirty="0"/>
              <a:t>:</a:t>
            </a:r>
            <a:r>
              <a:rPr lang="en-US" sz="1600" dirty="0"/>
              <a:t> Manages gameplay, order execution,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err="1"/>
              <a:t>OrderExecutionPhaseState</a:t>
            </a:r>
            <a:r>
              <a:rPr lang="en-US" sz="1600" i="1" dirty="0"/>
              <a:t>:</a:t>
            </a:r>
            <a:r>
              <a:rPr lang="en-US" sz="1600" dirty="0"/>
              <a:t> Enhances order execution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/>
              <a:t>Simplified Code:</a:t>
            </a:r>
            <a:r>
              <a:rPr lang="en-US" sz="1600" dirty="0"/>
              <a:t> Reduced complexity, making code more maintainable.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DC300BF-A80A-FB41-5584-3520F6FC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487997"/>
            <a:ext cx="4653279" cy="58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1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 dirty="0"/>
              <a:t>Refactoring Using the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1600" b="1" dirty="0"/>
              <a:t>Benefits: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Enhanced modularity for easy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Clean separation of concerns, simplifying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Improved maintainability and scalability.</a:t>
            </a:r>
          </a:p>
          <a:p>
            <a:pPr marL="228600" indent="0">
              <a:buNone/>
            </a:pPr>
            <a:r>
              <a:rPr lang="en-US" sz="1600" b="1" dirty="0"/>
              <a:t>Results: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Smoother transitions between game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Cleaner, more organized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Ready for future feature integration.</a:t>
            </a:r>
          </a:p>
          <a:p>
            <a:r>
              <a:rPr lang="en-US" sz="1600" dirty="0"/>
              <a:t>This refactor brings clarity to our game architecture, streamlining state management and paving the way for a more dynamic gaming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57470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/>
              <a:t>CI/CD Integration &amp; DocLint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6968613" cy="4170363"/>
          </a:xfrm>
        </p:spPr>
        <p:txBody>
          <a:bodyPr>
            <a:normAutofit fontScale="47500" lnSpcReduction="20000"/>
          </a:bodyPr>
          <a:lstStyle/>
          <a:p>
            <a:r>
              <a:rPr lang="en-US"/>
              <a:t>In Build 2, we've incorporated CI/CD integration and DocLint to streamline development and ensure robust code quality and documentation. Let's delve into the key components of these enhancements:</a:t>
            </a:r>
          </a:p>
          <a:p>
            <a:r>
              <a:rPr lang="en-US" b="1"/>
              <a:t>Continuous Integration/Continuous Deployment (CI/CD) Integration:</a:t>
            </a:r>
            <a:endParaRPr lang="en-US"/>
          </a:p>
          <a:p>
            <a:r>
              <a:rPr lang="en-US"/>
              <a:t>- </a:t>
            </a:r>
            <a:r>
              <a:rPr lang="en-US" b="1"/>
              <a:t>CI/CD Workflow:</a:t>
            </a:r>
            <a:r>
              <a:rPr lang="en-US"/>
              <a:t> We've established a seamless CI/CD workflow that automates code testing, integration, and deployment processes. This ensures that our application is always in a deployable state.</a:t>
            </a:r>
          </a:p>
          <a:p>
            <a:r>
              <a:rPr lang="en-US"/>
              <a:t>- </a:t>
            </a:r>
            <a:r>
              <a:rPr lang="en-US" b="1"/>
              <a:t>Automated Testing:</a:t>
            </a:r>
            <a:r>
              <a:rPr lang="en-US"/>
              <a:t> Every code change triggers automated tests, including unit tests, integration tests, and validation checks, to identify and rectify issues early in the development cycle.</a:t>
            </a:r>
          </a:p>
          <a:p>
            <a:r>
              <a:rPr lang="en-US"/>
              <a:t>- </a:t>
            </a:r>
            <a:r>
              <a:rPr lang="en-US" b="1"/>
              <a:t>Version Control:</a:t>
            </a:r>
            <a:r>
              <a:rPr lang="en-US"/>
              <a:t> Our software versioning repository now features a well-populated history with over 50 commits, evenly distributed among team members. Tagged versions for both Build 1 and Build 2 enable tracking and stability.</a:t>
            </a:r>
          </a:p>
          <a:p>
            <a:r>
              <a:rPr lang="en-US"/>
              <a:t>- </a:t>
            </a:r>
            <a:r>
              <a:rPr lang="en-US" b="1"/>
              <a:t>Continuous Integration:</a:t>
            </a:r>
            <a:r>
              <a:rPr lang="en-US"/>
              <a:t> Our CI solution validates that code successfully compiles, all unit tests pass, and javadoc is complete before merging into the main branch.</a:t>
            </a:r>
          </a:p>
          <a:p>
            <a:r>
              <a:rPr lang="en-US"/>
              <a:t>- </a:t>
            </a:r>
            <a:r>
              <a:rPr lang="en-US" b="1"/>
              <a:t>Continuous Deployment:</a:t>
            </a:r>
            <a:r>
              <a:rPr lang="en-US"/>
              <a:t> After a successful CI build, the code is automatically deployed to the target environment, ensuring rapid and reliable delivery.</a:t>
            </a:r>
            <a:endParaRPr lang="en-US" dirty="0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235B49CA-D873-FAEF-543E-ADA7B24F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 t="22223" r="8454" b="21927"/>
          <a:stretch/>
        </p:blipFill>
        <p:spPr>
          <a:xfrm>
            <a:off x="7981335" y="3038168"/>
            <a:ext cx="3372465" cy="17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/>
              <a:t>CI/CD Integration &amp; DocLint</a:t>
            </a:r>
            <a:endParaRPr lang="en-US" sz="5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A5EC24B-BE9E-AF92-1363-49E1106FB6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06600"/>
          <a:ext cx="105156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14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 lnSpcReduction="10000"/>
          </a:bodyPr>
          <a:lstStyle/>
          <a:p>
            <a:pPr marL="228600" indent="0" algn="just">
              <a:spcBef>
                <a:spcPts val="0"/>
              </a:spcBef>
              <a:buNone/>
            </a:pPr>
            <a:r>
              <a:rPr lang="en-US" sz="1600" dirty="0"/>
              <a:t>In Build 2, we've implemented a total of 30 test cases to ensure code quality and reliability. Here are some of the most important test cases that address critical aspects of our application:</a:t>
            </a:r>
          </a:p>
          <a:p>
            <a:pPr algn="just">
              <a:spcBef>
                <a:spcPts val="0"/>
              </a:spcBef>
            </a:pPr>
            <a:r>
              <a:rPr lang="en-US" sz="1600" b="1" dirty="0"/>
              <a:t>Map Validation:</a:t>
            </a:r>
            <a:endParaRPr lang="en-US" sz="16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- </a:t>
            </a:r>
            <a:r>
              <a:rPr lang="en-US" sz="1600" i="1" dirty="0"/>
              <a:t>Map Connectivity Test:</a:t>
            </a:r>
            <a:r>
              <a:rPr lang="en-US" sz="1600" dirty="0"/>
              <a:t> Ensures that all countries and continents are correctly connected, preventing isolated territories.</a:t>
            </a:r>
          </a:p>
          <a:p>
            <a:pPr algn="just">
              <a:spcBef>
                <a:spcPts val="0"/>
              </a:spcBef>
            </a:pPr>
            <a:r>
              <a:rPr lang="en-US" sz="1600" dirty="0"/>
              <a:t>- </a:t>
            </a:r>
            <a:r>
              <a:rPr lang="en-US" sz="1600" i="1" dirty="0"/>
              <a:t>Continent Connectivity:</a:t>
            </a:r>
            <a:r>
              <a:rPr lang="en-US" sz="1600" dirty="0"/>
              <a:t> Validates that continents are internally connected, maintaining their graph structure.</a:t>
            </a:r>
          </a:p>
          <a:p>
            <a:pPr algn="just">
              <a:spcBef>
                <a:spcPts val="0"/>
              </a:spcBef>
            </a:pPr>
            <a:r>
              <a:rPr lang="en-US" sz="1600" b="1" dirty="0"/>
              <a:t>Reading an Invalid Map File:</a:t>
            </a:r>
            <a:endParaRPr lang="en-US" sz="16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- </a:t>
            </a:r>
            <a:r>
              <a:rPr lang="en-US" sz="1600" i="1" dirty="0"/>
              <a:t>Invalid Format Handling:</a:t>
            </a:r>
            <a:r>
              <a:rPr lang="en-US" sz="1600" dirty="0"/>
              <a:t> Verifies that our system gracefully handles map files with incorrect formats or missing data, effectively preventing potential crashes.</a:t>
            </a:r>
          </a:p>
          <a:p>
            <a:pPr algn="just">
              <a:spcBef>
                <a:spcPts val="0"/>
              </a:spcBef>
            </a:pPr>
            <a:r>
              <a:rPr lang="en-US" sz="1600" b="1" dirty="0"/>
              <a:t>Validation of a Correct Startup Phase:</a:t>
            </a:r>
            <a:endParaRPr lang="en-US" sz="16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- </a:t>
            </a:r>
            <a:r>
              <a:rPr lang="en-US" sz="1600" i="1" dirty="0"/>
              <a:t>Phase Initialization:</a:t>
            </a:r>
            <a:r>
              <a:rPr lang="en-US" sz="1600" dirty="0"/>
              <a:t> Confirms that our game correctly enters the startup phase, allowing players to add or remove entities as intended.</a:t>
            </a:r>
          </a:p>
          <a:p>
            <a:pPr algn="just">
              <a:spcBef>
                <a:spcPts val="0"/>
              </a:spcBef>
            </a:pPr>
            <a:r>
              <a:rPr lang="en-US" sz="1600" b="1" dirty="0"/>
              <a:t>Calculation of Number of Reinforcement Armies:</a:t>
            </a:r>
            <a:endParaRPr lang="en-US" sz="16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- </a:t>
            </a:r>
            <a:r>
              <a:rPr lang="en-US" sz="1600" i="1" dirty="0"/>
              <a:t>Reinforcement Army Calculation:</a:t>
            </a:r>
            <a:r>
              <a:rPr lang="en-US" sz="1600" dirty="0"/>
              <a:t> Tests the accurate calculation of reinforcement armies based on game rules and player performance, ensuring fair and balanced gameplay.</a:t>
            </a:r>
          </a:p>
          <a:p>
            <a:pPr marL="228600" indent="0" algn="just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02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141-08D9-5DBB-D25E-ABF2093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algn="just">
              <a:buClr>
                <a:schemeClr val="accent4">
                  <a:lumMod val="75000"/>
                </a:schemeClr>
              </a:buClr>
            </a:pPr>
            <a:r>
              <a:rPr lang="en-US" sz="5400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6088-68D5-AAAC-5A7D-8F4304BA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Order Validation Upon Execution: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i="1" dirty="0"/>
              <a:t>Source and Target Validation:</a:t>
            </a:r>
            <a:r>
              <a:rPr lang="en-US" sz="1600" dirty="0"/>
              <a:t> Ensures that source and target validation for each order type is functioning correctly, preventing illegal moves during the game.</a:t>
            </a:r>
          </a:p>
          <a:p>
            <a:r>
              <a:rPr lang="en-US" sz="1600" dirty="0"/>
              <a:t>- </a:t>
            </a:r>
            <a:r>
              <a:rPr lang="en-US" sz="1600" i="1" dirty="0"/>
              <a:t>Conquering a Country:</a:t>
            </a:r>
            <a:r>
              <a:rPr lang="en-US" sz="1600" dirty="0"/>
              <a:t> Simulates conquering a country and verifies the appropriate update of the conquered country's army count.</a:t>
            </a:r>
          </a:p>
          <a:p>
            <a:r>
              <a:rPr lang="en-US" sz="1600" dirty="0"/>
              <a:t>- </a:t>
            </a:r>
            <a:r>
              <a:rPr lang="en-US" sz="1600" i="1" dirty="0"/>
              <a:t>Moving Armies in Conquered Country:</a:t>
            </a:r>
            <a:r>
              <a:rPr lang="en-US" sz="1600" dirty="0"/>
              <a:t> Validates the movement of armies within a conquered country, adhering to game rules.</a:t>
            </a:r>
          </a:p>
          <a:p>
            <a:r>
              <a:rPr lang="en-US" sz="1600" dirty="0"/>
              <a:t>- </a:t>
            </a:r>
            <a:r>
              <a:rPr lang="en-US" sz="1600" i="1" dirty="0"/>
              <a:t>End of Game Scenario:</a:t>
            </a:r>
            <a:r>
              <a:rPr lang="en-US" sz="1600" dirty="0"/>
              <a:t> Tests the game-ending condition, ensuring the game concludes accurately when all countries have been conquered.</a:t>
            </a:r>
          </a:p>
          <a:p>
            <a:r>
              <a:rPr lang="en-US" sz="1600" dirty="0"/>
              <a:t>Conclusion:</a:t>
            </a:r>
          </a:p>
          <a:p>
            <a:r>
              <a:rPr lang="en-US" sz="1600" dirty="0"/>
              <a:t>These test cases represent a portion of our comprehensive testing suite consisting of 30 tests in Build 2. They are instrumental in ensuring the quality and reliability of our application while also guaranteeing a delightful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54950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756-8627-68F7-727F-A211935C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257800" cy="670243"/>
          </a:xfrm>
        </p:spPr>
        <p:txBody>
          <a:bodyPr>
            <a:normAutofit fontScale="90000"/>
          </a:bodyPr>
          <a:lstStyle/>
          <a:p>
            <a:r>
              <a:rPr lang="en-CA" b="1" i="0" dirty="0">
                <a:effectLst/>
                <a:latin typeface="Söhne"/>
              </a:rPr>
              <a:t>Goal of Build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DB59-27C9-F8A8-1BC3-2B23E52B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51281"/>
            <a:ext cx="10251440" cy="117002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Objective Statement: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 goal of Build 2 was to create a fully operational system that effectively addresses project-specific challenges and implements essential system features, while also incorporating numerous enhancements.“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Accomplishments: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CA" dirty="0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4E9A9B4F-5230-D66E-9299-5CE215BC9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150854"/>
              </p:ext>
            </p:extLst>
          </p:nvPr>
        </p:nvGraphicFramePr>
        <p:xfrm>
          <a:off x="1249680" y="2521307"/>
          <a:ext cx="9763760" cy="377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76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1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ABB-84F6-A95D-5CD8-B1A9324D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Snapshots</a:t>
            </a:r>
          </a:p>
        </p:txBody>
      </p:sp>
    </p:spTree>
    <p:extLst>
      <p:ext uri="{BB962C8B-B14F-4D97-AF65-F5344CB8AC3E}">
        <p14:creationId xmlns:p14="http://schemas.microsoft.com/office/powerpoint/2010/main" val="115680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BF78A-3720-C6C0-95DA-DA8C39A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F6325-3D96-9788-54CE-19ED4ACBF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192917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52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CE73C-6BEF-D532-84C8-A9D58139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pPr algn="ctr"/>
            <a:r>
              <a:rPr lang="en-CA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Coding conventions followed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ADF71E-025F-3FB9-54EF-2262B3570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62252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5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 descr="Magnifying glass on clear background">
            <a:extLst>
              <a:ext uri="{FF2B5EF4-FFF2-40B4-BE49-F238E27FC236}">
                <a16:creationId xmlns:a16="http://schemas.microsoft.com/office/drawing/2014/main" id="{FCE0F810-C676-A3B7-90A4-6C5ADE848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83DAE-3AA0-1B0D-FE1D-A101115B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39654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184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EA2CE-8232-4865-5E7C-D571065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AD803E-1D94-5F4A-A49C-82C51ECBF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465476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74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5DC9C80E-6E4D-46E3-9A3D-37DF76F3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4" y="857251"/>
            <a:ext cx="5019675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>
                    <a:alpha val="60000"/>
                  </a:schemeClr>
                </a:solidFill>
                <a:effectLst/>
              </a:rPr>
              <a:t>VIEW MODULE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2">
                  <a:alpha val="60000"/>
                </a:schemeClr>
              </a:solidFill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>
                    <a:alpha val="60000"/>
                  </a:schemeClr>
                </a:solidFill>
                <a:effectLst/>
              </a:rPr>
              <a:t>This module is responsible for interacting with user and executing commands. It also contains the observer class from observer pattern.</a:t>
            </a:r>
          </a:p>
          <a:p>
            <a:pPr indent="-228600">
              <a:spcAft>
                <a:spcPts val="8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endParaRPr lang="en-US" sz="1700" b="1">
              <a:solidFill>
                <a:schemeClr val="tx2">
                  <a:alpha val="60000"/>
                </a:schemeClr>
              </a:solidFill>
              <a:effectLst/>
            </a:endParaRPr>
          </a:p>
          <a:p>
            <a:pPr indent="-228600">
              <a:spcAft>
                <a:spcPts val="8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 b="1">
                <a:solidFill>
                  <a:schemeClr val="tx2">
                    <a:alpha val="60000"/>
                  </a:schemeClr>
                </a:solidFill>
                <a:effectLst/>
              </a:rPr>
              <a:t>CONTROLLER MODULE</a:t>
            </a:r>
            <a:endParaRPr lang="en-US" sz="1700">
              <a:solidFill>
                <a:schemeClr val="tx2">
                  <a:alpha val="60000"/>
                </a:schemeClr>
              </a:solidFill>
              <a:effectLst/>
            </a:endParaRPr>
          </a:p>
          <a:p>
            <a:pPr indent="-228600">
              <a:spcAft>
                <a:spcPts val="8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>
                <a:solidFill>
                  <a:schemeClr val="tx2">
                    <a:alpha val="60000"/>
                  </a:schemeClr>
                </a:solidFill>
                <a:effectLst/>
              </a:rPr>
              <a:t>This module is responsible for processing commands, game rule etc. It also implements the state pattern for phases and adapter pattern for maps.</a:t>
            </a:r>
          </a:p>
          <a:p>
            <a:pPr indent="-228600">
              <a:spcAft>
                <a:spcPts val="8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 b="1">
                <a:solidFill>
                  <a:schemeClr val="tx2">
                    <a:alpha val="60000"/>
                  </a:schemeClr>
                </a:solidFill>
                <a:effectLst/>
              </a:rPr>
              <a:t>MODEL MODULE</a:t>
            </a:r>
            <a:endParaRPr lang="en-US" sz="1700">
              <a:solidFill>
                <a:schemeClr val="tx2">
                  <a:alpha val="60000"/>
                </a:schemeClr>
              </a:solidFill>
              <a:effectLst/>
            </a:endParaRPr>
          </a:p>
          <a:p>
            <a:pPr indent="-228600">
              <a:spcAft>
                <a:spcPts val="8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>
                <a:solidFill>
                  <a:schemeClr val="tx2">
                    <a:alpha val="60000"/>
                  </a:schemeClr>
                </a:solidFill>
                <a:effectLst/>
              </a:rPr>
              <a:t>This module is used for storing data objects like Player, Countries etc. It contains the observable class from observer pattern. It also implements the strategy pattern and command pattern.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2">
                  <a:alpha val="60000"/>
                </a:schemeClr>
              </a:solidFill>
              <a:effectLst/>
            </a:endParaRPr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A3448BDB-4630-C297-F329-7B8826F7310D}"/>
              </a:ext>
            </a:extLst>
          </p:cNvPr>
          <p:cNvPicPr/>
          <p:nvPr/>
        </p:nvPicPr>
        <p:blipFill rotWithShape="1">
          <a:blip r:embed="rId2"/>
          <a:srcRect l="14376" t="14026" r="16704" b="13716"/>
          <a:stretch/>
        </p:blipFill>
        <p:spPr>
          <a:xfrm>
            <a:off x="838201" y="2254422"/>
            <a:ext cx="5257801" cy="3300803"/>
          </a:xfrm>
          <a:prstGeom prst="rect">
            <a:avLst/>
          </a:prstGeom>
          <a:ln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272535A-8D0B-06E4-50B5-5C464208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257801" cy="6579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Architectural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822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9185A9A-7B2A-8D05-7274-866D9E38C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693336"/>
              </p:ext>
            </p:extLst>
          </p:nvPr>
        </p:nvGraphicFramePr>
        <p:xfrm>
          <a:off x="993058" y="796413"/>
          <a:ext cx="10360741" cy="520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45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E2F74-8D4A-4DAC-4402-09CCC40F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Architecture Overview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8EFE56-9049-469A-BE44-133E4BA5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4968910" y="166689"/>
            <a:ext cx="6857999" cy="6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580A-9DF8-8C50-E9CF-C13D75CE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C5696E-5AFC-7406-8359-51185A113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000609"/>
              </p:ext>
            </p:extLst>
          </p:nvPr>
        </p:nvGraphicFramePr>
        <p:xfrm>
          <a:off x="838200" y="1780675"/>
          <a:ext cx="10195560" cy="430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08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FAC72-1C53-2B8F-CF8D-222F4AB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7213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Game Log File and Observer Pattern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651-77F1-2E91-E091-5D60D882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2633663"/>
            <a:ext cx="5175885" cy="3735759"/>
          </a:xfrm>
        </p:spPr>
        <p:txBody>
          <a:bodyPr>
            <a:normAutofit/>
          </a:bodyPr>
          <a:lstStyle/>
          <a:p>
            <a:pPr marL="228600" indent="0" algn="just">
              <a:lnSpc>
                <a:spcPct val="100000"/>
              </a:lnSpc>
              <a:buNone/>
            </a:pP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In the latest update, we've introduced two vital enhancements to our game architecture: the Game Log File and the Observer Pattern. These improvements bring clarity and real-time insights to our gaming experience.</a:t>
            </a:r>
          </a:p>
          <a:p>
            <a:pPr marL="228600" indent="0" algn="just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tx2">
                    <a:alpha val="60000"/>
                  </a:schemeClr>
                </a:solidFill>
              </a:rPr>
              <a:t>Game Log File:</a:t>
            </a:r>
            <a:endParaRPr lang="en-US" sz="1050" dirty="0">
              <a:solidFill>
                <a:schemeClr val="tx2">
                  <a:alpha val="60000"/>
                </a:schemeClr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We've established a dedicated Game Log File to record game-related events.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2">
                    <a:alpha val="60000"/>
                  </a:schemeClr>
                </a:solidFill>
              </a:rPr>
              <a:t>Logger Class:</a:t>
            </a: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 Manages log messages, offering control and consistency.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tx2">
                    <a:alpha val="60000"/>
                  </a:schemeClr>
                </a:solidFill>
              </a:rPr>
              <a:t>LogEntryBuffer</a:t>
            </a:r>
            <a:r>
              <a:rPr lang="en-US" sz="1050" b="1" dirty="0">
                <a:solidFill>
                  <a:schemeClr val="tx2">
                    <a:alpha val="60000"/>
                  </a:schemeClr>
                </a:solidFill>
              </a:rPr>
              <a:t> Class:</a:t>
            </a: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 Formats and stores log entries for easy reference.</a:t>
            </a:r>
          </a:p>
          <a:p>
            <a:pPr marL="228600" indent="0" algn="just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tx2">
                    <a:alpha val="60000"/>
                  </a:schemeClr>
                </a:solidFill>
              </a:rPr>
              <a:t>Observer Pattern:</a:t>
            </a:r>
            <a:endParaRPr lang="en-US" sz="1050" dirty="0">
              <a:solidFill>
                <a:schemeClr val="tx2">
                  <a:alpha val="60000"/>
                </a:schemeClr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We've implemented the Observer Pattern to provide real-time updates.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Observers (e.g., </a:t>
            </a:r>
            <a:r>
              <a:rPr lang="en-US" sz="1050" dirty="0" err="1">
                <a:solidFill>
                  <a:schemeClr val="tx2">
                    <a:alpha val="60000"/>
                  </a:schemeClr>
                </a:solidFill>
              </a:rPr>
              <a:t>ConsoleWriter</a:t>
            </a: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, </a:t>
            </a:r>
            <a:r>
              <a:rPr lang="en-US" sz="1050" dirty="0" err="1">
                <a:solidFill>
                  <a:schemeClr val="tx2">
                    <a:alpha val="60000"/>
                  </a:schemeClr>
                </a:solidFill>
              </a:rPr>
              <a:t>LogGenerator</a:t>
            </a: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) track and display log entries.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>
                    <a:alpha val="60000"/>
                  </a:schemeClr>
                </a:solidFill>
              </a:rPr>
              <a:t>Immediate insights into game events, enhancing debug and analysis.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CD6248BC-9CA3-154C-455A-436ABCE32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6" b="2"/>
          <a:stretch/>
        </p:blipFill>
        <p:spPr>
          <a:xfrm>
            <a:off x="5525730" y="488577"/>
            <a:ext cx="6176696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5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AC72-1C53-2B8F-CF8D-222F4ABC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Game Log File and Observer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651-77F1-2E91-E091-5D60D882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716"/>
            <a:ext cx="10515600" cy="438024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1600" b="1" dirty="0"/>
              <a:t>Key Benefits: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Game Log File ensures a comprehensive, organized record of game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Observer Pattern delivers real-time insights into game state and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Facilitates debugging and in-game analysis, improving gameplay.</a:t>
            </a:r>
          </a:p>
          <a:p>
            <a:pPr marL="228600" indent="0">
              <a:buNone/>
            </a:pPr>
            <a:r>
              <a:rPr lang="en-US" sz="1600" b="1" dirty="0"/>
              <a:t>Results: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Enhanced game monitoring and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more robust foundation for future feature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Improved gameplay experience for players.</a:t>
            </a:r>
          </a:p>
          <a:p>
            <a:r>
              <a:rPr lang="en-US" sz="1600" dirty="0"/>
              <a:t>These additions bolster the transparency and functionality of our game system, ensuring that every move and event is well-documented and easily accessible.</a:t>
            </a:r>
          </a:p>
        </p:txBody>
      </p:sp>
    </p:spTree>
    <p:extLst>
      <p:ext uri="{BB962C8B-B14F-4D97-AF65-F5344CB8AC3E}">
        <p14:creationId xmlns:p14="http://schemas.microsoft.com/office/powerpoint/2010/main" val="66080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2218</Words>
  <Application>Microsoft Office PowerPoint</Application>
  <PresentationFormat>Widescreen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Sabon Next LT</vt:lpstr>
      <vt:lpstr>Söhne</vt:lpstr>
      <vt:lpstr>Wingdings</vt:lpstr>
      <vt:lpstr>LuminousVTI</vt:lpstr>
      <vt:lpstr>SOEN 6441 Advanced Programming Practices</vt:lpstr>
      <vt:lpstr>Goal of Build 2</vt:lpstr>
      <vt:lpstr>Table Of Contents</vt:lpstr>
      <vt:lpstr>Architectural Style</vt:lpstr>
      <vt:lpstr>PowerPoint Presentation</vt:lpstr>
      <vt:lpstr>Architecture Overview</vt:lpstr>
      <vt:lpstr>Functional Description</vt:lpstr>
      <vt:lpstr>Game Log File and Observer Pattern</vt:lpstr>
      <vt:lpstr>Game Log File and Observer Pattern</vt:lpstr>
      <vt:lpstr>Order Creation and Execution</vt:lpstr>
      <vt:lpstr>Command Pattern for Orders</vt:lpstr>
      <vt:lpstr>PowerPoint Presentation</vt:lpstr>
      <vt:lpstr>Player Cards and Game Play Commands</vt:lpstr>
      <vt:lpstr>Refactoring Using the State Pattern</vt:lpstr>
      <vt:lpstr>Refactoring Using the State Pattern</vt:lpstr>
      <vt:lpstr>CI/CD Integration &amp; DocLint</vt:lpstr>
      <vt:lpstr>CI/CD Integration &amp; DocLint</vt:lpstr>
      <vt:lpstr>Test Cases</vt:lpstr>
      <vt:lpstr>Test Cases</vt:lpstr>
      <vt:lpstr>Game Snapshots</vt:lpstr>
      <vt:lpstr>Tools used</vt:lpstr>
      <vt:lpstr>Coding conventions followed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6441 Advanced Programming Practices</dc:title>
  <dc:creator>Bhavya B</dc:creator>
  <cp:lastModifiedBy>Sumit Kumar</cp:lastModifiedBy>
  <cp:revision>9</cp:revision>
  <dcterms:created xsi:type="dcterms:W3CDTF">2023-10-01T14:56:04Z</dcterms:created>
  <dcterms:modified xsi:type="dcterms:W3CDTF">2023-11-08T21:08:32Z</dcterms:modified>
</cp:coreProperties>
</file>