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76" r:id="rId3"/>
    <p:sldId id="270" r:id="rId4"/>
    <p:sldId id="273" r:id="rId5"/>
    <p:sldId id="274" r:id="rId6"/>
    <p:sldId id="275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79" r:id="rId16"/>
    <p:sldId id="278" r:id="rId17"/>
    <p:sldId id="280" r:id="rId18"/>
    <p:sldId id="272" r:id="rId19"/>
    <p:sldId id="27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BA463-1913-4294-ABDD-3A7361A7B4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CC35CD3-4FEB-46A0-92FC-4CC60900CF21}">
      <dgm:prSet/>
      <dgm:spPr/>
      <dgm:t>
        <a:bodyPr/>
        <a:lstStyle/>
        <a:p>
          <a:r>
            <a:rPr lang="en-US"/>
            <a:t>Features of Build 1</a:t>
          </a:r>
        </a:p>
      </dgm:t>
    </dgm:pt>
    <dgm:pt modelId="{35EFFA7E-F213-4E43-AB6E-429E6A7FB994}" type="parTrans" cxnId="{FE7969EE-4204-457C-BEAB-F47AEACAE2CA}">
      <dgm:prSet/>
      <dgm:spPr/>
      <dgm:t>
        <a:bodyPr/>
        <a:lstStyle/>
        <a:p>
          <a:endParaRPr lang="en-US"/>
        </a:p>
      </dgm:t>
    </dgm:pt>
    <dgm:pt modelId="{317AC3A2-6AD1-4D90-A3F9-0F46E22DE2D7}" type="sibTrans" cxnId="{FE7969EE-4204-457C-BEAB-F47AEACAE2CA}">
      <dgm:prSet/>
      <dgm:spPr/>
      <dgm:t>
        <a:bodyPr/>
        <a:lstStyle/>
        <a:p>
          <a:endParaRPr lang="en-US"/>
        </a:p>
      </dgm:t>
    </dgm:pt>
    <dgm:pt modelId="{968685A5-BB73-439D-8683-0C72444BFCFB}">
      <dgm:prSet/>
      <dgm:spPr/>
      <dgm:t>
        <a:bodyPr/>
        <a:lstStyle/>
        <a:p>
          <a:r>
            <a:rPr lang="en-US"/>
            <a:t>Architecture Overview and Diagram</a:t>
          </a:r>
        </a:p>
      </dgm:t>
    </dgm:pt>
    <dgm:pt modelId="{E9118E47-DD08-406F-8BC5-05BFBF31B2B0}" type="parTrans" cxnId="{1C9E6D21-E212-41C1-9D0B-58441EEBEEAC}">
      <dgm:prSet/>
      <dgm:spPr/>
      <dgm:t>
        <a:bodyPr/>
        <a:lstStyle/>
        <a:p>
          <a:endParaRPr lang="en-US"/>
        </a:p>
      </dgm:t>
    </dgm:pt>
    <dgm:pt modelId="{8254139E-12A6-4F03-A7F5-6CEA302FEE1B}" type="sibTrans" cxnId="{1C9E6D21-E212-41C1-9D0B-58441EEBEEAC}">
      <dgm:prSet/>
      <dgm:spPr/>
      <dgm:t>
        <a:bodyPr/>
        <a:lstStyle/>
        <a:p>
          <a:endParaRPr lang="en-US"/>
        </a:p>
      </dgm:t>
    </dgm:pt>
    <dgm:pt modelId="{E48D55E8-3527-48CC-920A-67692A6349A5}">
      <dgm:prSet/>
      <dgm:spPr/>
      <dgm:t>
        <a:bodyPr/>
        <a:lstStyle/>
        <a:p>
          <a:r>
            <a:rPr lang="en-US"/>
            <a:t>Functional Description</a:t>
          </a:r>
        </a:p>
      </dgm:t>
    </dgm:pt>
    <dgm:pt modelId="{EE0F0BA7-1252-435E-A590-E2882EC3CB8E}" type="parTrans" cxnId="{D357E851-E57F-4ADB-A134-0F718101831A}">
      <dgm:prSet/>
      <dgm:spPr/>
      <dgm:t>
        <a:bodyPr/>
        <a:lstStyle/>
        <a:p>
          <a:endParaRPr lang="en-US"/>
        </a:p>
      </dgm:t>
    </dgm:pt>
    <dgm:pt modelId="{3AE35721-663D-437A-BC03-2182B9B97297}" type="sibTrans" cxnId="{D357E851-E57F-4ADB-A134-0F718101831A}">
      <dgm:prSet/>
      <dgm:spPr/>
      <dgm:t>
        <a:bodyPr/>
        <a:lstStyle/>
        <a:p>
          <a:endParaRPr lang="en-US"/>
        </a:p>
      </dgm:t>
    </dgm:pt>
    <dgm:pt modelId="{B4C014E2-2239-4F24-B95E-7B9883D03FF5}">
      <dgm:prSet/>
      <dgm:spPr/>
      <dgm:t>
        <a:bodyPr/>
        <a:lstStyle/>
        <a:p>
          <a:r>
            <a:rPr lang="en-US"/>
            <a:t>Game snapshots</a:t>
          </a:r>
        </a:p>
      </dgm:t>
    </dgm:pt>
    <dgm:pt modelId="{47DC81A1-9734-429F-B413-902CA0236212}" type="parTrans" cxnId="{A3EBA036-5BC1-44A0-B00B-94F9E7AA32EB}">
      <dgm:prSet/>
      <dgm:spPr/>
      <dgm:t>
        <a:bodyPr/>
        <a:lstStyle/>
        <a:p>
          <a:endParaRPr lang="en-US"/>
        </a:p>
      </dgm:t>
    </dgm:pt>
    <dgm:pt modelId="{3A980A11-2073-4AE1-863E-804D979CF0B4}" type="sibTrans" cxnId="{A3EBA036-5BC1-44A0-B00B-94F9E7AA32EB}">
      <dgm:prSet/>
      <dgm:spPr/>
      <dgm:t>
        <a:bodyPr/>
        <a:lstStyle/>
        <a:p>
          <a:endParaRPr lang="en-US"/>
        </a:p>
      </dgm:t>
    </dgm:pt>
    <dgm:pt modelId="{5E04C4D5-3AC3-4B9C-8166-A89D2AF41EAD}">
      <dgm:prSet/>
      <dgm:spPr/>
      <dgm:t>
        <a:bodyPr/>
        <a:lstStyle/>
        <a:p>
          <a:r>
            <a:rPr lang="en-US"/>
            <a:t>Tools used</a:t>
          </a:r>
        </a:p>
      </dgm:t>
    </dgm:pt>
    <dgm:pt modelId="{86FADFA0-563B-47A5-B852-B1843D45E843}" type="parTrans" cxnId="{2CBDB504-463B-4DA7-A645-2B13B88E045F}">
      <dgm:prSet/>
      <dgm:spPr/>
      <dgm:t>
        <a:bodyPr/>
        <a:lstStyle/>
        <a:p>
          <a:endParaRPr lang="en-US"/>
        </a:p>
      </dgm:t>
    </dgm:pt>
    <dgm:pt modelId="{9B3DF893-8CD1-404E-9527-2FBDF91D8E49}" type="sibTrans" cxnId="{2CBDB504-463B-4DA7-A645-2B13B88E045F}">
      <dgm:prSet/>
      <dgm:spPr/>
      <dgm:t>
        <a:bodyPr/>
        <a:lstStyle/>
        <a:p>
          <a:endParaRPr lang="en-US"/>
        </a:p>
      </dgm:t>
    </dgm:pt>
    <dgm:pt modelId="{DDBC5076-A398-4365-93EC-2766814F2C84}">
      <dgm:prSet/>
      <dgm:spPr/>
      <dgm:t>
        <a:bodyPr/>
        <a:lstStyle/>
        <a:p>
          <a:r>
            <a:rPr lang="en-US"/>
            <a:t>Coding Convention followed</a:t>
          </a:r>
        </a:p>
      </dgm:t>
    </dgm:pt>
    <dgm:pt modelId="{EE77942E-21F0-481B-9AB6-4BE897A5E4B3}" type="parTrans" cxnId="{2C509CE9-3FD8-4669-9181-851EA36B9562}">
      <dgm:prSet/>
      <dgm:spPr/>
      <dgm:t>
        <a:bodyPr/>
        <a:lstStyle/>
        <a:p>
          <a:endParaRPr lang="en-US"/>
        </a:p>
      </dgm:t>
    </dgm:pt>
    <dgm:pt modelId="{DEEFAF6A-7859-42FB-84F5-6185487B4BAF}" type="sibTrans" cxnId="{2C509CE9-3FD8-4669-9181-851EA36B9562}">
      <dgm:prSet/>
      <dgm:spPr/>
      <dgm:t>
        <a:bodyPr/>
        <a:lstStyle/>
        <a:p>
          <a:endParaRPr lang="en-US"/>
        </a:p>
      </dgm:t>
    </dgm:pt>
    <dgm:pt modelId="{EF2126EC-5077-47FC-81D3-2AD7F1B672DD}" type="pres">
      <dgm:prSet presAssocID="{231BA463-1913-4294-ABDD-3A7361A7B4A1}" presName="root" presStyleCnt="0">
        <dgm:presLayoutVars>
          <dgm:dir/>
          <dgm:resizeHandles val="exact"/>
        </dgm:presLayoutVars>
      </dgm:prSet>
      <dgm:spPr/>
    </dgm:pt>
    <dgm:pt modelId="{674A4E23-E7D0-40BE-8573-23D8041B6FE3}" type="pres">
      <dgm:prSet presAssocID="{BCC35CD3-4FEB-46A0-92FC-4CC60900CF21}" presName="compNode" presStyleCnt="0"/>
      <dgm:spPr/>
    </dgm:pt>
    <dgm:pt modelId="{2E4B579E-BF96-43F2-A9A3-DF4B4DA825E6}" type="pres">
      <dgm:prSet presAssocID="{BCC35CD3-4FEB-46A0-92FC-4CC60900CF21}" presName="bgRect" presStyleLbl="bgShp" presStyleIdx="0" presStyleCnt="6"/>
      <dgm:spPr/>
    </dgm:pt>
    <dgm:pt modelId="{0BF60F77-A526-47BF-8602-A31634605463}" type="pres">
      <dgm:prSet presAssocID="{BCC35CD3-4FEB-46A0-92FC-4CC60900CF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963315F-709A-4975-9F55-37C0750772CE}" type="pres">
      <dgm:prSet presAssocID="{BCC35CD3-4FEB-46A0-92FC-4CC60900CF21}" presName="spaceRect" presStyleCnt="0"/>
      <dgm:spPr/>
    </dgm:pt>
    <dgm:pt modelId="{7C37C659-1245-48B9-A74A-F44EB24D2FE1}" type="pres">
      <dgm:prSet presAssocID="{BCC35CD3-4FEB-46A0-92FC-4CC60900CF21}" presName="parTx" presStyleLbl="revTx" presStyleIdx="0" presStyleCnt="6">
        <dgm:presLayoutVars>
          <dgm:chMax val="0"/>
          <dgm:chPref val="0"/>
        </dgm:presLayoutVars>
      </dgm:prSet>
      <dgm:spPr/>
    </dgm:pt>
    <dgm:pt modelId="{00B5C6CC-F1DB-4670-9B98-8620E19AA11D}" type="pres">
      <dgm:prSet presAssocID="{317AC3A2-6AD1-4D90-A3F9-0F46E22DE2D7}" presName="sibTrans" presStyleCnt="0"/>
      <dgm:spPr/>
    </dgm:pt>
    <dgm:pt modelId="{1E5EE9D6-192B-428E-BB05-6381E12BDEE0}" type="pres">
      <dgm:prSet presAssocID="{968685A5-BB73-439D-8683-0C72444BFCFB}" presName="compNode" presStyleCnt="0"/>
      <dgm:spPr/>
    </dgm:pt>
    <dgm:pt modelId="{DF88DC89-EBFE-4D06-A155-B0E1CF51AFB7}" type="pres">
      <dgm:prSet presAssocID="{968685A5-BB73-439D-8683-0C72444BFCFB}" presName="bgRect" presStyleLbl="bgShp" presStyleIdx="1" presStyleCnt="6"/>
      <dgm:spPr/>
    </dgm:pt>
    <dgm:pt modelId="{D5C6A7E9-70DE-414F-ADDA-FF52ED388356}" type="pres">
      <dgm:prSet presAssocID="{968685A5-BB73-439D-8683-0C72444BFCF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288E59-FD8C-4766-B93D-56FD2D81E748}" type="pres">
      <dgm:prSet presAssocID="{968685A5-BB73-439D-8683-0C72444BFCFB}" presName="spaceRect" presStyleCnt="0"/>
      <dgm:spPr/>
    </dgm:pt>
    <dgm:pt modelId="{480A2855-088C-44C8-B959-3025876845C9}" type="pres">
      <dgm:prSet presAssocID="{968685A5-BB73-439D-8683-0C72444BFCFB}" presName="parTx" presStyleLbl="revTx" presStyleIdx="1" presStyleCnt="6">
        <dgm:presLayoutVars>
          <dgm:chMax val="0"/>
          <dgm:chPref val="0"/>
        </dgm:presLayoutVars>
      </dgm:prSet>
      <dgm:spPr/>
    </dgm:pt>
    <dgm:pt modelId="{EB741794-3643-41CF-9E1A-5A414107990A}" type="pres">
      <dgm:prSet presAssocID="{8254139E-12A6-4F03-A7F5-6CEA302FEE1B}" presName="sibTrans" presStyleCnt="0"/>
      <dgm:spPr/>
    </dgm:pt>
    <dgm:pt modelId="{9263E63C-4BE3-4C7A-9B8F-70D34491F85A}" type="pres">
      <dgm:prSet presAssocID="{E48D55E8-3527-48CC-920A-67692A6349A5}" presName="compNode" presStyleCnt="0"/>
      <dgm:spPr/>
    </dgm:pt>
    <dgm:pt modelId="{19584BCA-61B0-4326-BDEB-1582A435D600}" type="pres">
      <dgm:prSet presAssocID="{E48D55E8-3527-48CC-920A-67692A6349A5}" presName="bgRect" presStyleLbl="bgShp" presStyleIdx="2" presStyleCnt="6"/>
      <dgm:spPr/>
    </dgm:pt>
    <dgm:pt modelId="{6B79EDB5-5FDD-4D84-9AA8-D20E9B2E265B}" type="pres">
      <dgm:prSet presAssocID="{E48D55E8-3527-48CC-920A-67692A6349A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37EB555-8176-4544-B723-4565838B0E97}" type="pres">
      <dgm:prSet presAssocID="{E48D55E8-3527-48CC-920A-67692A6349A5}" presName="spaceRect" presStyleCnt="0"/>
      <dgm:spPr/>
    </dgm:pt>
    <dgm:pt modelId="{1D06505A-FB87-4A79-9052-4A75473A7633}" type="pres">
      <dgm:prSet presAssocID="{E48D55E8-3527-48CC-920A-67692A6349A5}" presName="parTx" presStyleLbl="revTx" presStyleIdx="2" presStyleCnt="6">
        <dgm:presLayoutVars>
          <dgm:chMax val="0"/>
          <dgm:chPref val="0"/>
        </dgm:presLayoutVars>
      </dgm:prSet>
      <dgm:spPr/>
    </dgm:pt>
    <dgm:pt modelId="{6F84161D-C4BD-4352-B1BC-44FBF42A87F8}" type="pres">
      <dgm:prSet presAssocID="{3AE35721-663D-437A-BC03-2182B9B97297}" presName="sibTrans" presStyleCnt="0"/>
      <dgm:spPr/>
    </dgm:pt>
    <dgm:pt modelId="{61DE590C-D405-434C-BD55-A1B6C23BCD75}" type="pres">
      <dgm:prSet presAssocID="{B4C014E2-2239-4F24-B95E-7B9883D03FF5}" presName="compNode" presStyleCnt="0"/>
      <dgm:spPr/>
    </dgm:pt>
    <dgm:pt modelId="{B2099DBB-82DC-4322-91A1-F0617939052B}" type="pres">
      <dgm:prSet presAssocID="{B4C014E2-2239-4F24-B95E-7B9883D03FF5}" presName="bgRect" presStyleLbl="bgShp" presStyleIdx="3" presStyleCnt="6"/>
      <dgm:spPr/>
    </dgm:pt>
    <dgm:pt modelId="{F53E2E48-1872-4CC2-AF6C-2606253716B5}" type="pres">
      <dgm:prSet presAssocID="{B4C014E2-2239-4F24-B95E-7B9883D03F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2DCC75E-DB00-494A-8262-15FB475DFE06}" type="pres">
      <dgm:prSet presAssocID="{B4C014E2-2239-4F24-B95E-7B9883D03FF5}" presName="spaceRect" presStyleCnt="0"/>
      <dgm:spPr/>
    </dgm:pt>
    <dgm:pt modelId="{1E2420B6-0AF5-4854-9458-BEAE35240D0B}" type="pres">
      <dgm:prSet presAssocID="{B4C014E2-2239-4F24-B95E-7B9883D03FF5}" presName="parTx" presStyleLbl="revTx" presStyleIdx="3" presStyleCnt="6">
        <dgm:presLayoutVars>
          <dgm:chMax val="0"/>
          <dgm:chPref val="0"/>
        </dgm:presLayoutVars>
      </dgm:prSet>
      <dgm:spPr/>
    </dgm:pt>
    <dgm:pt modelId="{1025631C-4997-41DB-85AA-C2AC7E39927E}" type="pres">
      <dgm:prSet presAssocID="{3A980A11-2073-4AE1-863E-804D979CF0B4}" presName="sibTrans" presStyleCnt="0"/>
      <dgm:spPr/>
    </dgm:pt>
    <dgm:pt modelId="{D4408D09-E7F5-49A3-BC94-BA65A4F8B286}" type="pres">
      <dgm:prSet presAssocID="{5E04C4D5-3AC3-4B9C-8166-A89D2AF41EAD}" presName="compNode" presStyleCnt="0"/>
      <dgm:spPr/>
    </dgm:pt>
    <dgm:pt modelId="{55506829-7BE0-45B2-9B55-D9AF95661F9A}" type="pres">
      <dgm:prSet presAssocID="{5E04C4D5-3AC3-4B9C-8166-A89D2AF41EAD}" presName="bgRect" presStyleLbl="bgShp" presStyleIdx="4" presStyleCnt="6"/>
      <dgm:spPr/>
    </dgm:pt>
    <dgm:pt modelId="{C1295937-D7A0-489D-9FD7-24AB08DD5A80}" type="pres">
      <dgm:prSet presAssocID="{5E04C4D5-3AC3-4B9C-8166-A89D2AF41E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95F733-89B6-41DD-A854-94E6E9F7A40D}" type="pres">
      <dgm:prSet presAssocID="{5E04C4D5-3AC3-4B9C-8166-A89D2AF41EAD}" presName="spaceRect" presStyleCnt="0"/>
      <dgm:spPr/>
    </dgm:pt>
    <dgm:pt modelId="{4153FFC1-8A91-4240-A2C9-881F62F495C1}" type="pres">
      <dgm:prSet presAssocID="{5E04C4D5-3AC3-4B9C-8166-A89D2AF41EAD}" presName="parTx" presStyleLbl="revTx" presStyleIdx="4" presStyleCnt="6">
        <dgm:presLayoutVars>
          <dgm:chMax val="0"/>
          <dgm:chPref val="0"/>
        </dgm:presLayoutVars>
      </dgm:prSet>
      <dgm:spPr/>
    </dgm:pt>
    <dgm:pt modelId="{70BC2579-5F06-4C12-839F-3A2C6B92AB9D}" type="pres">
      <dgm:prSet presAssocID="{9B3DF893-8CD1-404E-9527-2FBDF91D8E49}" presName="sibTrans" presStyleCnt="0"/>
      <dgm:spPr/>
    </dgm:pt>
    <dgm:pt modelId="{59D0B659-F9FD-45B5-8EE6-4E40395FE520}" type="pres">
      <dgm:prSet presAssocID="{DDBC5076-A398-4365-93EC-2766814F2C84}" presName="compNode" presStyleCnt="0"/>
      <dgm:spPr/>
    </dgm:pt>
    <dgm:pt modelId="{B7CE7D91-C679-4EE2-A7E6-2C47DE51A28F}" type="pres">
      <dgm:prSet presAssocID="{DDBC5076-A398-4365-93EC-2766814F2C84}" presName="bgRect" presStyleLbl="bgShp" presStyleIdx="5" presStyleCnt="6"/>
      <dgm:spPr/>
    </dgm:pt>
    <dgm:pt modelId="{BEC0E965-25B2-46F9-AC08-63BCAB9A8B83}" type="pres">
      <dgm:prSet presAssocID="{DDBC5076-A398-4365-93EC-2766814F2C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288D7D-B88C-4D74-90BD-5E65FDEB9B5E}" type="pres">
      <dgm:prSet presAssocID="{DDBC5076-A398-4365-93EC-2766814F2C84}" presName="spaceRect" presStyleCnt="0"/>
      <dgm:spPr/>
    </dgm:pt>
    <dgm:pt modelId="{E30042B0-5564-4939-BB15-1496462259FE}" type="pres">
      <dgm:prSet presAssocID="{DDBC5076-A398-4365-93EC-2766814F2C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4ADB102-319B-46DB-A847-8EAF87E6C795}" type="presOf" srcId="{5E04C4D5-3AC3-4B9C-8166-A89D2AF41EAD}" destId="{4153FFC1-8A91-4240-A2C9-881F62F495C1}" srcOrd="0" destOrd="0" presId="urn:microsoft.com/office/officeart/2018/2/layout/IconVerticalSolidList"/>
    <dgm:cxn modelId="{2CBDB504-463B-4DA7-A645-2B13B88E045F}" srcId="{231BA463-1913-4294-ABDD-3A7361A7B4A1}" destId="{5E04C4D5-3AC3-4B9C-8166-A89D2AF41EAD}" srcOrd="4" destOrd="0" parTransId="{86FADFA0-563B-47A5-B852-B1843D45E843}" sibTransId="{9B3DF893-8CD1-404E-9527-2FBDF91D8E49}"/>
    <dgm:cxn modelId="{1C9E6D21-E212-41C1-9D0B-58441EEBEEAC}" srcId="{231BA463-1913-4294-ABDD-3A7361A7B4A1}" destId="{968685A5-BB73-439D-8683-0C72444BFCFB}" srcOrd="1" destOrd="0" parTransId="{E9118E47-DD08-406F-8BC5-05BFBF31B2B0}" sibTransId="{8254139E-12A6-4F03-A7F5-6CEA302FEE1B}"/>
    <dgm:cxn modelId="{A3EBA036-5BC1-44A0-B00B-94F9E7AA32EB}" srcId="{231BA463-1913-4294-ABDD-3A7361A7B4A1}" destId="{B4C014E2-2239-4F24-B95E-7B9883D03FF5}" srcOrd="3" destOrd="0" parTransId="{47DC81A1-9734-429F-B413-902CA0236212}" sibTransId="{3A980A11-2073-4AE1-863E-804D979CF0B4}"/>
    <dgm:cxn modelId="{D357E851-E57F-4ADB-A134-0F718101831A}" srcId="{231BA463-1913-4294-ABDD-3A7361A7B4A1}" destId="{E48D55E8-3527-48CC-920A-67692A6349A5}" srcOrd="2" destOrd="0" parTransId="{EE0F0BA7-1252-435E-A590-E2882EC3CB8E}" sibTransId="{3AE35721-663D-437A-BC03-2182B9B97297}"/>
    <dgm:cxn modelId="{7993115D-D4F9-4542-9E17-D23FB8FF43F4}" type="presOf" srcId="{B4C014E2-2239-4F24-B95E-7B9883D03FF5}" destId="{1E2420B6-0AF5-4854-9458-BEAE35240D0B}" srcOrd="0" destOrd="0" presId="urn:microsoft.com/office/officeart/2018/2/layout/IconVerticalSolidList"/>
    <dgm:cxn modelId="{1A374879-DAD2-4214-9460-BBA7B76EF00D}" type="presOf" srcId="{968685A5-BB73-439D-8683-0C72444BFCFB}" destId="{480A2855-088C-44C8-B959-3025876845C9}" srcOrd="0" destOrd="0" presId="urn:microsoft.com/office/officeart/2018/2/layout/IconVerticalSolidList"/>
    <dgm:cxn modelId="{02980294-5808-4ECA-9BCC-2B6719F5AD3C}" type="presOf" srcId="{231BA463-1913-4294-ABDD-3A7361A7B4A1}" destId="{EF2126EC-5077-47FC-81D3-2AD7F1B672DD}" srcOrd="0" destOrd="0" presId="urn:microsoft.com/office/officeart/2018/2/layout/IconVerticalSolidList"/>
    <dgm:cxn modelId="{F200F7AF-AC44-45C2-8E51-00623F303880}" type="presOf" srcId="{E48D55E8-3527-48CC-920A-67692A6349A5}" destId="{1D06505A-FB87-4A79-9052-4A75473A7633}" srcOrd="0" destOrd="0" presId="urn:microsoft.com/office/officeart/2018/2/layout/IconVerticalSolidList"/>
    <dgm:cxn modelId="{AF6B72B6-DF08-45E3-91F3-21431AB53C93}" type="presOf" srcId="{BCC35CD3-4FEB-46A0-92FC-4CC60900CF21}" destId="{7C37C659-1245-48B9-A74A-F44EB24D2FE1}" srcOrd="0" destOrd="0" presId="urn:microsoft.com/office/officeart/2018/2/layout/IconVerticalSolidList"/>
    <dgm:cxn modelId="{B9A84FE0-107D-4608-8BF8-60B21C67C8DD}" type="presOf" srcId="{DDBC5076-A398-4365-93EC-2766814F2C84}" destId="{E30042B0-5564-4939-BB15-1496462259FE}" srcOrd="0" destOrd="0" presId="urn:microsoft.com/office/officeart/2018/2/layout/IconVerticalSolidList"/>
    <dgm:cxn modelId="{2C509CE9-3FD8-4669-9181-851EA36B9562}" srcId="{231BA463-1913-4294-ABDD-3A7361A7B4A1}" destId="{DDBC5076-A398-4365-93EC-2766814F2C84}" srcOrd="5" destOrd="0" parTransId="{EE77942E-21F0-481B-9AB6-4BE897A5E4B3}" sibTransId="{DEEFAF6A-7859-42FB-84F5-6185487B4BAF}"/>
    <dgm:cxn modelId="{FE7969EE-4204-457C-BEAB-F47AEACAE2CA}" srcId="{231BA463-1913-4294-ABDD-3A7361A7B4A1}" destId="{BCC35CD3-4FEB-46A0-92FC-4CC60900CF21}" srcOrd="0" destOrd="0" parTransId="{35EFFA7E-F213-4E43-AB6E-429E6A7FB994}" sibTransId="{317AC3A2-6AD1-4D90-A3F9-0F46E22DE2D7}"/>
    <dgm:cxn modelId="{393945B8-5FAE-4D7A-91A5-717E3CDAC0F6}" type="presParOf" srcId="{EF2126EC-5077-47FC-81D3-2AD7F1B672DD}" destId="{674A4E23-E7D0-40BE-8573-23D8041B6FE3}" srcOrd="0" destOrd="0" presId="urn:microsoft.com/office/officeart/2018/2/layout/IconVerticalSolidList"/>
    <dgm:cxn modelId="{4149744C-A0B8-4BBA-B94F-FDC2B5720659}" type="presParOf" srcId="{674A4E23-E7D0-40BE-8573-23D8041B6FE3}" destId="{2E4B579E-BF96-43F2-A9A3-DF4B4DA825E6}" srcOrd="0" destOrd="0" presId="urn:microsoft.com/office/officeart/2018/2/layout/IconVerticalSolidList"/>
    <dgm:cxn modelId="{23B587B6-2A88-4F5C-92D4-26FAB1C657F2}" type="presParOf" srcId="{674A4E23-E7D0-40BE-8573-23D8041B6FE3}" destId="{0BF60F77-A526-47BF-8602-A31634605463}" srcOrd="1" destOrd="0" presId="urn:microsoft.com/office/officeart/2018/2/layout/IconVerticalSolidList"/>
    <dgm:cxn modelId="{2EDEB8E1-99A0-4F50-A164-887B3A8E9376}" type="presParOf" srcId="{674A4E23-E7D0-40BE-8573-23D8041B6FE3}" destId="{9963315F-709A-4975-9F55-37C0750772CE}" srcOrd="2" destOrd="0" presId="urn:microsoft.com/office/officeart/2018/2/layout/IconVerticalSolidList"/>
    <dgm:cxn modelId="{34528675-18F3-4023-A7CB-98E6D0BEF75E}" type="presParOf" srcId="{674A4E23-E7D0-40BE-8573-23D8041B6FE3}" destId="{7C37C659-1245-48B9-A74A-F44EB24D2FE1}" srcOrd="3" destOrd="0" presId="urn:microsoft.com/office/officeart/2018/2/layout/IconVerticalSolidList"/>
    <dgm:cxn modelId="{4090179E-CB58-483A-9F0D-D8639D90FFAC}" type="presParOf" srcId="{EF2126EC-5077-47FC-81D3-2AD7F1B672DD}" destId="{00B5C6CC-F1DB-4670-9B98-8620E19AA11D}" srcOrd="1" destOrd="0" presId="urn:microsoft.com/office/officeart/2018/2/layout/IconVerticalSolidList"/>
    <dgm:cxn modelId="{312E23C5-79FE-4F75-839F-7B6D437EA1EE}" type="presParOf" srcId="{EF2126EC-5077-47FC-81D3-2AD7F1B672DD}" destId="{1E5EE9D6-192B-428E-BB05-6381E12BDEE0}" srcOrd="2" destOrd="0" presId="urn:microsoft.com/office/officeart/2018/2/layout/IconVerticalSolidList"/>
    <dgm:cxn modelId="{F21E8496-5B47-4FE3-B902-B60FC35C3E2C}" type="presParOf" srcId="{1E5EE9D6-192B-428E-BB05-6381E12BDEE0}" destId="{DF88DC89-EBFE-4D06-A155-B0E1CF51AFB7}" srcOrd="0" destOrd="0" presId="urn:microsoft.com/office/officeart/2018/2/layout/IconVerticalSolidList"/>
    <dgm:cxn modelId="{178015ED-DC0D-4B49-A1CE-3656DCC1DDCE}" type="presParOf" srcId="{1E5EE9D6-192B-428E-BB05-6381E12BDEE0}" destId="{D5C6A7E9-70DE-414F-ADDA-FF52ED388356}" srcOrd="1" destOrd="0" presId="urn:microsoft.com/office/officeart/2018/2/layout/IconVerticalSolidList"/>
    <dgm:cxn modelId="{894924E6-03F3-4252-A46F-0F3282C175BE}" type="presParOf" srcId="{1E5EE9D6-192B-428E-BB05-6381E12BDEE0}" destId="{9A288E59-FD8C-4766-B93D-56FD2D81E748}" srcOrd="2" destOrd="0" presId="urn:microsoft.com/office/officeart/2018/2/layout/IconVerticalSolidList"/>
    <dgm:cxn modelId="{E24F24ED-3430-4186-8A44-93F7F3553645}" type="presParOf" srcId="{1E5EE9D6-192B-428E-BB05-6381E12BDEE0}" destId="{480A2855-088C-44C8-B959-3025876845C9}" srcOrd="3" destOrd="0" presId="urn:microsoft.com/office/officeart/2018/2/layout/IconVerticalSolidList"/>
    <dgm:cxn modelId="{D5386FCA-34A0-42C6-B16A-441A002970AA}" type="presParOf" srcId="{EF2126EC-5077-47FC-81D3-2AD7F1B672DD}" destId="{EB741794-3643-41CF-9E1A-5A414107990A}" srcOrd="3" destOrd="0" presId="urn:microsoft.com/office/officeart/2018/2/layout/IconVerticalSolidList"/>
    <dgm:cxn modelId="{B4C189CA-8C1E-4CD2-A741-C8A80269B607}" type="presParOf" srcId="{EF2126EC-5077-47FC-81D3-2AD7F1B672DD}" destId="{9263E63C-4BE3-4C7A-9B8F-70D34491F85A}" srcOrd="4" destOrd="0" presId="urn:microsoft.com/office/officeart/2018/2/layout/IconVerticalSolidList"/>
    <dgm:cxn modelId="{6AAF16CC-87AC-4CBA-BE81-5E244E852F03}" type="presParOf" srcId="{9263E63C-4BE3-4C7A-9B8F-70D34491F85A}" destId="{19584BCA-61B0-4326-BDEB-1582A435D600}" srcOrd="0" destOrd="0" presId="urn:microsoft.com/office/officeart/2018/2/layout/IconVerticalSolidList"/>
    <dgm:cxn modelId="{1E7D4314-764E-4414-B283-08D729E26C1A}" type="presParOf" srcId="{9263E63C-4BE3-4C7A-9B8F-70D34491F85A}" destId="{6B79EDB5-5FDD-4D84-9AA8-D20E9B2E265B}" srcOrd="1" destOrd="0" presId="urn:microsoft.com/office/officeart/2018/2/layout/IconVerticalSolidList"/>
    <dgm:cxn modelId="{F6B5811E-CA41-463F-8DA5-B8EB60F18B6D}" type="presParOf" srcId="{9263E63C-4BE3-4C7A-9B8F-70D34491F85A}" destId="{837EB555-8176-4544-B723-4565838B0E97}" srcOrd="2" destOrd="0" presId="urn:microsoft.com/office/officeart/2018/2/layout/IconVerticalSolidList"/>
    <dgm:cxn modelId="{6FA3C90D-B944-475D-B271-6DF2A05E7E3E}" type="presParOf" srcId="{9263E63C-4BE3-4C7A-9B8F-70D34491F85A}" destId="{1D06505A-FB87-4A79-9052-4A75473A7633}" srcOrd="3" destOrd="0" presId="urn:microsoft.com/office/officeart/2018/2/layout/IconVerticalSolidList"/>
    <dgm:cxn modelId="{5FB01803-5BE5-4335-B24E-1E83E85093DD}" type="presParOf" srcId="{EF2126EC-5077-47FC-81D3-2AD7F1B672DD}" destId="{6F84161D-C4BD-4352-B1BC-44FBF42A87F8}" srcOrd="5" destOrd="0" presId="urn:microsoft.com/office/officeart/2018/2/layout/IconVerticalSolidList"/>
    <dgm:cxn modelId="{11522AE9-902E-4EED-AD20-0805E01BABD2}" type="presParOf" srcId="{EF2126EC-5077-47FC-81D3-2AD7F1B672DD}" destId="{61DE590C-D405-434C-BD55-A1B6C23BCD75}" srcOrd="6" destOrd="0" presId="urn:microsoft.com/office/officeart/2018/2/layout/IconVerticalSolidList"/>
    <dgm:cxn modelId="{B4E29936-8F26-4576-AA13-F9D3872CD377}" type="presParOf" srcId="{61DE590C-D405-434C-BD55-A1B6C23BCD75}" destId="{B2099DBB-82DC-4322-91A1-F0617939052B}" srcOrd="0" destOrd="0" presId="urn:microsoft.com/office/officeart/2018/2/layout/IconVerticalSolidList"/>
    <dgm:cxn modelId="{E5C39923-E907-4BE5-9623-94A6C939FAB3}" type="presParOf" srcId="{61DE590C-D405-434C-BD55-A1B6C23BCD75}" destId="{F53E2E48-1872-4CC2-AF6C-2606253716B5}" srcOrd="1" destOrd="0" presId="urn:microsoft.com/office/officeart/2018/2/layout/IconVerticalSolidList"/>
    <dgm:cxn modelId="{E341D35C-27CF-4CD8-B982-8AE59485953C}" type="presParOf" srcId="{61DE590C-D405-434C-BD55-A1B6C23BCD75}" destId="{A2DCC75E-DB00-494A-8262-15FB475DFE06}" srcOrd="2" destOrd="0" presId="urn:microsoft.com/office/officeart/2018/2/layout/IconVerticalSolidList"/>
    <dgm:cxn modelId="{4F415C46-0D75-458F-BEC1-C153330EB2A8}" type="presParOf" srcId="{61DE590C-D405-434C-BD55-A1B6C23BCD75}" destId="{1E2420B6-0AF5-4854-9458-BEAE35240D0B}" srcOrd="3" destOrd="0" presId="urn:microsoft.com/office/officeart/2018/2/layout/IconVerticalSolidList"/>
    <dgm:cxn modelId="{0DC76DA0-C91E-4D4D-838B-4761094D68BF}" type="presParOf" srcId="{EF2126EC-5077-47FC-81D3-2AD7F1B672DD}" destId="{1025631C-4997-41DB-85AA-C2AC7E39927E}" srcOrd="7" destOrd="0" presId="urn:microsoft.com/office/officeart/2018/2/layout/IconVerticalSolidList"/>
    <dgm:cxn modelId="{6C747F9E-0D00-468C-95B6-3D82BA771B8D}" type="presParOf" srcId="{EF2126EC-5077-47FC-81D3-2AD7F1B672DD}" destId="{D4408D09-E7F5-49A3-BC94-BA65A4F8B286}" srcOrd="8" destOrd="0" presId="urn:microsoft.com/office/officeart/2018/2/layout/IconVerticalSolidList"/>
    <dgm:cxn modelId="{B7D70A54-A160-432A-BC1B-EA7AE98323EB}" type="presParOf" srcId="{D4408D09-E7F5-49A3-BC94-BA65A4F8B286}" destId="{55506829-7BE0-45B2-9B55-D9AF95661F9A}" srcOrd="0" destOrd="0" presId="urn:microsoft.com/office/officeart/2018/2/layout/IconVerticalSolidList"/>
    <dgm:cxn modelId="{B91FA7D9-17BA-46BB-AF22-DC98A65827DF}" type="presParOf" srcId="{D4408D09-E7F5-49A3-BC94-BA65A4F8B286}" destId="{C1295937-D7A0-489D-9FD7-24AB08DD5A80}" srcOrd="1" destOrd="0" presId="urn:microsoft.com/office/officeart/2018/2/layout/IconVerticalSolidList"/>
    <dgm:cxn modelId="{E3D0C903-AC6C-4304-95ED-2B00121FC924}" type="presParOf" srcId="{D4408D09-E7F5-49A3-BC94-BA65A4F8B286}" destId="{4B95F733-89B6-41DD-A854-94E6E9F7A40D}" srcOrd="2" destOrd="0" presId="urn:microsoft.com/office/officeart/2018/2/layout/IconVerticalSolidList"/>
    <dgm:cxn modelId="{8F259279-36FE-403C-B039-5996CBEE0D95}" type="presParOf" srcId="{D4408D09-E7F5-49A3-BC94-BA65A4F8B286}" destId="{4153FFC1-8A91-4240-A2C9-881F62F495C1}" srcOrd="3" destOrd="0" presId="urn:microsoft.com/office/officeart/2018/2/layout/IconVerticalSolidList"/>
    <dgm:cxn modelId="{7F341C76-7975-420E-8D63-9C0A27A1E354}" type="presParOf" srcId="{EF2126EC-5077-47FC-81D3-2AD7F1B672DD}" destId="{70BC2579-5F06-4C12-839F-3A2C6B92AB9D}" srcOrd="9" destOrd="0" presId="urn:microsoft.com/office/officeart/2018/2/layout/IconVerticalSolidList"/>
    <dgm:cxn modelId="{D8113256-E865-417F-AC7C-59C6E405E411}" type="presParOf" srcId="{EF2126EC-5077-47FC-81D3-2AD7F1B672DD}" destId="{59D0B659-F9FD-45B5-8EE6-4E40395FE520}" srcOrd="10" destOrd="0" presId="urn:microsoft.com/office/officeart/2018/2/layout/IconVerticalSolidList"/>
    <dgm:cxn modelId="{3973E57E-DFE1-44C4-B63D-0287A1B9B2D2}" type="presParOf" srcId="{59D0B659-F9FD-45B5-8EE6-4E40395FE520}" destId="{B7CE7D91-C679-4EE2-A7E6-2C47DE51A28F}" srcOrd="0" destOrd="0" presId="urn:microsoft.com/office/officeart/2018/2/layout/IconVerticalSolidList"/>
    <dgm:cxn modelId="{3E0D9207-D4BD-42ED-B91D-0BE2A52B031A}" type="presParOf" srcId="{59D0B659-F9FD-45B5-8EE6-4E40395FE520}" destId="{BEC0E965-25B2-46F9-AC08-63BCAB9A8B83}" srcOrd="1" destOrd="0" presId="urn:microsoft.com/office/officeart/2018/2/layout/IconVerticalSolidList"/>
    <dgm:cxn modelId="{DBF87E1C-459A-4EAF-962F-30F9E7B1D43D}" type="presParOf" srcId="{59D0B659-F9FD-45B5-8EE6-4E40395FE520}" destId="{3E288D7D-B88C-4D74-90BD-5E65FDEB9B5E}" srcOrd="2" destOrd="0" presId="urn:microsoft.com/office/officeart/2018/2/layout/IconVerticalSolidList"/>
    <dgm:cxn modelId="{9473B166-FDEC-4596-A06A-5910C5AD50A7}" type="presParOf" srcId="{59D0B659-F9FD-45B5-8EE6-4E40395FE520}" destId="{E30042B0-5564-4939-BB15-1496462259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B579E-BF96-43F2-A9A3-DF4B4DA825E6}">
      <dsp:nvSpPr>
        <dsp:cNvPr id="0" name=""/>
        <dsp:cNvSpPr/>
      </dsp:nvSpPr>
      <dsp:spPr>
        <a:xfrm>
          <a:off x="0" y="1800"/>
          <a:ext cx="7458074" cy="767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60F77-A526-47BF-8602-A31634605463}">
      <dsp:nvSpPr>
        <dsp:cNvPr id="0" name=""/>
        <dsp:cNvSpPr/>
      </dsp:nvSpPr>
      <dsp:spPr>
        <a:xfrm>
          <a:off x="232143" y="174469"/>
          <a:ext cx="422078" cy="42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7C659-1245-48B9-A74A-F44EB24D2FE1}">
      <dsp:nvSpPr>
        <dsp:cNvPr id="0" name=""/>
        <dsp:cNvSpPr/>
      </dsp:nvSpPr>
      <dsp:spPr>
        <a:xfrm>
          <a:off x="886364" y="1800"/>
          <a:ext cx="6571709" cy="76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18" tIns="81218" rIns="81218" bIns="812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 of Build 1</a:t>
          </a:r>
        </a:p>
      </dsp:txBody>
      <dsp:txXfrm>
        <a:off x="886364" y="1800"/>
        <a:ext cx="6571709" cy="767415"/>
      </dsp:txXfrm>
    </dsp:sp>
    <dsp:sp modelId="{DF88DC89-EBFE-4D06-A155-B0E1CF51AFB7}">
      <dsp:nvSpPr>
        <dsp:cNvPr id="0" name=""/>
        <dsp:cNvSpPr/>
      </dsp:nvSpPr>
      <dsp:spPr>
        <a:xfrm>
          <a:off x="0" y="961070"/>
          <a:ext cx="7458074" cy="767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A7E9-70DE-414F-ADDA-FF52ED388356}">
      <dsp:nvSpPr>
        <dsp:cNvPr id="0" name=""/>
        <dsp:cNvSpPr/>
      </dsp:nvSpPr>
      <dsp:spPr>
        <a:xfrm>
          <a:off x="232143" y="1133738"/>
          <a:ext cx="422078" cy="42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2855-088C-44C8-B959-3025876845C9}">
      <dsp:nvSpPr>
        <dsp:cNvPr id="0" name=""/>
        <dsp:cNvSpPr/>
      </dsp:nvSpPr>
      <dsp:spPr>
        <a:xfrm>
          <a:off x="886364" y="961070"/>
          <a:ext cx="6571709" cy="76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18" tIns="81218" rIns="81218" bIns="812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Overview and Diagram</a:t>
          </a:r>
        </a:p>
      </dsp:txBody>
      <dsp:txXfrm>
        <a:off x="886364" y="961070"/>
        <a:ext cx="6571709" cy="767415"/>
      </dsp:txXfrm>
    </dsp:sp>
    <dsp:sp modelId="{19584BCA-61B0-4326-BDEB-1582A435D600}">
      <dsp:nvSpPr>
        <dsp:cNvPr id="0" name=""/>
        <dsp:cNvSpPr/>
      </dsp:nvSpPr>
      <dsp:spPr>
        <a:xfrm>
          <a:off x="0" y="1920339"/>
          <a:ext cx="7458074" cy="767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9EDB5-5FDD-4D84-9AA8-D20E9B2E265B}">
      <dsp:nvSpPr>
        <dsp:cNvPr id="0" name=""/>
        <dsp:cNvSpPr/>
      </dsp:nvSpPr>
      <dsp:spPr>
        <a:xfrm>
          <a:off x="232143" y="2093007"/>
          <a:ext cx="422078" cy="422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505A-FB87-4A79-9052-4A75473A7633}">
      <dsp:nvSpPr>
        <dsp:cNvPr id="0" name=""/>
        <dsp:cNvSpPr/>
      </dsp:nvSpPr>
      <dsp:spPr>
        <a:xfrm>
          <a:off x="886364" y="1920339"/>
          <a:ext cx="6571709" cy="76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18" tIns="81218" rIns="81218" bIns="812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 Description</a:t>
          </a:r>
        </a:p>
      </dsp:txBody>
      <dsp:txXfrm>
        <a:off x="886364" y="1920339"/>
        <a:ext cx="6571709" cy="767415"/>
      </dsp:txXfrm>
    </dsp:sp>
    <dsp:sp modelId="{B2099DBB-82DC-4322-91A1-F0617939052B}">
      <dsp:nvSpPr>
        <dsp:cNvPr id="0" name=""/>
        <dsp:cNvSpPr/>
      </dsp:nvSpPr>
      <dsp:spPr>
        <a:xfrm>
          <a:off x="0" y="2879608"/>
          <a:ext cx="7458074" cy="767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E2E48-1872-4CC2-AF6C-2606253716B5}">
      <dsp:nvSpPr>
        <dsp:cNvPr id="0" name=""/>
        <dsp:cNvSpPr/>
      </dsp:nvSpPr>
      <dsp:spPr>
        <a:xfrm>
          <a:off x="232143" y="3052276"/>
          <a:ext cx="422078" cy="422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420B6-0AF5-4854-9458-BEAE35240D0B}">
      <dsp:nvSpPr>
        <dsp:cNvPr id="0" name=""/>
        <dsp:cNvSpPr/>
      </dsp:nvSpPr>
      <dsp:spPr>
        <a:xfrm>
          <a:off x="886364" y="2879608"/>
          <a:ext cx="6571709" cy="76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18" tIns="81218" rIns="81218" bIns="812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Game snapshots</a:t>
          </a:r>
        </a:p>
      </dsp:txBody>
      <dsp:txXfrm>
        <a:off x="886364" y="2879608"/>
        <a:ext cx="6571709" cy="767415"/>
      </dsp:txXfrm>
    </dsp:sp>
    <dsp:sp modelId="{55506829-7BE0-45B2-9B55-D9AF95661F9A}">
      <dsp:nvSpPr>
        <dsp:cNvPr id="0" name=""/>
        <dsp:cNvSpPr/>
      </dsp:nvSpPr>
      <dsp:spPr>
        <a:xfrm>
          <a:off x="0" y="3838877"/>
          <a:ext cx="7458074" cy="767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95937-D7A0-489D-9FD7-24AB08DD5A80}">
      <dsp:nvSpPr>
        <dsp:cNvPr id="0" name=""/>
        <dsp:cNvSpPr/>
      </dsp:nvSpPr>
      <dsp:spPr>
        <a:xfrm>
          <a:off x="232143" y="4011546"/>
          <a:ext cx="422078" cy="422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3FFC1-8A91-4240-A2C9-881F62F495C1}">
      <dsp:nvSpPr>
        <dsp:cNvPr id="0" name=""/>
        <dsp:cNvSpPr/>
      </dsp:nvSpPr>
      <dsp:spPr>
        <a:xfrm>
          <a:off x="886364" y="3838877"/>
          <a:ext cx="6571709" cy="76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18" tIns="81218" rIns="81218" bIns="812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used</a:t>
          </a:r>
        </a:p>
      </dsp:txBody>
      <dsp:txXfrm>
        <a:off x="886364" y="3838877"/>
        <a:ext cx="6571709" cy="767415"/>
      </dsp:txXfrm>
    </dsp:sp>
    <dsp:sp modelId="{B7CE7D91-C679-4EE2-A7E6-2C47DE51A28F}">
      <dsp:nvSpPr>
        <dsp:cNvPr id="0" name=""/>
        <dsp:cNvSpPr/>
      </dsp:nvSpPr>
      <dsp:spPr>
        <a:xfrm>
          <a:off x="0" y="4798146"/>
          <a:ext cx="7458074" cy="767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0E965-25B2-46F9-AC08-63BCAB9A8B83}">
      <dsp:nvSpPr>
        <dsp:cNvPr id="0" name=""/>
        <dsp:cNvSpPr/>
      </dsp:nvSpPr>
      <dsp:spPr>
        <a:xfrm>
          <a:off x="232143" y="4970815"/>
          <a:ext cx="422078" cy="422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042B0-5564-4939-BB15-1496462259FE}">
      <dsp:nvSpPr>
        <dsp:cNvPr id="0" name=""/>
        <dsp:cNvSpPr/>
      </dsp:nvSpPr>
      <dsp:spPr>
        <a:xfrm>
          <a:off x="886364" y="4798146"/>
          <a:ext cx="6571709" cy="76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18" tIns="81218" rIns="81218" bIns="812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Coding Convention followed</a:t>
          </a:r>
        </a:p>
      </dsp:txBody>
      <dsp:txXfrm>
        <a:off x="886364" y="4798146"/>
        <a:ext cx="6571709" cy="767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7360A-4729-2417-C7FE-130E9C223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4989" r="-1" b="-1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9526E-ED41-8F1A-4564-32592584B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88" y="785114"/>
            <a:ext cx="10772774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SOEN 6441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Advanced Programming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3EC6-3817-90EE-9955-82569A675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917" y="3471012"/>
            <a:ext cx="3739116" cy="84743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378EE-D9AE-5F51-990B-B4257AC3457F}"/>
              </a:ext>
            </a:extLst>
          </p:cNvPr>
          <p:cNvSpPr txBox="1"/>
          <p:nvPr/>
        </p:nvSpPr>
        <p:spPr>
          <a:xfrm>
            <a:off x="8987432" y="3866555"/>
            <a:ext cx="268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bg1"/>
                </a:solidFill>
              </a:rPr>
              <a:t>Team W13</a:t>
            </a:r>
          </a:p>
          <a:p>
            <a:r>
              <a:rPr lang="en-US" dirty="0">
                <a:solidFill>
                  <a:schemeClr val="bg1"/>
                </a:solidFill>
              </a:rPr>
              <a:t>Rohit               40268994</a:t>
            </a:r>
          </a:p>
          <a:p>
            <a:r>
              <a:rPr lang="en-US" dirty="0">
                <a:solidFill>
                  <a:schemeClr val="bg1"/>
                </a:solidFill>
              </a:rPr>
              <a:t>Raghav           40276920</a:t>
            </a:r>
          </a:p>
          <a:p>
            <a:r>
              <a:rPr lang="en-US" dirty="0">
                <a:solidFill>
                  <a:schemeClr val="bg1"/>
                </a:solidFill>
              </a:rPr>
              <a:t>Ishaan             40262194</a:t>
            </a:r>
          </a:p>
          <a:p>
            <a:r>
              <a:rPr lang="en-US" dirty="0" err="1">
                <a:solidFill>
                  <a:schemeClr val="bg1"/>
                </a:solidFill>
              </a:rPr>
              <a:t>Sumit</a:t>
            </a:r>
            <a:r>
              <a:rPr lang="en-US" dirty="0">
                <a:solidFill>
                  <a:schemeClr val="bg1"/>
                </a:solidFill>
              </a:rPr>
              <a:t>              40254093</a:t>
            </a:r>
          </a:p>
          <a:p>
            <a:r>
              <a:rPr lang="en-US" dirty="0">
                <a:solidFill>
                  <a:schemeClr val="bg1"/>
                </a:solidFill>
              </a:rPr>
              <a:t>Kevin               27035047</a:t>
            </a:r>
          </a:p>
          <a:p>
            <a:r>
              <a:rPr lang="en-US" dirty="0">
                <a:solidFill>
                  <a:schemeClr val="bg1"/>
                </a:solidFill>
              </a:rPr>
              <a:t>Bhavya           40270772</a:t>
            </a:r>
          </a:p>
        </p:txBody>
      </p:sp>
    </p:spTree>
    <p:extLst>
      <p:ext uri="{BB962C8B-B14F-4D97-AF65-F5344CB8AC3E}">
        <p14:creationId xmlns:p14="http://schemas.microsoft.com/office/powerpoint/2010/main" val="395575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781F-27E8-C225-88D8-CC4587F3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496107" cy="5376863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sz="3100" dirty="0" err="1"/>
              <a:t>MapEngine</a:t>
            </a:r>
            <a:r>
              <a:rPr lang="en-US" sz="3100" dirty="0"/>
              <a:t> and </a:t>
            </a:r>
            <a:r>
              <a:rPr lang="en-US" sz="3100" dirty="0" err="1"/>
              <a:t>MapEngineController</a:t>
            </a:r>
            <a:endParaRPr lang="en-US" sz="3100" dirty="0"/>
          </a:p>
          <a:p>
            <a:pPr algn="just"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 marL="228600" indent="0" algn="just">
              <a:buClr>
                <a:schemeClr val="accent4">
                  <a:lumMod val="75000"/>
                </a:schemeClr>
              </a:buClr>
              <a:buNone/>
            </a:pPr>
            <a:r>
              <a:rPr lang="en-US" dirty="0"/>
              <a:t>They manage the map-related commands.</a:t>
            </a:r>
          </a:p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dirty="0"/>
              <a:t>Create New Map</a:t>
            </a:r>
          </a:p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dirty="0"/>
              <a:t>Edit Existing Map by adding or removing</a:t>
            </a:r>
          </a:p>
          <a:p>
            <a:pPr lvl="1" algn="just">
              <a:buClr>
                <a:schemeClr val="accent4">
                  <a:lumMod val="75000"/>
                </a:schemeClr>
              </a:buClr>
            </a:pPr>
            <a:r>
              <a:rPr lang="en-US" dirty="0"/>
              <a:t>Continents</a:t>
            </a:r>
          </a:p>
          <a:p>
            <a:pPr lvl="1" algn="just">
              <a:buClr>
                <a:schemeClr val="accent4">
                  <a:lumMod val="75000"/>
                </a:schemeClr>
              </a:buClr>
            </a:pPr>
            <a:r>
              <a:rPr lang="en-US" dirty="0"/>
              <a:t>Countries</a:t>
            </a:r>
          </a:p>
          <a:p>
            <a:pPr lvl="1" algn="just">
              <a:buClr>
                <a:schemeClr val="accent4">
                  <a:lumMod val="75000"/>
                </a:schemeClr>
              </a:buClr>
            </a:pPr>
            <a:r>
              <a:rPr lang="en-US" dirty="0" err="1"/>
              <a:t>Neighbours</a:t>
            </a:r>
            <a:endParaRPr lang="en-US" dirty="0"/>
          </a:p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dirty="0"/>
              <a:t>Show Map</a:t>
            </a:r>
          </a:p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dirty="0"/>
              <a:t>Validate Map</a:t>
            </a:r>
          </a:p>
          <a:p>
            <a:pPr marL="228600" indent="0" algn="just">
              <a:buClr>
                <a:schemeClr val="accent4">
                  <a:lumMod val="75000"/>
                </a:schemeClr>
              </a:buClr>
              <a:buNone/>
            </a:pPr>
            <a:r>
              <a:rPr lang="en-US" dirty="0"/>
              <a:t>They follow a loop-based structure to receive and process map-related commands from users.</a:t>
            </a:r>
          </a:p>
          <a:p>
            <a:pPr algn="just">
              <a:buClr>
                <a:schemeClr val="accent4">
                  <a:lumMod val="7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Frame 410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8CF10-C61D-CC95-B6EF-35F75661713E}"/>
              </a:ext>
            </a:extLst>
          </p:cNvPr>
          <p:cNvSpPr txBox="1"/>
          <p:nvPr/>
        </p:nvSpPr>
        <p:spPr>
          <a:xfrm>
            <a:off x="838199" y="2784843"/>
            <a:ext cx="4581526" cy="298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2286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solidFill>
                  <a:schemeClr val="tx2">
                    <a:alpha val="60000"/>
                  </a:schemeClr>
                </a:solidFill>
                <a:effectLst/>
                <a:uLnTx/>
                <a:uFillTx/>
              </a:rPr>
              <a:t>MapEngine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solidFill>
                  <a:schemeClr val="tx2">
                    <a:alpha val="60000"/>
                  </a:schemeClr>
                </a:solidFill>
                <a:effectLst/>
                <a:uLnTx/>
                <a:uFillTx/>
              </a:rPr>
              <a:t> and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solidFill>
                  <a:schemeClr val="tx2">
                    <a:alpha val="60000"/>
                  </a:schemeClr>
                </a:solidFill>
                <a:effectLst/>
                <a:uLnTx/>
                <a:uFillTx/>
              </a:rPr>
              <a:t>MapEngineController</a:t>
            </a:r>
            <a:endParaRPr kumimoji="0" lang="en-US" sz="2800" b="0" i="0" u="none" strike="noStrike" cap="none" spc="0" normalizeH="0" baseline="0" noProof="0" dirty="0">
              <a:ln>
                <a:noFill/>
              </a:ln>
              <a:solidFill>
                <a:schemeClr val="tx2">
                  <a:alpha val="6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098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D52858EB-7B2E-A012-6145-AFB72726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9725" y="1087070"/>
            <a:ext cx="5022907" cy="468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3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EEE9-2458-D0CC-A925-AFA139CF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343"/>
            <a:ext cx="2928257" cy="5447620"/>
          </a:xfrm>
        </p:spPr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/>
              <a:t>MapModel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7EDAB9-651A-BA47-A0DC-5E0ADE62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967502"/>
            <a:ext cx="8647113" cy="516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6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4E0F-025D-DAC3-C6F2-CCEB6198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/>
              <a:t>GamePhaseEnum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3EB55D9-0017-F8F0-532A-D72624D6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95867"/>
            <a:ext cx="59817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9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ABB-84F6-A95D-5CD8-B1A9324D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Snapshots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35DB15-6F39-49B1-0745-D8D3143F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34" y="1792213"/>
            <a:ext cx="5915932" cy="43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4A3CB9-EC5F-CD61-48BA-4087C641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63" y="785812"/>
            <a:ext cx="9832073" cy="55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6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7A08F4CA-3D60-1AC3-1798-B2552974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48" y="1208314"/>
            <a:ext cx="10556303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8F95C05-77FF-EEB8-7AAE-8877F846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60" y="638133"/>
            <a:ext cx="9901080" cy="55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F78A-3720-C6C0-95DA-DA8C39A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B9E7-E877-EBDE-BFF0-877C7FEB6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14"/>
            <a:ext cx="10515600" cy="4746172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GitHub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Version control and collaboration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Repository setup and cloning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Collaboration with team members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Git commands for branching, committing, and pushing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Eclipse IDE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Integrated Development Environment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Project setup and coding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Running JUnit tests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Debugging and Git integration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Javadoc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Code documentation with comments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Generating Javadoc in Eclipse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Clear code documentation for classes and methods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JUnit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Unit testing framework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Writing test classes with annotations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Running tests and using assertions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 lvl="1"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 marL="457200" lvl="1" indent="0">
              <a:buClr>
                <a:schemeClr val="accent4">
                  <a:lumMod val="75000"/>
                </a:schemeClr>
              </a:buClr>
              <a:buNone/>
            </a:pPr>
            <a:endParaRPr lang="en-US" dirty="0"/>
          </a:p>
          <a:p>
            <a:pPr lvl="1">
              <a:buClr>
                <a:schemeClr val="accent4">
                  <a:lumMod val="7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E73C-6BEF-D532-84C8-A9D58139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Coding conventions followed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F884-176D-FD55-2F00-6A705A7C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14"/>
            <a:ext cx="10515600" cy="4746172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CA" dirty="0"/>
              <a:t>Naming conventions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class names in CamelCase that starts with a capital letter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data members start with d_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method parameters start with p_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local variables start with l_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global variables in capital letters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static members start with a capital letter, non-static members start with a lower case letter 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CA" dirty="0"/>
              <a:t>Code layout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consistent layout throughout code (use an IDE auto-formatter) 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CA" dirty="0"/>
              <a:t>Commenting convention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 </a:t>
            </a:r>
            <a:r>
              <a:rPr lang="en-CA" dirty="0" err="1"/>
              <a:t>javadoc</a:t>
            </a:r>
            <a:r>
              <a:rPr lang="en-CA" dirty="0"/>
              <a:t> comments for every class and method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long methods (more than 10 lines) are documented with comments for procedural steps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no commented-out code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CA" dirty="0"/>
              <a:t>Project Structure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one folder for every module in the high-level design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tests are in a separate folder that has the exact same structure as the code folder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CA" dirty="0"/>
              <a:t>1-1 relationship between tested classes and test classes</a:t>
            </a:r>
          </a:p>
          <a:p>
            <a:pPr marL="457200" lvl="1" indent="0">
              <a:buClr>
                <a:schemeClr val="accent4">
                  <a:lumMod val="75000"/>
                </a:schemeClr>
              </a:buClr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4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EA2CE-8232-4865-5E7C-D571065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AD803E-1D94-5F4A-A49C-82C51ECBF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50670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74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3DAE-3AA0-1B0D-FE1D-A101115B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1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580A-9DF8-8C50-E9CF-C13D75CE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765B-2D8C-15D5-9388-2843B354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7"/>
            <a:ext cx="10515600" cy="4348162"/>
          </a:xfrm>
        </p:spPr>
        <p:txBody>
          <a:bodyPr>
            <a:normAutofit/>
          </a:bodyPr>
          <a:lstStyle/>
          <a:p>
            <a:pPr marL="22860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2400" dirty="0"/>
              <a:t>The main features of build 1 include implementation of mainly 2 phases:</a:t>
            </a:r>
          </a:p>
          <a:p>
            <a:pPr marL="6858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Edit Map Phase</a:t>
            </a:r>
          </a:p>
          <a:p>
            <a:pPr marL="6858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Startup Phase</a:t>
            </a:r>
          </a:p>
        </p:txBody>
      </p:sp>
    </p:spTree>
    <p:extLst>
      <p:ext uri="{BB962C8B-B14F-4D97-AF65-F5344CB8AC3E}">
        <p14:creationId xmlns:p14="http://schemas.microsoft.com/office/powerpoint/2010/main" val="171108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AC72-1C53-2B8F-CF8D-222F4ABC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Edit Map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651-77F1-2E91-E091-5D60D882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2400" dirty="0"/>
              <a:t>The game begins with the selection of map. The player can either: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Load the existing map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Edit the map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Create a new map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Save the map and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Validate the map</a:t>
            </a:r>
          </a:p>
          <a:p>
            <a:pPr marL="457200" lvl="1" indent="0">
              <a:buClr>
                <a:schemeClr val="accent4">
                  <a:lumMod val="75000"/>
                </a:schemeClr>
              </a:buClr>
              <a:buNone/>
            </a:pPr>
            <a:endParaRPr lang="en-US" dirty="0"/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15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Startup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This is the phase where main game begins.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The territories are allocated randomly among players.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Reinforcements are assigned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Issue order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US" dirty="0"/>
              <a:t>Execute order</a:t>
            </a:r>
          </a:p>
        </p:txBody>
      </p:sp>
    </p:spTree>
    <p:extLst>
      <p:ext uri="{BB962C8B-B14F-4D97-AF65-F5344CB8AC3E}">
        <p14:creationId xmlns:p14="http://schemas.microsoft.com/office/powerpoint/2010/main" val="240481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E2F74-8D4A-4DAC-4402-09CCC40F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5" y="1971448"/>
            <a:ext cx="474769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1EF27-4B41-E719-EFF2-7C49471E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31" y="610617"/>
            <a:ext cx="6143030" cy="56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1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3126-25B6-E6A1-3DEB-61708421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1699306"/>
            <a:ext cx="5257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Architectural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2DE87E-2886-B13F-5E18-FB1D6898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2" y="114300"/>
            <a:ext cx="4886325" cy="6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8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ED2-6F6B-D398-97DD-98E10622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8408-9584-9D42-3D6E-FFA9A309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3998306"/>
          </a:xfrm>
        </p:spPr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/>
              <a:t>GameEngine</a:t>
            </a:r>
            <a:endParaRPr lang="en-US" dirty="0"/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The purpose of this class is to initialize and start a game engine.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FF4561-F507-045E-39C5-49D33EC9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35237"/>
            <a:ext cx="53340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A888-834F-6D02-7A34-97F18927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6150640" cy="5294461"/>
          </a:xfrm>
        </p:spPr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Warzone Engine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 marL="22860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dirty="0"/>
              <a:t>The entry point for a game, initializing game components, managing user input, and controlling game state transitions, including interactions with the map engine.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4D3786-36EE-8C83-29E8-425DD290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40" y="2167731"/>
            <a:ext cx="4364960" cy="294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6166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430</Words>
  <Application>Microsoft Macintosh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Sabon Next LT</vt:lpstr>
      <vt:lpstr>Wingdings</vt:lpstr>
      <vt:lpstr>LuminousVTI</vt:lpstr>
      <vt:lpstr>SOEN 6441 Advanced Programming Practices</vt:lpstr>
      <vt:lpstr>Table Of Contents</vt:lpstr>
      <vt:lpstr>Features of Build 1</vt:lpstr>
      <vt:lpstr>1. Edit Map Phase</vt:lpstr>
      <vt:lpstr>2. Startup Phase</vt:lpstr>
      <vt:lpstr>Architecture Overview</vt:lpstr>
      <vt:lpstr>Architectural Diagram</vt:lpstr>
      <vt:lpstr>Functional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Snapshots</vt:lpstr>
      <vt:lpstr>PowerPoint Presentation</vt:lpstr>
      <vt:lpstr>PowerPoint Presentation</vt:lpstr>
      <vt:lpstr>PowerPoint Presentation</vt:lpstr>
      <vt:lpstr>Tools used</vt:lpstr>
      <vt:lpstr>Coding conventions followed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6441 Advanced Programming Practices</dc:title>
  <dc:creator>Bhavya B</dc:creator>
  <cp:lastModifiedBy>Bhavya B</cp:lastModifiedBy>
  <cp:revision>6</cp:revision>
  <dcterms:created xsi:type="dcterms:W3CDTF">2023-10-01T14:56:04Z</dcterms:created>
  <dcterms:modified xsi:type="dcterms:W3CDTF">2023-10-05T01:13:39Z</dcterms:modified>
</cp:coreProperties>
</file>