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aven Pro"/>
      <p:regular r:id="rId12"/>
      <p:bold r:id="rId13"/>
    </p:embeddedFont>
    <p:embeddedFont>
      <p:font typeface="Maven Pro Regular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avenProRegula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ce9833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ce9833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ce9833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ce9833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ce9833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ce9833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ce9833d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ce9833d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ce9833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ce9833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025" y="2571750"/>
            <a:ext cx="4661275" cy="39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28325" y="-897975"/>
            <a:ext cx="3627225" cy="3627225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1260000" dist="104775">
              <a:srgbClr val="000000">
                <a:alpha val="11000"/>
              </a:srgbClr>
            </a:outerShdw>
          </a:effectLst>
        </p:spPr>
      </p:pic>
      <p:sp>
        <p:nvSpPr>
          <p:cNvPr id="56" name="Google Shape;56;p13"/>
          <p:cNvSpPr/>
          <p:nvPr/>
        </p:nvSpPr>
        <p:spPr>
          <a:xfrm>
            <a:off x="577675" y="672350"/>
            <a:ext cx="8108700" cy="395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800100" rotWithShape="0" algn="bl" dir="3300000" dist="1714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77725" y="1587782"/>
            <a:ext cx="81087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aven Pro Regular"/>
                <a:ea typeface="Maven Pro Regular"/>
                <a:cs typeface="Maven Pro Regular"/>
                <a:sym typeface="Maven Pro Regular"/>
              </a:rPr>
              <a:t>FEEDBACK WEB APP</a:t>
            </a:r>
            <a:endParaRPr sz="36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77700" y="2197057"/>
            <a:ext cx="8108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Team Number - 27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348502" y="2740657"/>
            <a:ext cx="447000" cy="26700"/>
          </a:xfrm>
          <a:prstGeom prst="rect">
            <a:avLst/>
          </a:prstGeom>
          <a:solidFill>
            <a:srgbClr val="1DC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77800" y="3260825"/>
            <a:ext cx="8108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Link to Solution: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https://github.com/raghavmathur1/Team-27-Feedback-Web-App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77800" y="2965925"/>
            <a:ext cx="8108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Problem Statement</a:t>
            </a: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: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Create a Feedback Web App for Students with respect to Teachers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7800" y="3555725"/>
            <a:ext cx="8108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Team Members: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Bikash Kangabam </a:t>
            </a: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|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Ishanuj Barman </a:t>
            </a: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|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Raghav Mathur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626550" y="537600"/>
            <a:ext cx="7890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Approach To Problem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Procedure to solve the problem.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77675" y="1652425"/>
            <a:ext cx="8108700" cy="2856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800100" rotWithShape="0" algn="bl" dir="3300000" dist="1714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9" name="Google Shape;69;p14"/>
          <p:cNvSpPr txBox="1"/>
          <p:nvPr/>
        </p:nvSpPr>
        <p:spPr>
          <a:xfrm>
            <a:off x="1280050" y="2179975"/>
            <a:ext cx="65943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 Regular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Establish a proper User Interface</a:t>
            </a:r>
            <a:r>
              <a:rPr b="1"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5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for easy use.</a:t>
            </a:r>
            <a:endParaRPr sz="1500">
              <a:solidFill>
                <a:schemeClr val="dk1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 Regular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Completely accessible on any device.</a:t>
            </a:r>
            <a:endParaRPr sz="1500">
              <a:solidFill>
                <a:schemeClr val="dk1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 Regular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Stress free process for teachers while viewing feedbacks.</a:t>
            </a:r>
            <a:endParaRPr sz="1500">
              <a:solidFill>
                <a:schemeClr val="dk1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 Regular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Proper data management.</a:t>
            </a:r>
            <a:endParaRPr sz="1500">
              <a:solidFill>
                <a:schemeClr val="dk1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 Regular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Structured showcase of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626550" y="537600"/>
            <a:ext cx="7890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Key Features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What makes this special?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148625" y="1700400"/>
            <a:ext cx="1742700" cy="17427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57200" rotWithShape="0" algn="bl" dir="120000" dist="7620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675075" y="1700400"/>
            <a:ext cx="1742700" cy="17427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57200" rotWithShape="0" algn="bl" dir="120000" dist="7620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116925" y="1700400"/>
            <a:ext cx="1742700" cy="17427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57200" rotWithShape="0" algn="bl" dir="120000" dist="7620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900375" y="3746450"/>
            <a:ext cx="2239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ven Pro Regular"/>
                <a:ea typeface="Maven Pro Regular"/>
                <a:cs typeface="Maven Pro Regular"/>
                <a:sym typeface="Maven Pro Regular"/>
              </a:rPr>
              <a:t>100% Responsive</a:t>
            </a:r>
            <a:endParaRPr sz="16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346725" y="3763384"/>
            <a:ext cx="2399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ven Pro Regular"/>
                <a:ea typeface="Maven Pro Regular"/>
                <a:cs typeface="Maven Pro Regular"/>
                <a:sym typeface="Maven Pro Regular"/>
              </a:rPr>
              <a:t>Persistent Data</a:t>
            </a:r>
            <a:endParaRPr sz="16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750925" y="3753925"/>
            <a:ext cx="2474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ven Pro Regular"/>
                <a:ea typeface="Maven Pro Regular"/>
                <a:cs typeface="Maven Pro Regular"/>
                <a:sym typeface="Maven Pro Regular"/>
              </a:rPr>
              <a:t>User Friendly Interface</a:t>
            </a:r>
            <a:endParaRPr sz="16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55" y="2054712"/>
            <a:ext cx="1034075" cy="10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962" y="2094417"/>
            <a:ext cx="1034075" cy="10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937" y="2094429"/>
            <a:ext cx="954675" cy="9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375" y="330275"/>
            <a:ext cx="5852751" cy="4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09475" y="240500"/>
            <a:ext cx="5632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aven Pro Regular"/>
                <a:ea typeface="Maven Pro Regular"/>
                <a:cs typeface="Maven Pro Regular"/>
                <a:sym typeface="Maven Pro Regular"/>
              </a:rPr>
              <a:t>ARCHITECTURE DIAGRAM</a:t>
            </a:r>
            <a:endParaRPr sz="2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626550" y="537600"/>
            <a:ext cx="7890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What’s Next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What we’ll do in the next 24 hours.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77675" y="1772200"/>
            <a:ext cx="8108700" cy="2617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800100" rotWithShape="0" algn="bl" dir="3300000" dist="1714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280050" y="2620050"/>
            <a:ext cx="66717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 Regular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Establish a proper database and server for easy use.</a:t>
            </a:r>
            <a:endParaRPr sz="1500">
              <a:solidFill>
                <a:schemeClr val="dk1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 Regular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Make login functionality for teachers and faculty to view feedbacks</a:t>
            </a:r>
            <a:endParaRPr sz="1500">
              <a:solidFill>
                <a:schemeClr val="dk1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025" y="2571750"/>
            <a:ext cx="4661275" cy="39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28325" y="-897975"/>
            <a:ext cx="3627225" cy="3627225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1260000" dist="104775">
              <a:srgbClr val="000000">
                <a:alpha val="11000"/>
              </a:srgbClr>
            </a:outerShdw>
          </a:effectLst>
        </p:spPr>
      </p:pic>
      <p:sp>
        <p:nvSpPr>
          <p:cNvPr id="103" name="Google Shape;103;p18"/>
          <p:cNvSpPr/>
          <p:nvPr/>
        </p:nvSpPr>
        <p:spPr>
          <a:xfrm>
            <a:off x="577675" y="672350"/>
            <a:ext cx="8108700" cy="395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800100" rotWithShape="0" algn="bl" dir="3300000" dist="1714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77675" y="2302504"/>
            <a:ext cx="8108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aven Pro Regular"/>
                <a:ea typeface="Maven Pro Regular"/>
                <a:cs typeface="Maven Pro Regular"/>
                <a:sym typeface="Maven Pro Regular"/>
              </a:rPr>
              <a:t>Thank You!!</a:t>
            </a:r>
            <a:endParaRPr sz="36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