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4" r:id="rId3"/>
    <p:sldId id="312" r:id="rId5"/>
    <p:sldId id="313" r:id="rId6"/>
    <p:sldId id="316" r:id="rId7"/>
    <p:sldId id="314" r:id="rId8"/>
    <p:sldId id="315" r:id="rId9"/>
    <p:sldId id="317" r:id="rId10"/>
    <p:sldId id="318" r:id="rId11"/>
    <p:sldId id="319" r:id="rId12"/>
    <p:sldId id="320" r:id="rId13"/>
    <p:sldId id="32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6FA2B21-3FCD-4721-B95C-427943F61125}" type="datetime1">
              <a:rPr lang="en-US" smtClean="0"/>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4B7E4EF-A1BD-40F4-AB7B-04F084DD991D}"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8D12A6-918A-48BD-8CB9-CA713993B0EA}"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78CE86-875F-4587-BCF6-FA054AFC0D5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4B7E4EF-A1BD-40F4-AB7B-04F084DD991D}"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2" name="Title 1"/>
          <p:cNvSpPr>
            <a:spLocks noGrp="1"/>
          </p:cNvSpPr>
          <p:nvPr>
            <p:ph type="ctrTitle"/>
          </p:nvPr>
        </p:nvSpPr>
        <p:spPr>
          <a:xfrm>
            <a:off x="1771132" y="2091263"/>
            <a:ext cx="8649738" cy="2590800"/>
          </a:xfrm>
        </p:spPr>
        <p:txBody>
          <a:bodyPr>
            <a:normAutofit/>
          </a:bodyPr>
          <a:lstStyle/>
          <a:p>
            <a:r>
              <a:rPr lang="en-US" dirty="0"/>
              <a:t>DARSHANARTI</a:t>
            </a:r>
            <a:endParaRPr lang="en-US" sz="6800" dirty="0"/>
          </a:p>
        </p:txBody>
      </p:sp>
      <p:sp>
        <p:nvSpPr>
          <p:cNvPr id="3" name="Subtitle 2"/>
          <p:cNvSpPr>
            <a:spLocks noGrp="1"/>
          </p:cNvSpPr>
          <p:nvPr>
            <p:ph type="subTitle" idx="1"/>
          </p:nvPr>
        </p:nvSpPr>
        <p:spPr>
          <a:xfrm>
            <a:off x="1771130" y="4682062"/>
            <a:ext cx="8652788" cy="457201"/>
          </a:xfrm>
        </p:spPr>
        <p:txBody>
          <a:bodyPr>
            <a:normAutofit/>
          </a:bodyPr>
          <a:lstStyle/>
          <a:p>
            <a:pPr>
              <a:spcAft>
                <a:spcPts val="600"/>
              </a:spcAft>
            </a:pPr>
            <a:r>
              <a:rPr lang="en-US" dirty="0"/>
              <a:t>A NEW WAY FOR DARSHANS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u="sng" dirty="0"/>
              <a:t>TECHNICAL EASE</a:t>
            </a:r>
            <a:endParaRPr lang="en-US" sz="3200" b="1" u="sng" dirty="0"/>
          </a:p>
          <a:p>
            <a:r>
              <a:rPr lang="en-US" sz="3200" dirty="0"/>
              <a:t>Integration of Google maps or any other navigation system for ease of navigation and location of venue. Users will also receive prior notifications of any upcoming regional events.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u="sng" dirty="0"/>
              <a:t>REVIEW MANAGEMENT</a:t>
            </a:r>
            <a:endParaRPr lang="en-US" sz="3200" b="1" u="sng" dirty="0"/>
          </a:p>
          <a:p>
            <a:r>
              <a:rPr lang="en-US" sz="3200" dirty="0"/>
              <a:t>Event managers will have to create their own event/venue profiles before they can use the app to broadcast their available services. Every event will have a ratings and review system so that future users can check out the service quality before registering.</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dirty="0"/>
              <a:t>TEAM MEMBERS</a:t>
            </a:r>
            <a:endParaRPr lang="en-US" dirty="0"/>
          </a:p>
        </p:txBody>
      </p:sp>
      <p:sp>
        <p:nvSpPr>
          <p:cNvPr id="5" name="Content Placeholder 4"/>
          <p:cNvSpPr>
            <a:spLocks noGrp="1"/>
          </p:cNvSpPr>
          <p:nvPr>
            <p:ph idx="1"/>
          </p:nvPr>
        </p:nvSpPr>
        <p:spPr/>
        <p:txBody>
          <a:bodyPr>
            <a:normAutofit/>
          </a:bodyPr>
          <a:lstStyle/>
          <a:p>
            <a:pPr algn="ctr"/>
            <a:r>
              <a:rPr lang="en-US" sz="2400" dirty="0"/>
              <a:t>ARITRA MAJUMDAR</a:t>
            </a:r>
            <a:endParaRPr lang="en-US" sz="2400" dirty="0"/>
          </a:p>
          <a:p>
            <a:pPr algn="ctr"/>
            <a:r>
              <a:rPr lang="en-US" sz="2400" dirty="0"/>
              <a:t>RAGHAV MEMANI</a:t>
            </a:r>
            <a:endParaRPr lang="en-US" sz="2400" dirty="0"/>
          </a:p>
          <a:p>
            <a:pPr algn="ctr"/>
            <a:r>
              <a:rPr lang="en-US" sz="2400" dirty="0"/>
              <a:t>KASHISH SINGH</a:t>
            </a:r>
            <a:endParaRPr lang="en-US" sz="2400" dirty="0"/>
          </a:p>
          <a:p>
            <a:pPr algn="ctr"/>
            <a:r>
              <a:rPr lang="en-US" sz="2400" dirty="0"/>
              <a:t>ARSH ANSARI</a:t>
            </a:r>
            <a:endParaRPr lang="en-US" sz="2400" dirty="0"/>
          </a:p>
          <a:p>
            <a:pPr algn="ctr"/>
            <a:r>
              <a:rPr lang="en-US" sz="2400" dirty="0"/>
              <a:t>KRISHNA CHAITANYA</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786384"/>
            <a:ext cx="9720072" cy="1499616"/>
          </a:xfrm>
        </p:spPr>
        <p:txBody>
          <a:bodyPr/>
          <a:lstStyle/>
          <a:p>
            <a:r>
              <a:rPr lang="en-US" dirty="0"/>
              <a:t>PROBLEM</a:t>
            </a:r>
            <a:endParaRPr lang="en-US" dirty="0"/>
          </a:p>
        </p:txBody>
      </p:sp>
      <p:sp>
        <p:nvSpPr>
          <p:cNvPr id="3" name="Content Placeholder 2"/>
          <p:cNvSpPr>
            <a:spLocks noGrp="1"/>
          </p:cNvSpPr>
          <p:nvPr>
            <p:ph idx="1"/>
          </p:nvPr>
        </p:nvSpPr>
        <p:spPr/>
        <p:txBody>
          <a:bodyPr>
            <a:noAutofit/>
          </a:bodyPr>
          <a:lstStyle/>
          <a:p>
            <a:r>
              <a:rPr lang="en-US" sz="3200" dirty="0"/>
              <a:t>Temples and places of worship are a very important part of our culture , With a footfall as high as 60,000 devotes a day at famous temples stampede like situations are not a rare occurrence.</a:t>
            </a:r>
            <a:endParaRPr lang="en-US" sz="3200" dirty="0"/>
          </a:p>
          <a:p>
            <a:r>
              <a:rPr lang="en-US" sz="3200" dirty="0"/>
              <a:t>This year alone 12 people lost their lives , with multiple injured in two different  stampede incidents at two of India's most popular temples Tirupati's </a:t>
            </a:r>
            <a:r>
              <a:rPr lang="en-US" sz="3200" dirty="0" err="1"/>
              <a:t>Venakteshwara</a:t>
            </a:r>
            <a:r>
              <a:rPr lang="en-US" sz="3200" dirty="0"/>
              <a:t> temple and </a:t>
            </a:r>
            <a:r>
              <a:rPr lang="en-US" sz="3200" dirty="0" err="1"/>
              <a:t>Vaishno</a:t>
            </a:r>
            <a:r>
              <a:rPr lang="en-US" sz="3200" dirty="0"/>
              <a:t> Devi temple.</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That is why Crowd management and crowd control becomes very important for a smooth darshan experience , security reasons and to prevent similar situations in the future.</a:t>
            </a:r>
            <a:endParaRPr lang="en-US" sz="3200" dirty="0"/>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a:t>
            </a:r>
            <a:endParaRPr lang="en-US" dirty="0"/>
          </a:p>
        </p:txBody>
      </p:sp>
      <p:sp>
        <p:nvSpPr>
          <p:cNvPr id="3" name="Content Placeholder 2"/>
          <p:cNvSpPr>
            <a:spLocks noGrp="1"/>
          </p:cNvSpPr>
          <p:nvPr>
            <p:ph idx="1"/>
          </p:nvPr>
        </p:nvSpPr>
        <p:spPr>
          <a:xfrm>
            <a:off x="1024127" y="1933074"/>
            <a:ext cx="9720073" cy="4023360"/>
          </a:xfrm>
        </p:spPr>
        <p:txBody>
          <a:bodyPr>
            <a:noAutofit/>
          </a:bodyPr>
          <a:lstStyle/>
          <a:p>
            <a:r>
              <a:rPr lang="en-US" sz="3200" b="1" u="sng" dirty="0"/>
              <a:t>DARSHANARTI </a:t>
            </a:r>
            <a:r>
              <a:rPr lang="en-US" sz="3200" dirty="0"/>
              <a:t> is here to solve this problem by creating a well managed slot based ticketing system that will help the authorities regulate the crowd and ensure the pilgrims safety and security. </a:t>
            </a:r>
            <a:endParaRPr lang="en-US" sz="3200" dirty="0"/>
          </a:p>
          <a:p>
            <a:r>
              <a:rPr lang="en-US" sz="3200" dirty="0"/>
              <a:t>               Pilgrims will be able to book time slots a day prior for their visits based on their preference , This will also give the concerned authorities the expected footfall to prepare for. This app will be very useful for both devotees and for the temple staff economically , socially, technically and for smooth </a:t>
            </a:r>
            <a:r>
              <a:rPr lang="en-US" sz="3200" dirty="0" err="1"/>
              <a:t>piligrimages</a:t>
            </a:r>
            <a:r>
              <a:rPr lang="en-US" sz="3200" dirty="0"/>
              <a:t>.</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SCOPE</a:t>
            </a:r>
            <a:endParaRPr lang="en-US" dirty="0"/>
          </a:p>
        </p:txBody>
      </p:sp>
      <p:sp>
        <p:nvSpPr>
          <p:cNvPr id="3" name="Content Placeholder 2"/>
          <p:cNvSpPr>
            <a:spLocks noGrp="1"/>
          </p:cNvSpPr>
          <p:nvPr>
            <p:ph idx="1"/>
          </p:nvPr>
        </p:nvSpPr>
        <p:spPr/>
        <p:txBody>
          <a:bodyPr>
            <a:normAutofit/>
          </a:bodyPr>
          <a:lstStyle/>
          <a:p>
            <a:r>
              <a:rPr lang="en-US" sz="3200" dirty="0"/>
              <a:t>It’s just easier to make a booking online rather than take out time from your schedule to buy tickets or book an appointment. Since people do carry their smartphones around with them providing an online booking app to your visitors offers a super convenient way to book timings. </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PROFITS TO BE MADE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a:t>in app advertisements and paid promotions(the app will be available for both android and iOS devices )</a:t>
            </a:r>
            <a:endParaRPr lang="en-US" sz="3200" dirty="0"/>
          </a:p>
          <a:p>
            <a:pPr>
              <a:buFont typeface="Wingdings" panose="05000000000000000000" pitchFamily="2" charset="2"/>
              <a:buChar char="§"/>
            </a:pPr>
            <a:r>
              <a:rPr lang="en-US" sz="3200" dirty="0"/>
              <a:t>referral marketing</a:t>
            </a:r>
            <a:endParaRPr lang="en-US" sz="3200" dirty="0"/>
          </a:p>
          <a:p>
            <a:pPr>
              <a:buFont typeface="Wingdings" panose="05000000000000000000" pitchFamily="2" charset="2"/>
              <a:buChar char="§"/>
            </a:pPr>
            <a:r>
              <a:rPr lang="en-US" sz="3200" dirty="0"/>
              <a:t>a percentage of fees for every slot booked through the app(ticket commissions) </a:t>
            </a:r>
            <a:endParaRPr lang="en-US" sz="3200" dirty="0"/>
          </a:p>
          <a:p>
            <a:pPr>
              <a:buFont typeface="Wingdings" panose="05000000000000000000" pitchFamily="2" charset="2"/>
              <a:buChar char="§"/>
            </a:pPr>
            <a:r>
              <a:rPr lang="en-US" sz="3200" dirty="0"/>
              <a:t>handling/convenience fee</a:t>
            </a:r>
            <a:endParaRPr lang="en-US" sz="3200" dirty="0"/>
          </a:p>
          <a:p>
            <a:pPr>
              <a:buFont typeface="Wingdings" panose="05000000000000000000" pitchFamily="2" charset="2"/>
              <a:buChar char="§"/>
            </a:pPr>
            <a:r>
              <a:rPr lang="en-US" sz="3200" dirty="0"/>
              <a:t>cancellation charges and fines</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VISION</a:t>
            </a:r>
            <a:endParaRPr lang="en-US" dirty="0"/>
          </a:p>
        </p:txBody>
      </p:sp>
      <p:sp>
        <p:nvSpPr>
          <p:cNvPr id="3" name="Content Placeholder 2"/>
          <p:cNvSpPr>
            <a:spLocks noGrp="1"/>
          </p:cNvSpPr>
          <p:nvPr>
            <p:ph idx="1"/>
          </p:nvPr>
        </p:nvSpPr>
        <p:spPr/>
        <p:txBody>
          <a:bodyPr>
            <a:normAutofit lnSpcReduction="10000"/>
          </a:bodyPr>
          <a:lstStyle/>
          <a:p>
            <a:r>
              <a:rPr lang="en-US" sz="3200" dirty="0"/>
              <a:t>The app starts as a simple online darshan booking app but can expand to book slots/tickets for any outdoor events possible. Users can choose their seats and book tickets individually or in bulk at their convenient time from anywhere for events such as Movies and Plays, Sports Events, Musical Events, Seminars and Conferences, Recreational and Cultural Events </a:t>
            </a:r>
            <a:r>
              <a:rPr lang="en-US" sz="3200" dirty="0" err="1"/>
              <a:t>etc</a:t>
            </a:r>
            <a:r>
              <a:rPr lang="en-US" sz="3200" dirty="0"/>
              <a:t> in with many options in multiple regions. E-tickets will be mailed or messaged with all relevant details within minutes of booking.</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u="sng" dirty="0"/>
              <a:t>OPEN ASSISTANCE</a:t>
            </a:r>
            <a:endParaRPr lang="en-US" sz="3200" b="1" u="sng" dirty="0"/>
          </a:p>
          <a:p>
            <a:r>
              <a:rPr lang="en-US" sz="3200" dirty="0"/>
              <a:t>Rules and regulations and accessibility details(special precautions for any handicaps) for every event will be disclosed clearly to the user before they can finalize their purchase. There will be an open life for communication between managing staff and users who require assistance.</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3054</Words>
  <Application>WPS Presentation</Application>
  <PresentationFormat>Widescreen</PresentationFormat>
  <Paragraphs>50</Paragraphs>
  <Slides>11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Corbel</vt:lpstr>
      <vt:lpstr>Microsoft YaHei</vt:lpstr>
      <vt:lpstr>Arial Unicode MS</vt:lpstr>
      <vt:lpstr>Banded</vt:lpstr>
      <vt:lpstr>DARSHANARTI</vt:lpstr>
      <vt:lpstr>TEAM MEMBERS</vt:lpstr>
      <vt:lpstr>PROBLEM</vt:lpstr>
      <vt:lpstr>PowerPoint 演示文稿</vt:lpstr>
      <vt:lpstr>INNOVATION</vt:lpstr>
      <vt:lpstr>BUSINESS SCOPE</vt:lpstr>
      <vt:lpstr>PROFITS TO BE MADE</vt:lpstr>
      <vt:lpstr>FUTURE VISION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DARSHANARTI</dc:title>
  <dc:creator>krishna chaitanya nasalai</dc:creator>
  <cp:lastModifiedBy>User-pc</cp:lastModifiedBy>
  <cp:revision>2</cp:revision>
  <dcterms:created xsi:type="dcterms:W3CDTF">2022-04-15T17:24:00Z</dcterms:created>
  <dcterms:modified xsi:type="dcterms:W3CDTF">2022-04-15T18:03:58Z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10B414F20AC34AC583462504BBD63D51</vt:lpwstr>
  </property>
  <property fmtid="{D5CDD505-2E9C-101B-9397-08002B2CF9AE}" pid="4" name="KSOProductBuildVer">
    <vt:lpwstr>1033-11.2.0.11074</vt:lpwstr>
  </property>
</Properties>
</file>