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71" r:id="rId2"/>
    <p:sldId id="438" r:id="rId3"/>
    <p:sldId id="450" r:id="rId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CF565C-4A2B-4058-9D51-FC0D36B66802}">
          <p14:sldIdLst>
            <p14:sldId id="371"/>
            <p14:sldId id="438"/>
            <p14:sldId id="45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CC"/>
    <a:srgbClr val="643200"/>
    <a:srgbClr val="006600"/>
    <a:srgbClr val="000066"/>
    <a:srgbClr val="008000"/>
    <a:srgbClr val="CC3300"/>
    <a:srgbClr val="663300"/>
    <a:srgbClr val="66FF9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78017" autoAdjust="0"/>
  </p:normalViewPr>
  <p:slideViewPr>
    <p:cSldViewPr>
      <p:cViewPr>
        <p:scale>
          <a:sx n="110" d="100"/>
          <a:sy n="110" d="100"/>
        </p:scale>
        <p:origin x="3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339D8-22F0-475C-B334-1F0744A43D93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02CC5-C223-443D-8E3C-43EEF0744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E3EC3-E9A6-4745-96A2-3B207558CE44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072DB-288D-41CF-9840-06B017A0D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8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7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E84F-F75C-4F67-8B6D-FEEC05D19212}" type="datetime1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8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4632-C7A7-4ED8-8921-52A5DF0529A6}" type="datetime1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3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4BDD-AAD7-412B-9638-7786216834D9}" type="datetime1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5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spcBef>
                <a:spcPts val="180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900"/>
              </a:spcBef>
              <a:spcAft>
                <a:spcPts val="400"/>
              </a:spcAft>
              <a:defRPr/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defRPr/>
            </a:lvl3pPr>
            <a:lvl4pPr>
              <a:lnSpc>
                <a:spcPct val="110000"/>
              </a:lnSpc>
              <a:spcBef>
                <a:spcPts val="400"/>
              </a:spcBef>
              <a:spcAft>
                <a:spcPts val="100"/>
              </a:spcAft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2A09-BE09-4925-839A-72D78AADFA58}" type="datetime1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32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DFA5-DB53-4DF9-AC4A-D8D2825C8ED5}" type="datetime1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3467-CE78-4B9D-A3C3-1AB303E99167}" type="datetime1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8267-3925-4184-AA6B-58FBC96E90B0}" type="datetime1">
              <a:rPr lang="en-US" smtClean="0"/>
              <a:t>8/26/2016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8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76B3-067E-4C24-9FA2-27BE000D9849}" type="datetime1">
              <a:rPr lang="en-US" smtClean="0"/>
              <a:t>8/26/2016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8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E4E3-59BF-4465-9791-E6182FF9A353}" type="datetime1">
              <a:rPr lang="en-US" smtClean="0"/>
              <a:t>8/26/2016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6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52D9-1AC7-433F-9730-AC7096C84B68}" type="datetime1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1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A232-2523-42ED-9E69-CCB941BF4531}" type="datetime1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1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69A25-87C0-495D-8AE9-17CDF8E3D2A8}" type="datetime1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5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7200" b="1" dirty="0" smtClean="0">
                <a:solidFill>
                  <a:srgbClr val="0000FF"/>
                </a:solidFill>
              </a:rPr>
              <a:t>MapReduce</a:t>
            </a:r>
            <a:endParaRPr lang="en-US" sz="7200" b="1" dirty="0">
              <a:solidFill>
                <a:srgbClr val="0000FF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2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/>
              <a:t>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>
                <a:latin typeface="Arial" pitchFamily="34" charset="0"/>
                <a:cs typeface="Arial" pitchFamily="34" charset="0"/>
              </a:rPr>
              <a:t>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000" y="0"/>
            <a:ext cx="8857177" cy="6671026"/>
            <a:chOff x="1784122" y="1671144"/>
            <a:chExt cx="7109054" cy="4999882"/>
          </a:xfrm>
        </p:grpSpPr>
        <p:pic>
          <p:nvPicPr>
            <p:cNvPr id="16" name="Picture 4" descr="mapreduc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0" t="7041" r="4866" b="5610"/>
            <a:stretch/>
          </p:blipFill>
          <p:spPr bwMode="auto">
            <a:xfrm>
              <a:off x="1784122" y="1671144"/>
              <a:ext cx="5466775" cy="4991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Group 12"/>
            <p:cNvGrpSpPr>
              <a:grpSpLocks/>
            </p:cNvGrpSpPr>
            <p:nvPr/>
          </p:nvGrpSpPr>
          <p:grpSpPr bwMode="auto">
            <a:xfrm>
              <a:off x="1981200" y="2487961"/>
              <a:ext cx="6624639" cy="1084263"/>
              <a:chOff x="1248" y="1392"/>
              <a:chExt cx="4173" cy="683"/>
            </a:xfrm>
          </p:grpSpPr>
          <p:sp>
            <p:nvSpPr>
              <p:cNvPr id="18" name="Text Box 7"/>
              <p:cNvSpPr txBox="1">
                <a:spLocks noChangeArrowheads="1"/>
              </p:cNvSpPr>
              <p:nvPr/>
            </p:nvSpPr>
            <p:spPr bwMode="auto">
              <a:xfrm>
                <a:off x="4728" y="1402"/>
                <a:ext cx="693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400" b="1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Mapper</a:t>
                </a:r>
                <a:endParaRPr lang="en-US" sz="24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3360" cy="683"/>
              </a:xfrm>
              <a:prstGeom prst="rect">
                <a:avLst/>
              </a:prstGeom>
              <a:noFill/>
              <a:ln w="158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sz="3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" name="Group 13"/>
            <p:cNvGrpSpPr>
              <a:grpSpLocks/>
            </p:cNvGrpSpPr>
            <p:nvPr/>
          </p:nvGrpSpPr>
          <p:grpSpPr bwMode="auto">
            <a:xfrm>
              <a:off x="1981200" y="3856387"/>
              <a:ext cx="6729414" cy="725488"/>
              <a:chOff x="1248" y="2254"/>
              <a:chExt cx="4239" cy="457"/>
            </a:xfrm>
          </p:grpSpPr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4728" y="2254"/>
                <a:ext cx="759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400" b="1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Reducer</a:t>
                </a:r>
                <a:endParaRPr lang="en-US" sz="24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3360" cy="455"/>
              </a:xfrm>
              <a:prstGeom prst="rect">
                <a:avLst/>
              </a:prstGeom>
              <a:noFill/>
              <a:ln w="158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sz="3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3" name="Group 14"/>
            <p:cNvGrpSpPr>
              <a:grpSpLocks/>
            </p:cNvGrpSpPr>
            <p:nvPr/>
          </p:nvGrpSpPr>
          <p:grpSpPr bwMode="auto">
            <a:xfrm>
              <a:off x="3657600" y="5840763"/>
              <a:ext cx="5235576" cy="830263"/>
              <a:chOff x="2304" y="3504"/>
              <a:chExt cx="3298" cy="523"/>
            </a:xfrm>
          </p:grpSpPr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3512" y="3504"/>
                <a:ext cx="2090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400" dirty="0">
                    <a:solidFill>
                      <a:srgbClr val="A13B39"/>
                    </a:solidFill>
                    <a:latin typeface="Arial" pitchFamily="34" charset="0"/>
                    <a:cs typeface="Arial" pitchFamily="34" charset="0"/>
                  </a:rPr>
                  <a:t>Run this program as </a:t>
                </a:r>
                <a:endParaRPr lang="en-US" sz="2400" dirty="0" smtClean="0">
                  <a:solidFill>
                    <a:srgbClr val="A13B39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 eaLnBrk="1" hangingPunct="1"/>
                <a:r>
                  <a:rPr lang="en-US" sz="2400" dirty="0">
                    <a:solidFill>
                      <a:srgbClr val="A13B39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sz="2400" dirty="0" smtClean="0">
                    <a:solidFill>
                      <a:srgbClr val="A13B39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A13B39"/>
                    </a:solidFill>
                    <a:latin typeface="Arial" pitchFamily="34" charset="0"/>
                    <a:cs typeface="Arial" pitchFamily="34" charset="0"/>
                  </a:rPr>
                  <a:t>MapReduce</a:t>
                </a:r>
                <a:r>
                  <a:rPr lang="en-US" sz="2400" dirty="0" smtClean="0">
                    <a:solidFill>
                      <a:srgbClr val="A13B39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>
                    <a:solidFill>
                      <a:srgbClr val="A13B39"/>
                    </a:solidFill>
                    <a:latin typeface="Arial" pitchFamily="34" charset="0"/>
                    <a:cs typeface="Arial" pitchFamily="34" charset="0"/>
                  </a:rPr>
                  <a:t>job</a:t>
                </a:r>
              </a:p>
            </p:txBody>
          </p:sp>
          <p:sp>
            <p:nvSpPr>
              <p:cNvPr id="25" name="Line 11"/>
              <p:cNvSpPr>
                <a:spLocks noChangeShapeType="1"/>
              </p:cNvSpPr>
              <p:nvPr/>
            </p:nvSpPr>
            <p:spPr bwMode="auto">
              <a:xfrm flipH="1">
                <a:off x="2304" y="3840"/>
                <a:ext cx="1392" cy="0"/>
              </a:xfrm>
              <a:prstGeom prst="line">
                <a:avLst/>
              </a:prstGeom>
              <a:noFill/>
              <a:ln w="38100">
                <a:solidFill>
                  <a:srgbClr val="99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999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3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83"/>
          <a:stretch/>
        </p:blipFill>
        <p:spPr bwMode="auto">
          <a:xfrm>
            <a:off x="180472" y="-2187624"/>
            <a:ext cx="8172000" cy="905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804248" y="260648"/>
            <a:ext cx="1370663" cy="461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Mapper</a:t>
            </a:r>
            <a:endParaRPr lang="en-US" sz="24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79512" y="227403"/>
            <a:ext cx="8136904" cy="1707919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z="32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738978" y="2349608"/>
            <a:ext cx="1501202" cy="461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Reducer</a:t>
            </a:r>
            <a:endParaRPr lang="en-US" sz="24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05667" y="2001328"/>
            <a:ext cx="8110749" cy="1571688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z="32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759433" y="5777617"/>
            <a:ext cx="4133744" cy="110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dirty="0">
                <a:solidFill>
                  <a:srgbClr val="A13B39"/>
                </a:solidFill>
                <a:latin typeface="Arial" pitchFamily="34" charset="0"/>
                <a:cs typeface="Arial" pitchFamily="34" charset="0"/>
              </a:rPr>
              <a:t>Run this program as </a:t>
            </a:r>
            <a:endParaRPr lang="en-US" sz="2400" dirty="0" smtClean="0">
              <a:solidFill>
                <a:srgbClr val="A13B39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/>
            <a:r>
              <a:rPr lang="en-US" sz="2400" dirty="0">
                <a:solidFill>
                  <a:srgbClr val="A13B39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400" dirty="0" smtClean="0">
                <a:solidFill>
                  <a:srgbClr val="A13B3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A13B39"/>
                </a:solidFill>
                <a:latin typeface="Arial" pitchFamily="34" charset="0"/>
                <a:cs typeface="Arial" pitchFamily="34" charset="0"/>
              </a:rPr>
              <a:t>MapReduce</a:t>
            </a:r>
            <a:r>
              <a:rPr lang="en-US" sz="2400" dirty="0" smtClean="0">
                <a:solidFill>
                  <a:srgbClr val="A13B3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A13B39"/>
                </a:solidFill>
                <a:latin typeface="Arial" pitchFamily="34" charset="0"/>
                <a:cs typeface="Arial" pitchFamily="34" charset="0"/>
              </a:rPr>
              <a:t>job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2610896" y="6525344"/>
            <a:ext cx="2753192" cy="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0820" y="5373216"/>
            <a:ext cx="144016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2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4404</TotalTime>
  <Words>25</Words>
  <Application>Microsoft Office PowerPoint</Application>
  <PresentationFormat>On-screen Show (4:3)</PresentationFormat>
  <Paragraphs>13</Paragraphs>
  <Slides>3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MapReduce</vt:lpstr>
      <vt:lpstr>A MapReduce Job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Amit Kumar-NU</cp:lastModifiedBy>
  <cp:revision>411</cp:revision>
  <cp:lastPrinted>2013-02-14T01:31:00Z</cp:lastPrinted>
  <dcterms:created xsi:type="dcterms:W3CDTF">2013-02-10T19:22:59Z</dcterms:created>
  <dcterms:modified xsi:type="dcterms:W3CDTF">2016-08-26T09:14:06Z</dcterms:modified>
</cp:coreProperties>
</file>