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56DEF1-D821-4D0D-AC65-B3069FF06F3B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5D604C-5669-474D-9321-917BC0DE2F01}" type="slidenum">
              <a:rPr b="0" lang="en-IN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Mining (CS 451)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28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JAN-MAY’ 18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PRAGYA VERMA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Next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Improving the Efficiency of Apriori Algorithm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Rule Mining: Basic Concepts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 Mining Methods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Algorithm: Finding Frequent Itemsets by Confined Candidate Generation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Association Rules from Frequent Itemsets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Question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Apriori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is a seminal algorithm used for mining frequent itemsets for Boolean association rules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name of the algorithm is based on the fact that the algorithm uses prior knowledge of frequent itemset properties.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employs an iterative approach known as level-wise search, where k-itemsets are used to explore (k+1)-itemsets.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Apriori Algorithm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3293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the set of frequent 1-itemsets is found by scanning the database to accumulate the count for each item, and collecting those items that satisfy the minimum support.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resulting set is denoted by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Next,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used to find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 set of frequent 2-itemsets, which is used to find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so on, until no more frequent k-itemsets can be found.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finding of each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requires one full scan of the database.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improve the efficiency of the level-wise generation of frequent itemsets, </a:t>
            </a:r>
            <a:r>
              <a:rPr b="0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Property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used.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According to the Apriori Property, all nonempty subsets of a frequent itemset must also be frequent.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Apriori Algorithm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097280" y="1845720"/>
            <a:ext cx="10058040" cy="43293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 in Apriori Algorithm: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first iteration of the algorithm, each item is a member of the set of candidate 1-itemsets,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 algorithm simply scans all the transactions to count the number of occurrences of each item.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of frequent 1-itemsets,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is then determined. It consists of the candidate 1-itemsets satisfying minimum support.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discover the set of frequent 2-itemsets,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 algorithm uses the join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⋈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generate a candidate set of 2-itemsets,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Apriori Algorithm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356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Next, the transaction in D are scanned and the support count of each candidate itemset in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accumulated.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of frequent 2-itemsets,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determined, consisting of those candidate 2-itemsets in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having minimum support.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Next,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generated from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⋈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transactions in D are scanned to determine L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consisting of those candidate 3-itemsets in C</a:t>
            </a:r>
            <a:r>
              <a:rPr b="0" lang="en-US" sz="28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having minimum support.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e48312"/>
              </a:buClr>
              <a:buFont typeface="Calibri Light"/>
              <a:buAutoNum type="arabicPeriod" startAt="4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algorithm terminates, having found all the frequent itemsets.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Generating Association Rules from Frequent Itemsets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080000" y="208800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Practice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45720"/>
            <a:ext cx="10058040" cy="4382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 algn="just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Apriori Algorithm, find frequent itemsets in the following database: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3339720" y="2713680"/>
            <a:ext cx="4213800" cy="29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4344</TotalTime>
  <Application>LibreOffice/5.1.6.2$Linux_X86_64 LibreOffice_project/10m0$Build-2</Application>
  <Words>525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2017-05-30T09:01:21Z</dcterms:created>
  <dc:creator>PRAGYA VERMA</dc:creator>
  <dc:description/>
  <dc:language>en-IN</dc:language>
  <cp:lastModifiedBy/>
  <dcterms:modified xsi:type="dcterms:W3CDTF">2018-02-13T23:08:20Z</dcterms:modified>
  <cp:revision>179</cp:revision>
  <dc:subject/>
  <dc:title>Design and Analysis of Algorithms (CS 201)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