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3605040" y="1845360"/>
            <a:ext cx="5042160" cy="402300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3605040" y="1845360"/>
            <a:ext cx="5042160" cy="4023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3605040" y="1845360"/>
            <a:ext cx="5042160" cy="402300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3"/>
          <a:stretch/>
        </p:blipFill>
        <p:spPr>
          <a:xfrm>
            <a:off x="3605040" y="1845360"/>
            <a:ext cx="5042160" cy="4023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8000" spc="-4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27/03/18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FF64F58-4E69-4B8F-BE75-AE9F85F2C0AD}" type="slidenum">
              <a:rPr b="0" lang="en-IN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Line 10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40" indent="-91080">
              <a:lnSpc>
                <a:spcPct val="100000"/>
              </a:lnSpc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LevelEdit Master text styles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384120" indent="-182520">
              <a:lnSpc>
                <a:spcPct val="100000"/>
              </a:lnSpc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567000" indent="-182520">
              <a:lnSpc>
                <a:spcPct val="100000"/>
              </a:lnSpc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749880" indent="-182520">
              <a:lnSpc>
                <a:spcPct val="100000"/>
              </a:lnSpc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932760" indent="-182520">
              <a:lnSpc>
                <a:spcPct val="100000"/>
              </a:lnSpc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27/03/18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" name="PlaceHolder 8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106DA0F-8499-492B-8973-15CEA626F985}" type="slidenum">
              <a:rPr b="0" lang="en-IN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8000" spc="-4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Data Mining (CS 451)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1100160" y="4455720"/>
            <a:ext cx="10058040" cy="1142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IN" sz="2800" spc="199" strike="noStrike" cap="all">
                <a:solidFill>
                  <a:srgbClr val="637052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JAN-MAY’ 18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800" spc="199" strike="noStrike" cap="all">
                <a:solidFill>
                  <a:srgbClr val="637052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PRAGYA VERMA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RECAP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 algn="just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Frequent Itemset Mining Methods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384120" indent="-182520" algn="just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Apriori Algorithm: Finding Frequent Itemsets by Confined Candidate Generation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384120" indent="-182520" algn="just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Generating Association Rules from Frequent Itemsets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40" indent="-91080" algn="just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Improving the Efficiency of Apriori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CONTENT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 algn="just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Pattern-Growth Approach for Mining Frequent Itemsets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40" indent="-91080" algn="just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Mining Frequent Itemsets Using the Vertical Data Format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40" indent="-91080" algn="just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Pattern Evaluation Methods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 Pattern-Growth Approach for Mining Frequent Itemsets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1097280" y="1845720"/>
            <a:ext cx="10058040" cy="426312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 algn="just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keys drawbacks associated with Apriori algorithm are: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indent="-514080" algn="just">
              <a:lnSpc>
                <a:spcPct val="100000"/>
              </a:lnSpc>
              <a:buClr>
                <a:srgbClr val="e48312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needs to generate a huge number of candidate sets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indent="-514080" algn="just">
              <a:lnSpc>
                <a:spcPct val="100000"/>
              </a:lnSpc>
              <a:buClr>
                <a:srgbClr val="e48312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may need to repeatedly scan the whole database and check a large set of candidates by pattern matching. 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40" indent="-91080" algn="just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Can we design a method that mines the complete set of frequent itemsets without such a costly candidate generation process?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40" indent="-91080" algn="just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 interesting method in this attempt is called frequent pattern growth, or simply FP-growth.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Pattern-Growth Approach (Contd.)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1097280" y="1845720"/>
            <a:ext cx="10058040" cy="42498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 algn="just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Frequent pattern growth, or simply FP-growth, adopts a divide-and-conquer strategy. 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40" indent="-91080" algn="just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First, it compresses the database representing frequent items into a frequent pattern tree, or FP-tree, which retains the itemset association information. 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40" indent="-91080" algn="just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then divides the compressed database into a set of conditional databases, each associated with one frequent item or “pattern fragment” and mines each database separately.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40" indent="-91080" algn="just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each “pattern fragment”, only its associated datasets need to be examined. 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Mining Frequent Itemsets Using the Vertical Data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1097280" y="1845720"/>
            <a:ext cx="10058040" cy="42102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 algn="just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Both the Apriori and FP-growth methods mine frequent patterns from a set of transactions in TID-itemset format (i.e., {TID: itemset}), where TID is a transaction ID and itemset is the set of items bought in transaction TID.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40" indent="-91080" algn="just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is known as the horizontal data format. 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40" indent="-91080" algn="just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Alternatively, data can be presented in item-TID_set format (i.e., {item: TID_set}), where item is an item name, and TID_set is the set of  transaction identifiers containing the item. 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40" indent="-91080" algn="just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is known as the vertical data format. 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Pattern Evaluation Methods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 lIns="0" rIns="0"/>
          <a:p>
            <a:pPr marL="91440" indent="-91080">
              <a:lnSpc>
                <a:spcPct val="90000"/>
              </a:lnSpc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Next Class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 algn="just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Introduction to Clustering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4474</TotalTime>
  <Application>LibreOffice/5.1.6.2$Linux_X86_64 LibreOffice_project/10m0$Build-2</Application>
  <Words>442</Words>
  <Paragraphs>36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2017-05-30T09:01:21Z</dcterms:created>
  <dc:creator>PRAGYA VERMA</dc:creator>
  <dc:description/>
  <dc:language>en-IN</dc:language>
  <cp:lastModifiedBy/>
  <dcterms:modified xsi:type="dcterms:W3CDTF">2018-03-27T20:50:42Z</dcterms:modified>
  <cp:revision>200</cp:revision>
  <dc:subject/>
  <dc:title>Design and Analysis of Algorithms (CS 201)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