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0145-A181-48D0-BF06-2BC1DAAE1965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A5CF-AE9D-455F-A472-CA672D8DCE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well defined </a:t>
            </a:r>
            <a:r>
              <a:rPr lang="en-US" dirty="0" smtClean="0"/>
              <a:t>definition</a:t>
            </a:r>
          </a:p>
          <a:p>
            <a:r>
              <a:rPr lang="en-US" dirty="0"/>
              <a:t>Arthur Samuel (1959)</a:t>
            </a:r>
            <a:r>
              <a:rPr lang="en-US" b="1" i="1" dirty="0"/>
              <a:t>Machine learning:</a:t>
            </a:r>
            <a:r>
              <a:rPr lang="en-US" b="1" dirty="0"/>
              <a:t> "Field of study that gives computers the ability to learn without being explicitly programmed"</a:t>
            </a:r>
            <a:endParaRPr lang="en-US" dirty="0"/>
          </a:p>
          <a:p>
            <a:pPr lvl="1"/>
            <a:r>
              <a:rPr lang="en-US" dirty="0"/>
              <a:t>Samuels wrote a checkers playing program</a:t>
            </a:r>
          </a:p>
          <a:p>
            <a:pPr lvl="2"/>
            <a:r>
              <a:rPr lang="en-US" dirty="0"/>
              <a:t>Had the program play 10000 games against itself</a:t>
            </a:r>
          </a:p>
          <a:p>
            <a:pPr lvl="2"/>
            <a:r>
              <a:rPr lang="en-US" dirty="0"/>
              <a:t>Work out which board positions were good and bad depending on wins/losses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Tom Michel (1999)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Well posed learning problem:</a:t>
            </a:r>
            <a:r>
              <a:rPr lang="en-US" i="1" dirty="0"/>
              <a:t> "</a:t>
            </a:r>
            <a:r>
              <a:rPr lang="en-US" b="1" dirty="0"/>
              <a:t>A computer program is said to learn from experience E with respect to some class of tasks T and performance measure P, if its performance at tasks in T, as measured by P, improves with experience E."</a:t>
            </a:r>
            <a:endParaRPr lang="en-US" dirty="0"/>
          </a:p>
          <a:p>
            <a:pPr lvl="1"/>
            <a:r>
              <a:rPr lang="en-US" dirty="0"/>
              <a:t>The checkers example, </a:t>
            </a:r>
          </a:p>
          <a:p>
            <a:pPr lvl="2"/>
            <a:r>
              <a:rPr lang="en-US" dirty="0"/>
              <a:t>E = 10000s games</a:t>
            </a:r>
          </a:p>
          <a:p>
            <a:pPr lvl="2"/>
            <a:r>
              <a:rPr lang="en-US" dirty="0"/>
              <a:t>T is playing checkers</a:t>
            </a:r>
          </a:p>
          <a:p>
            <a:pPr lvl="2"/>
            <a:r>
              <a:rPr lang="en-US" dirty="0"/>
              <a:t>P if you win or not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Supervised </a:t>
            </a:r>
            <a:r>
              <a:rPr lang="en-US" b="1" dirty="0" smtClean="0"/>
              <a:t>learning </a:t>
            </a:r>
            <a:r>
              <a:rPr lang="en-US" dirty="0" smtClean="0"/>
              <a:t>Teach </a:t>
            </a:r>
            <a:r>
              <a:rPr lang="en-US" dirty="0"/>
              <a:t>the computer how to do something, then let it use </a:t>
            </a:r>
            <a:r>
              <a:rPr lang="en-US" dirty="0" err="1"/>
              <a:t>it;s</a:t>
            </a:r>
            <a:r>
              <a:rPr lang="en-US" dirty="0"/>
              <a:t> new found knowledge to do it</a:t>
            </a:r>
          </a:p>
          <a:p>
            <a:r>
              <a:rPr lang="en-US" b="1" dirty="0"/>
              <a:t>Unsupervised </a:t>
            </a:r>
            <a:r>
              <a:rPr lang="en-US" b="1" dirty="0" smtClean="0"/>
              <a:t>learning </a:t>
            </a:r>
            <a:r>
              <a:rPr lang="en-US" dirty="0" smtClean="0"/>
              <a:t>Let </a:t>
            </a:r>
            <a:r>
              <a:rPr lang="en-US" dirty="0"/>
              <a:t>the computer learn how to do something, and use this to determine structure and patterns in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Supervised learning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data, a friend has a house 750 square feet - how much can they be expected to get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7260"/>
            <a:ext cx="7696200" cy="38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 definer breast cancer as malignant or benign based on </a:t>
            </a:r>
            <a:r>
              <a:rPr lang="en-US" dirty="0" err="1"/>
              <a:t>tumour</a:t>
            </a:r>
            <a:r>
              <a:rPr lang="en-US" dirty="0"/>
              <a:t> size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0178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54088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467600" cy="54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Here </a:t>
            </a:r>
            <a:r>
              <a:rPr lang="en-US" dirty="0"/>
              <a:t>is a data set, can you structure </a:t>
            </a:r>
            <a:r>
              <a:rPr lang="en-US" dirty="0" smtClean="0"/>
              <a:t>it? One </a:t>
            </a:r>
            <a:r>
              <a:rPr lang="en-US" dirty="0"/>
              <a:t>way of doing this would be to cluster data into to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Google </a:t>
            </a:r>
            <a:r>
              <a:rPr lang="en-US" dirty="0"/>
              <a:t>news</a:t>
            </a:r>
          </a:p>
          <a:p>
            <a:pPr lvl="1"/>
            <a:r>
              <a:rPr lang="en-US" dirty="0"/>
              <a:t>Groups news stories into cohesive groups</a:t>
            </a:r>
          </a:p>
          <a:p>
            <a:r>
              <a:rPr lang="en-US" dirty="0"/>
              <a:t>Used in any other problems as </a:t>
            </a:r>
            <a:r>
              <a:rPr lang="en-US" dirty="0" smtClean="0"/>
              <a:t>well</a:t>
            </a:r>
            <a:endParaRPr lang="en-US" dirty="0"/>
          </a:p>
          <a:p>
            <a:pPr lvl="1"/>
            <a:r>
              <a:rPr lang="en-US" dirty="0"/>
              <a:t>Microarray data</a:t>
            </a:r>
          </a:p>
          <a:p>
            <a:pPr lvl="2"/>
            <a:r>
              <a:rPr lang="en-US" dirty="0"/>
              <a:t>Have a group of individuals</a:t>
            </a:r>
          </a:p>
          <a:p>
            <a:pPr lvl="2"/>
            <a:r>
              <a:rPr lang="en-US" dirty="0"/>
              <a:t>On each measure expression of a gene </a:t>
            </a:r>
          </a:p>
          <a:p>
            <a:pPr lvl="2"/>
            <a:r>
              <a:rPr lang="en-US" dirty="0"/>
              <a:t>Run algorithm to cluster individuals into types of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Social </a:t>
            </a:r>
            <a:r>
              <a:rPr lang="en-US" dirty="0"/>
              <a:t>network analysis</a:t>
            </a:r>
          </a:p>
          <a:p>
            <a:pPr lvl="1"/>
            <a:r>
              <a:rPr lang="en-US" dirty="0"/>
              <a:t>Customer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Intro</vt:lpstr>
      <vt:lpstr>What is ML</vt:lpstr>
      <vt:lpstr>What is ML</vt:lpstr>
      <vt:lpstr>Learning Algos</vt:lpstr>
      <vt:lpstr>Supervised learning</vt:lpstr>
      <vt:lpstr>Slide 6</vt:lpstr>
      <vt:lpstr>Slide 7</vt:lpstr>
      <vt:lpstr>Slide 8</vt:lpstr>
      <vt:lpstr>Unsupervised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</dc:title>
  <dc:creator>gaurav.Sharma</dc:creator>
  <cp:lastModifiedBy>gaurav.Sharma</cp:lastModifiedBy>
  <cp:revision>2</cp:revision>
  <dcterms:created xsi:type="dcterms:W3CDTF">2018-01-09T10:14:05Z</dcterms:created>
  <dcterms:modified xsi:type="dcterms:W3CDTF">2018-01-09T10:37:33Z</dcterms:modified>
</cp:coreProperties>
</file>