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57" r:id="rId3"/>
    <p:sldId id="269" r:id="rId4"/>
    <p:sldId id="260" r:id="rId5"/>
    <p:sldId id="270" r:id="rId6"/>
    <p:sldId id="261" r:id="rId7"/>
    <p:sldId id="271" r:id="rId8"/>
    <p:sldId id="272" r:id="rId9"/>
    <p:sldId id="262" r:id="rId10"/>
    <p:sldId id="263" r:id="rId11"/>
    <p:sldId id="265" r:id="rId12"/>
    <p:sldId id="266" r:id="rId13"/>
    <p:sldId id="267" r:id="rId14"/>
    <p:sldId id="268" r:id="rId15"/>
  </p:sldIdLst>
  <p:sldSz cx="9144000" cy="6858000" type="screen4x3"/>
  <p:notesSz cx="9144000" cy="6858000"/>
  <p:embeddedFontLst>
    <p:embeddedFont>
      <p:font typeface="Arial Black" panose="020B0A04020102020204" pitchFamily="34" charset="0"/>
      <p:bold r:id="rId17"/>
    </p:embeddedFont>
    <p:embeddedFont>
      <p:font typeface="Bell MT" panose="02020503060305020303" pitchFamily="18" charset="0"/>
      <p:regular r:id="rId18"/>
      <p:bold r:id="rId19"/>
      <p:italic r:id="rId20"/>
    </p:embeddedFont>
    <p:embeddedFont>
      <p:font typeface="Merriweather" panose="000005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hRN4T97zmKqDhc8nl/JmhwI+Ikl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1234"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 name="Google Shape;44;p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9: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1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11: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 name="Google Shape;76;p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6: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 name="Google Shape;84;p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6: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 name="Google Shape;84;p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17759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6: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 name="Google Shape;84;p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2030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3c7f53fc04_0_1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3c7f53fc04_0_1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3c7f53fc04_0_3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3c7f53fc04_0_3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
        <p:cNvGrpSpPr/>
        <p:nvPr/>
      </p:nvGrpSpPr>
      <p:grpSpPr>
        <a:xfrm>
          <a:off x="0" y="0"/>
          <a:ext cx="0" cy="0"/>
          <a:chOff x="0" y="0"/>
          <a:chExt cx="0" cy="0"/>
        </a:xfrm>
      </p:grpSpPr>
      <p:sp>
        <p:nvSpPr>
          <p:cNvPr id="21" name="Google Shape;21;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4"/>
        <p:cNvGrpSpPr/>
        <p:nvPr/>
      </p:nvGrpSpPr>
      <p:grpSpPr>
        <a:xfrm>
          <a:off x="0" y="0"/>
          <a:ext cx="0" cy="0"/>
          <a:chOff x="0" y="0"/>
          <a:chExt cx="0" cy="0"/>
        </a:xfrm>
      </p:grpSpPr>
      <p:sp>
        <p:nvSpPr>
          <p:cNvPr id="25" name="Google Shape;25;p14"/>
          <p:cNvSpPr txBox="1">
            <a:spLocks noGrp="1"/>
          </p:cNvSpPr>
          <p:nvPr>
            <p:ph type="ctrTitle"/>
          </p:nvPr>
        </p:nvSpPr>
        <p:spPr>
          <a:xfrm>
            <a:off x="0" y="1"/>
            <a:ext cx="5486400" cy="914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3200" b="1">
                <a:latin typeface="Times New Roman"/>
                <a:ea typeface="Times New Roman"/>
                <a:cs typeface="Times New Roman"/>
                <a:sym typeface="Times New Roman"/>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6" name="Google Shape;26;p14"/>
          <p:cNvSpPr txBox="1">
            <a:spLocks noGrp="1"/>
          </p:cNvSpPr>
          <p:nvPr>
            <p:ph type="subTitle" idx="1"/>
          </p:nvPr>
        </p:nvSpPr>
        <p:spPr>
          <a:xfrm>
            <a:off x="533400" y="1371600"/>
            <a:ext cx="8153399" cy="4724399"/>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Clr>
                <a:srgbClr val="888888"/>
              </a:buClr>
              <a:buSzPts val="3200"/>
              <a:buNone/>
              <a:defRPr>
                <a:solidFill>
                  <a:srgbClr val="888888"/>
                </a:solidFill>
              </a:defRPr>
            </a:lvl1pPr>
            <a:lvl2pPr lvl="1" algn="ctr">
              <a:spcBef>
                <a:spcPts val="0"/>
              </a:spcBef>
              <a:spcAft>
                <a:spcPts val="0"/>
              </a:spcAft>
              <a:buClr>
                <a:srgbClr val="888888"/>
              </a:buClr>
              <a:buSzPts val="2800"/>
              <a:buNone/>
              <a:defRPr>
                <a:solidFill>
                  <a:srgbClr val="888888"/>
                </a:solidFill>
              </a:defRPr>
            </a:lvl2pPr>
            <a:lvl3pPr lvl="2" algn="ctr">
              <a:spcBef>
                <a:spcPts val="0"/>
              </a:spcBef>
              <a:spcAft>
                <a:spcPts val="0"/>
              </a:spcAft>
              <a:buClr>
                <a:srgbClr val="888888"/>
              </a:buClr>
              <a:buSzPts val="2400"/>
              <a:buNone/>
              <a:defRPr>
                <a:solidFill>
                  <a:srgbClr val="888888"/>
                </a:solidFill>
              </a:defRPr>
            </a:lvl3pPr>
            <a:lvl4pPr lvl="3" algn="ctr">
              <a:spcBef>
                <a:spcPts val="0"/>
              </a:spcBef>
              <a:spcAft>
                <a:spcPts val="0"/>
              </a:spcAft>
              <a:buClr>
                <a:srgbClr val="888888"/>
              </a:buClr>
              <a:buSzPts val="2000"/>
              <a:buNone/>
              <a:defRPr>
                <a:solidFill>
                  <a:srgbClr val="888888"/>
                </a:solidFill>
              </a:defRPr>
            </a:lvl4pPr>
            <a:lvl5pPr lvl="4" algn="ctr">
              <a:spcBef>
                <a:spcPts val="0"/>
              </a:spcBef>
              <a:spcAft>
                <a:spcPts val="0"/>
              </a:spcAft>
              <a:buClr>
                <a:srgbClr val="888888"/>
              </a:buClr>
              <a:buSzPts val="2000"/>
              <a:buNone/>
              <a:defRPr>
                <a:solidFill>
                  <a:srgbClr val="888888"/>
                </a:solidFill>
              </a:defRPr>
            </a:lvl5pPr>
            <a:lvl6pPr lvl="5" algn="ctr">
              <a:spcBef>
                <a:spcPts val="0"/>
              </a:spcBef>
              <a:spcAft>
                <a:spcPts val="0"/>
              </a:spcAft>
              <a:buClr>
                <a:srgbClr val="888888"/>
              </a:buClr>
              <a:buSzPts val="2000"/>
              <a:buNone/>
              <a:defRPr>
                <a:solidFill>
                  <a:srgbClr val="888888"/>
                </a:solidFill>
              </a:defRPr>
            </a:lvl6pPr>
            <a:lvl7pPr lvl="6" algn="ctr">
              <a:spcBef>
                <a:spcPts val="0"/>
              </a:spcBef>
              <a:spcAft>
                <a:spcPts val="0"/>
              </a:spcAft>
              <a:buClr>
                <a:srgbClr val="888888"/>
              </a:buClr>
              <a:buSzPts val="2000"/>
              <a:buNone/>
              <a:defRPr>
                <a:solidFill>
                  <a:srgbClr val="888888"/>
                </a:solidFill>
              </a:defRPr>
            </a:lvl7pPr>
            <a:lvl8pPr lvl="7" algn="ctr">
              <a:spcBef>
                <a:spcPts val="0"/>
              </a:spcBef>
              <a:spcAft>
                <a:spcPts val="0"/>
              </a:spcAft>
              <a:buClr>
                <a:srgbClr val="888888"/>
              </a:buClr>
              <a:buSzPts val="2000"/>
              <a:buNone/>
              <a:defRPr>
                <a:solidFill>
                  <a:srgbClr val="888888"/>
                </a:solidFill>
              </a:defRPr>
            </a:lvl8pPr>
            <a:lvl9pPr lvl="8" algn="ctr">
              <a:spcBef>
                <a:spcPts val="0"/>
              </a:spcBef>
              <a:spcAft>
                <a:spcPts val="0"/>
              </a:spcAft>
              <a:buClr>
                <a:srgbClr val="888888"/>
              </a:buClr>
              <a:buSzPts val="2000"/>
              <a:buNone/>
              <a:defRPr>
                <a:solidFill>
                  <a:srgbClr val="888888"/>
                </a:solidFill>
              </a:defRPr>
            </a:lvl9pPr>
          </a:lstStyle>
          <a:p>
            <a:endParaRPr/>
          </a:p>
        </p:txBody>
      </p:sp>
      <p:sp>
        <p:nvSpPr>
          <p:cNvPr id="27" name="Google Shape;27;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b="1" i="0" u="none" strike="noStrike" cap="none">
                <a:solidFill>
                  <a:srgbClr val="0070C0"/>
                </a:solidFill>
                <a:latin typeface="Times New Roman"/>
                <a:ea typeface="Times New Roman"/>
                <a:cs typeface="Times New Roman"/>
                <a:sym typeface="Times New Roman"/>
              </a:defRPr>
            </a:lvl1pPr>
            <a:lvl2pPr marL="0" marR="0" lvl="1" indent="0" algn="r">
              <a:spcBef>
                <a:spcPts val="0"/>
              </a:spcBef>
              <a:buNone/>
              <a:defRPr sz="1200" b="1" i="0" u="none" strike="noStrike" cap="none">
                <a:solidFill>
                  <a:srgbClr val="0070C0"/>
                </a:solidFill>
                <a:latin typeface="Times New Roman"/>
                <a:ea typeface="Times New Roman"/>
                <a:cs typeface="Times New Roman"/>
                <a:sym typeface="Times New Roman"/>
              </a:defRPr>
            </a:lvl2pPr>
            <a:lvl3pPr marL="0" marR="0" lvl="2" indent="0" algn="r">
              <a:spcBef>
                <a:spcPts val="0"/>
              </a:spcBef>
              <a:buNone/>
              <a:defRPr sz="1200" b="1" i="0" u="none" strike="noStrike" cap="none">
                <a:solidFill>
                  <a:srgbClr val="0070C0"/>
                </a:solidFill>
                <a:latin typeface="Times New Roman"/>
                <a:ea typeface="Times New Roman"/>
                <a:cs typeface="Times New Roman"/>
                <a:sym typeface="Times New Roman"/>
              </a:defRPr>
            </a:lvl3pPr>
            <a:lvl4pPr marL="0" marR="0" lvl="3" indent="0" algn="r">
              <a:spcBef>
                <a:spcPts val="0"/>
              </a:spcBef>
              <a:buNone/>
              <a:defRPr sz="1200" b="1" i="0" u="none" strike="noStrike" cap="none">
                <a:solidFill>
                  <a:srgbClr val="0070C0"/>
                </a:solidFill>
                <a:latin typeface="Times New Roman"/>
                <a:ea typeface="Times New Roman"/>
                <a:cs typeface="Times New Roman"/>
                <a:sym typeface="Times New Roman"/>
              </a:defRPr>
            </a:lvl4pPr>
            <a:lvl5pPr marL="0" marR="0" lvl="4" indent="0" algn="r">
              <a:spcBef>
                <a:spcPts val="0"/>
              </a:spcBef>
              <a:buNone/>
              <a:defRPr sz="1200" b="1" i="0" u="none" strike="noStrike" cap="none">
                <a:solidFill>
                  <a:srgbClr val="0070C0"/>
                </a:solidFill>
                <a:latin typeface="Times New Roman"/>
                <a:ea typeface="Times New Roman"/>
                <a:cs typeface="Times New Roman"/>
                <a:sym typeface="Times New Roman"/>
              </a:defRPr>
            </a:lvl5pPr>
            <a:lvl6pPr marL="0" marR="0" lvl="5" indent="0" algn="r">
              <a:spcBef>
                <a:spcPts val="0"/>
              </a:spcBef>
              <a:buNone/>
              <a:defRPr sz="1200" b="1" i="0" u="none" strike="noStrike" cap="none">
                <a:solidFill>
                  <a:srgbClr val="0070C0"/>
                </a:solidFill>
                <a:latin typeface="Times New Roman"/>
                <a:ea typeface="Times New Roman"/>
                <a:cs typeface="Times New Roman"/>
                <a:sym typeface="Times New Roman"/>
              </a:defRPr>
            </a:lvl6pPr>
            <a:lvl7pPr marL="0" marR="0" lvl="6" indent="0" algn="r">
              <a:spcBef>
                <a:spcPts val="0"/>
              </a:spcBef>
              <a:buNone/>
              <a:defRPr sz="1200" b="1" i="0" u="none" strike="noStrike" cap="none">
                <a:solidFill>
                  <a:srgbClr val="0070C0"/>
                </a:solidFill>
                <a:latin typeface="Times New Roman"/>
                <a:ea typeface="Times New Roman"/>
                <a:cs typeface="Times New Roman"/>
                <a:sym typeface="Times New Roman"/>
              </a:defRPr>
            </a:lvl7pPr>
            <a:lvl8pPr marL="0" marR="0" lvl="7" indent="0" algn="r">
              <a:spcBef>
                <a:spcPts val="0"/>
              </a:spcBef>
              <a:buNone/>
              <a:defRPr sz="1200" b="1" i="0" u="none" strike="noStrike" cap="none">
                <a:solidFill>
                  <a:srgbClr val="0070C0"/>
                </a:solidFill>
                <a:latin typeface="Times New Roman"/>
                <a:ea typeface="Times New Roman"/>
                <a:cs typeface="Times New Roman"/>
                <a:sym typeface="Times New Roman"/>
              </a:defRPr>
            </a:lvl8pPr>
            <a:lvl9pPr marL="0" marR="0" lvl="8" indent="0" algn="r">
              <a:spcBef>
                <a:spcPts val="0"/>
              </a:spcBef>
              <a:buNone/>
              <a:defRPr sz="1200" b="1" i="0" u="none" strike="noStrike" cap="none">
                <a:solidFill>
                  <a:srgbClr val="0070C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
        <p:cNvGrpSpPr/>
        <p:nvPr/>
      </p:nvGrpSpPr>
      <p:grpSpPr>
        <a:xfrm>
          <a:off x="0" y="0"/>
          <a:ext cx="0" cy="0"/>
          <a:chOff x="0" y="0"/>
          <a:chExt cx="0" cy="0"/>
        </a:xfrm>
      </p:grpSpPr>
      <p:pic>
        <p:nvPicPr>
          <p:cNvPr id="31" name="Google Shape;31;p15" descr="LOGO.gif"/>
          <p:cNvPicPr preferRelativeResize="0"/>
          <p:nvPr/>
        </p:nvPicPr>
        <p:blipFill rotWithShape="1">
          <a:blip r:embed="rId2">
            <a:alphaModFix/>
          </a:blip>
          <a:srcRect b="10711"/>
          <a:stretch/>
        </p:blipFill>
        <p:spPr>
          <a:xfrm>
            <a:off x="6553200" y="228600"/>
            <a:ext cx="2057400" cy="635000"/>
          </a:xfrm>
          <a:prstGeom prst="rect">
            <a:avLst/>
          </a:prstGeom>
          <a:noFill/>
          <a:ln>
            <a:noFill/>
          </a:ln>
        </p:spPr>
      </p:pic>
      <p:grpSp>
        <p:nvGrpSpPr>
          <p:cNvPr id="32" name="Google Shape;32;p15"/>
          <p:cNvGrpSpPr/>
          <p:nvPr/>
        </p:nvGrpSpPr>
        <p:grpSpPr>
          <a:xfrm>
            <a:off x="6146800" y="0"/>
            <a:ext cx="2997200" cy="876300"/>
            <a:chOff x="6096000" y="3924300"/>
            <a:chExt cx="2997200" cy="876300"/>
          </a:xfrm>
        </p:grpSpPr>
        <p:sp>
          <p:nvSpPr>
            <p:cNvPr id="33" name="Google Shape;33;p15"/>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34" name="Google Shape;34;p15" descr="LOGO.gif"/>
            <p:cNvPicPr preferRelativeResize="0"/>
            <p:nvPr/>
          </p:nvPicPr>
          <p:blipFill rotWithShape="1">
            <a:blip r:embed="rId2">
              <a:alphaModFix/>
            </a:blip>
            <a:srcRect b="10711"/>
            <a:stretch/>
          </p:blipFill>
          <p:spPr>
            <a:xfrm>
              <a:off x="6502400" y="4152900"/>
              <a:ext cx="2057400" cy="635000"/>
            </a:xfrm>
            <a:prstGeom prst="rect">
              <a:avLst/>
            </a:prstGeom>
            <a:noFill/>
            <a:ln>
              <a:noFill/>
            </a:ln>
          </p:spPr>
        </p:pic>
        <p:sp>
          <p:nvSpPr>
            <p:cNvPr id="35" name="Google Shape;35;p15"/>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pic>
        <p:nvPicPr>
          <p:cNvPr id="36" name="Google Shape;36;p15" descr="logo.jpg"/>
          <p:cNvPicPr preferRelativeResize="0"/>
          <p:nvPr/>
        </p:nvPicPr>
        <p:blipFill rotWithShape="1">
          <a:blip r:embed="rId3">
            <a:alphaModFix/>
          </a:blip>
          <a:srcRect/>
          <a:stretch/>
        </p:blipFill>
        <p:spPr>
          <a:xfrm>
            <a:off x="6553200" y="228600"/>
            <a:ext cx="1920875" cy="609600"/>
          </a:xfrm>
          <a:prstGeom prst="rect">
            <a:avLst/>
          </a:prstGeom>
          <a:noFill/>
          <a:ln>
            <a:noFill/>
          </a:ln>
        </p:spPr>
      </p:pic>
      <p:sp>
        <p:nvSpPr>
          <p:cNvPr id="37" name="Google Shape;37;p15"/>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3200">
                <a:latin typeface="Times New Roman"/>
                <a:ea typeface="Times New Roman"/>
                <a:cs typeface="Times New Roman"/>
                <a:sym typeface="Times New Roman"/>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8" name="Google Shape;38;p15"/>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lvl="0" indent="-368300" algn="l">
              <a:spcBef>
                <a:spcPts val="0"/>
              </a:spcBef>
              <a:spcAft>
                <a:spcPts val="0"/>
              </a:spcAft>
              <a:buClr>
                <a:schemeClr val="dk1"/>
              </a:buClr>
              <a:buSzPts val="2200"/>
              <a:buChar char="•"/>
              <a:defRPr sz="2200">
                <a:latin typeface="Times New Roman"/>
                <a:ea typeface="Times New Roman"/>
                <a:cs typeface="Times New Roman"/>
                <a:sym typeface="Times New Roman"/>
              </a:defRPr>
            </a:lvl1pPr>
            <a:lvl2pPr marL="914400" lvl="1" indent="-368300" algn="l">
              <a:spcBef>
                <a:spcPts val="0"/>
              </a:spcBef>
              <a:spcAft>
                <a:spcPts val="0"/>
              </a:spcAft>
              <a:buClr>
                <a:schemeClr val="dk1"/>
              </a:buClr>
              <a:buSzPts val="2200"/>
              <a:buChar char="–"/>
              <a:defRPr sz="2200">
                <a:latin typeface="Times New Roman"/>
                <a:ea typeface="Times New Roman"/>
                <a:cs typeface="Times New Roman"/>
                <a:sym typeface="Times New Roman"/>
              </a:defRPr>
            </a:lvl2pPr>
            <a:lvl3pPr marL="1371600" lvl="2" indent="-368300" algn="l">
              <a:spcBef>
                <a:spcPts val="0"/>
              </a:spcBef>
              <a:spcAft>
                <a:spcPts val="0"/>
              </a:spcAft>
              <a:buClr>
                <a:schemeClr val="dk1"/>
              </a:buClr>
              <a:buSzPts val="2200"/>
              <a:buChar char="•"/>
              <a:defRPr sz="2200">
                <a:latin typeface="Times New Roman"/>
                <a:ea typeface="Times New Roman"/>
                <a:cs typeface="Times New Roman"/>
                <a:sym typeface="Times New Roman"/>
              </a:defRPr>
            </a:lvl3pPr>
            <a:lvl4pPr marL="1828800" lvl="3" indent="-368300" algn="l">
              <a:spcBef>
                <a:spcPts val="0"/>
              </a:spcBef>
              <a:spcAft>
                <a:spcPts val="0"/>
              </a:spcAft>
              <a:buClr>
                <a:schemeClr val="dk1"/>
              </a:buClr>
              <a:buSzPts val="2200"/>
              <a:buChar char="–"/>
              <a:defRPr sz="2200">
                <a:latin typeface="Times New Roman"/>
                <a:ea typeface="Times New Roman"/>
                <a:cs typeface="Times New Roman"/>
                <a:sym typeface="Times New Roman"/>
              </a:defRPr>
            </a:lvl4pPr>
            <a:lvl5pPr marL="2286000" lvl="4" indent="-368300" algn="l">
              <a:spcBef>
                <a:spcPts val="0"/>
              </a:spcBef>
              <a:spcAft>
                <a:spcPts val="0"/>
              </a:spcAft>
              <a:buClr>
                <a:schemeClr val="dk1"/>
              </a:buClr>
              <a:buSzPts val="2200"/>
              <a:buChar char="»"/>
              <a:defRPr sz="2200">
                <a:latin typeface="Times New Roman"/>
                <a:ea typeface="Times New Roman"/>
                <a:cs typeface="Times New Roman"/>
                <a:sym typeface="Times New Roman"/>
              </a:defRPr>
            </a:lvl5pPr>
            <a:lvl6pPr marL="2743200" lvl="5" indent="-342900" algn="l">
              <a:spcBef>
                <a:spcPts val="0"/>
              </a:spcBef>
              <a:spcAft>
                <a:spcPts val="0"/>
              </a:spcAft>
              <a:buClr>
                <a:schemeClr val="dk1"/>
              </a:buClr>
              <a:buSzPts val="1800"/>
              <a:buChar char="•"/>
              <a:defRPr/>
            </a:lvl6pPr>
            <a:lvl7pPr marL="3200400" lvl="6" indent="-342900" algn="l">
              <a:spcBef>
                <a:spcPts val="0"/>
              </a:spcBef>
              <a:spcAft>
                <a:spcPts val="0"/>
              </a:spcAft>
              <a:buClr>
                <a:schemeClr val="dk1"/>
              </a:buClr>
              <a:buSzPts val="1800"/>
              <a:buChar char="•"/>
              <a:defRPr/>
            </a:lvl7pPr>
            <a:lvl8pPr marL="3657600" lvl="7" indent="-342900" algn="l">
              <a:spcBef>
                <a:spcPts val="0"/>
              </a:spcBef>
              <a:spcAft>
                <a:spcPts val="0"/>
              </a:spcAft>
              <a:buClr>
                <a:schemeClr val="dk1"/>
              </a:buClr>
              <a:buSzPts val="1800"/>
              <a:buChar char="•"/>
              <a:defRPr/>
            </a:lvl8pPr>
            <a:lvl9pPr marL="4114800" lvl="8" indent="-342900" algn="l">
              <a:spcBef>
                <a:spcPts val="0"/>
              </a:spcBef>
              <a:spcAft>
                <a:spcPts val="0"/>
              </a:spcAft>
              <a:buClr>
                <a:schemeClr val="dk1"/>
              </a:buClr>
              <a:buSzPts val="1800"/>
              <a:buChar char="•"/>
              <a:defRPr/>
            </a:lvl9pPr>
          </a:lstStyle>
          <a:p>
            <a:endParaRPr/>
          </a:p>
        </p:txBody>
      </p:sp>
      <p:sp>
        <p:nvSpPr>
          <p:cNvPr id="39" name="Google Shape;39;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b="1" i="0" u="none" strike="noStrike" cap="none">
                <a:solidFill>
                  <a:srgbClr val="0070C0"/>
                </a:solidFill>
                <a:latin typeface="Times New Roman"/>
                <a:ea typeface="Times New Roman"/>
                <a:cs typeface="Times New Roman"/>
                <a:sym typeface="Times New Roman"/>
              </a:defRPr>
            </a:lvl1pPr>
            <a:lvl2pPr marL="0" marR="0" lvl="1" indent="0" algn="r">
              <a:spcBef>
                <a:spcPts val="0"/>
              </a:spcBef>
              <a:buNone/>
              <a:defRPr sz="1200" b="1" i="0" u="none" strike="noStrike" cap="none">
                <a:solidFill>
                  <a:srgbClr val="0070C0"/>
                </a:solidFill>
                <a:latin typeface="Times New Roman"/>
                <a:ea typeface="Times New Roman"/>
                <a:cs typeface="Times New Roman"/>
                <a:sym typeface="Times New Roman"/>
              </a:defRPr>
            </a:lvl2pPr>
            <a:lvl3pPr marL="0" marR="0" lvl="2" indent="0" algn="r">
              <a:spcBef>
                <a:spcPts val="0"/>
              </a:spcBef>
              <a:buNone/>
              <a:defRPr sz="1200" b="1" i="0" u="none" strike="noStrike" cap="none">
                <a:solidFill>
                  <a:srgbClr val="0070C0"/>
                </a:solidFill>
                <a:latin typeface="Times New Roman"/>
                <a:ea typeface="Times New Roman"/>
                <a:cs typeface="Times New Roman"/>
                <a:sym typeface="Times New Roman"/>
              </a:defRPr>
            </a:lvl3pPr>
            <a:lvl4pPr marL="0" marR="0" lvl="3" indent="0" algn="r">
              <a:spcBef>
                <a:spcPts val="0"/>
              </a:spcBef>
              <a:buNone/>
              <a:defRPr sz="1200" b="1" i="0" u="none" strike="noStrike" cap="none">
                <a:solidFill>
                  <a:srgbClr val="0070C0"/>
                </a:solidFill>
                <a:latin typeface="Times New Roman"/>
                <a:ea typeface="Times New Roman"/>
                <a:cs typeface="Times New Roman"/>
                <a:sym typeface="Times New Roman"/>
              </a:defRPr>
            </a:lvl4pPr>
            <a:lvl5pPr marL="0" marR="0" lvl="4" indent="0" algn="r">
              <a:spcBef>
                <a:spcPts val="0"/>
              </a:spcBef>
              <a:buNone/>
              <a:defRPr sz="1200" b="1" i="0" u="none" strike="noStrike" cap="none">
                <a:solidFill>
                  <a:srgbClr val="0070C0"/>
                </a:solidFill>
                <a:latin typeface="Times New Roman"/>
                <a:ea typeface="Times New Roman"/>
                <a:cs typeface="Times New Roman"/>
                <a:sym typeface="Times New Roman"/>
              </a:defRPr>
            </a:lvl5pPr>
            <a:lvl6pPr marL="0" marR="0" lvl="5" indent="0" algn="r">
              <a:spcBef>
                <a:spcPts val="0"/>
              </a:spcBef>
              <a:buNone/>
              <a:defRPr sz="1200" b="1" i="0" u="none" strike="noStrike" cap="none">
                <a:solidFill>
                  <a:srgbClr val="0070C0"/>
                </a:solidFill>
                <a:latin typeface="Times New Roman"/>
                <a:ea typeface="Times New Roman"/>
                <a:cs typeface="Times New Roman"/>
                <a:sym typeface="Times New Roman"/>
              </a:defRPr>
            </a:lvl6pPr>
            <a:lvl7pPr marL="0" marR="0" lvl="6" indent="0" algn="r">
              <a:spcBef>
                <a:spcPts val="0"/>
              </a:spcBef>
              <a:buNone/>
              <a:defRPr sz="1200" b="1" i="0" u="none" strike="noStrike" cap="none">
                <a:solidFill>
                  <a:srgbClr val="0070C0"/>
                </a:solidFill>
                <a:latin typeface="Times New Roman"/>
                <a:ea typeface="Times New Roman"/>
                <a:cs typeface="Times New Roman"/>
                <a:sym typeface="Times New Roman"/>
              </a:defRPr>
            </a:lvl7pPr>
            <a:lvl8pPr marL="0" marR="0" lvl="7" indent="0" algn="r">
              <a:spcBef>
                <a:spcPts val="0"/>
              </a:spcBef>
              <a:buNone/>
              <a:defRPr sz="1200" b="1" i="0" u="none" strike="noStrike" cap="none">
                <a:solidFill>
                  <a:srgbClr val="0070C0"/>
                </a:solidFill>
                <a:latin typeface="Times New Roman"/>
                <a:ea typeface="Times New Roman"/>
                <a:cs typeface="Times New Roman"/>
                <a:sym typeface="Times New Roman"/>
              </a:defRPr>
            </a:lvl8pPr>
            <a:lvl9pPr marL="0" marR="0" lvl="8" indent="0" algn="r">
              <a:spcBef>
                <a:spcPts val="0"/>
              </a:spcBef>
              <a:buNone/>
              <a:defRPr sz="1200" b="1" i="0" u="none" strike="noStrike" cap="none">
                <a:solidFill>
                  <a:srgbClr val="0070C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2"/>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9pPr>
          </a:lstStyle>
          <a:p>
            <a:endParaRPr/>
          </a:p>
        </p:txBody>
      </p:sp>
      <p:sp>
        <p:nvSpPr>
          <p:cNvPr id="7" name="Google Shape;7;p12"/>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1" i="0" u="none" strike="noStrike" cap="none">
                <a:solidFill>
                  <a:srgbClr val="0070C0"/>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1" i="0" u="none" strike="noStrike" cap="none">
                <a:solidFill>
                  <a:srgbClr val="0070C0"/>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1" i="0" u="none" strike="noStrike" cap="none">
                <a:solidFill>
                  <a:srgbClr val="0070C0"/>
                </a:solidFill>
                <a:latin typeface="Times New Roman"/>
                <a:ea typeface="Times New Roman"/>
                <a:cs typeface="Times New Roman"/>
                <a:sym typeface="Times New Roman"/>
              </a:defRPr>
            </a:lvl1pPr>
            <a:lvl2pPr marL="0" marR="0" lvl="1" indent="0" algn="r" rtl="0">
              <a:spcBef>
                <a:spcPts val="0"/>
              </a:spcBef>
              <a:buNone/>
              <a:defRPr sz="1200" b="1" i="0" u="none" strike="noStrike" cap="none">
                <a:solidFill>
                  <a:srgbClr val="0070C0"/>
                </a:solidFill>
                <a:latin typeface="Times New Roman"/>
                <a:ea typeface="Times New Roman"/>
                <a:cs typeface="Times New Roman"/>
                <a:sym typeface="Times New Roman"/>
              </a:defRPr>
            </a:lvl2pPr>
            <a:lvl3pPr marL="0" marR="0" lvl="2" indent="0" algn="r" rtl="0">
              <a:spcBef>
                <a:spcPts val="0"/>
              </a:spcBef>
              <a:buNone/>
              <a:defRPr sz="1200" b="1" i="0" u="none" strike="noStrike" cap="none">
                <a:solidFill>
                  <a:srgbClr val="0070C0"/>
                </a:solidFill>
                <a:latin typeface="Times New Roman"/>
                <a:ea typeface="Times New Roman"/>
                <a:cs typeface="Times New Roman"/>
                <a:sym typeface="Times New Roman"/>
              </a:defRPr>
            </a:lvl3pPr>
            <a:lvl4pPr marL="0" marR="0" lvl="3" indent="0" algn="r" rtl="0">
              <a:spcBef>
                <a:spcPts val="0"/>
              </a:spcBef>
              <a:buNone/>
              <a:defRPr sz="1200" b="1" i="0" u="none" strike="noStrike" cap="none">
                <a:solidFill>
                  <a:srgbClr val="0070C0"/>
                </a:solidFill>
                <a:latin typeface="Times New Roman"/>
                <a:ea typeface="Times New Roman"/>
                <a:cs typeface="Times New Roman"/>
                <a:sym typeface="Times New Roman"/>
              </a:defRPr>
            </a:lvl4pPr>
            <a:lvl5pPr marL="0" marR="0" lvl="4" indent="0" algn="r" rtl="0">
              <a:spcBef>
                <a:spcPts val="0"/>
              </a:spcBef>
              <a:buNone/>
              <a:defRPr sz="1200" b="1" i="0" u="none" strike="noStrike" cap="none">
                <a:solidFill>
                  <a:srgbClr val="0070C0"/>
                </a:solidFill>
                <a:latin typeface="Times New Roman"/>
                <a:ea typeface="Times New Roman"/>
                <a:cs typeface="Times New Roman"/>
                <a:sym typeface="Times New Roman"/>
              </a:defRPr>
            </a:lvl5pPr>
            <a:lvl6pPr marL="0" marR="0" lvl="5" indent="0" algn="r" rtl="0">
              <a:spcBef>
                <a:spcPts val="0"/>
              </a:spcBef>
              <a:buNone/>
              <a:defRPr sz="1200" b="1" i="0" u="none" strike="noStrike" cap="none">
                <a:solidFill>
                  <a:srgbClr val="0070C0"/>
                </a:solidFill>
                <a:latin typeface="Times New Roman"/>
                <a:ea typeface="Times New Roman"/>
                <a:cs typeface="Times New Roman"/>
                <a:sym typeface="Times New Roman"/>
              </a:defRPr>
            </a:lvl6pPr>
            <a:lvl7pPr marL="0" marR="0" lvl="6" indent="0" algn="r" rtl="0">
              <a:spcBef>
                <a:spcPts val="0"/>
              </a:spcBef>
              <a:buNone/>
              <a:defRPr sz="1200" b="1" i="0" u="none" strike="noStrike" cap="none">
                <a:solidFill>
                  <a:srgbClr val="0070C0"/>
                </a:solidFill>
                <a:latin typeface="Times New Roman"/>
                <a:ea typeface="Times New Roman"/>
                <a:cs typeface="Times New Roman"/>
                <a:sym typeface="Times New Roman"/>
              </a:defRPr>
            </a:lvl7pPr>
            <a:lvl8pPr marL="0" marR="0" lvl="7" indent="0" algn="r" rtl="0">
              <a:spcBef>
                <a:spcPts val="0"/>
              </a:spcBef>
              <a:buNone/>
              <a:defRPr sz="1200" b="1" i="0" u="none" strike="noStrike" cap="none">
                <a:solidFill>
                  <a:srgbClr val="0070C0"/>
                </a:solidFill>
                <a:latin typeface="Times New Roman"/>
                <a:ea typeface="Times New Roman"/>
                <a:cs typeface="Times New Roman"/>
                <a:sym typeface="Times New Roman"/>
              </a:defRPr>
            </a:lvl8pPr>
            <a:lvl9pPr marL="0" marR="0" lvl="8" indent="0" algn="r" rtl="0">
              <a:spcBef>
                <a:spcPts val="0"/>
              </a:spcBef>
              <a:buNone/>
              <a:defRPr sz="1200" b="1" i="0" u="none" strike="noStrike" cap="none">
                <a:solidFill>
                  <a:srgbClr val="0070C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1" name="Google Shape;11;p12"/>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2" name="Google Shape;12;p12"/>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13" name="Google Shape;13;p12" descr="LOGO.gif"/>
          <p:cNvPicPr preferRelativeResize="0"/>
          <p:nvPr/>
        </p:nvPicPr>
        <p:blipFill rotWithShape="1">
          <a:blip r:embed="rId5">
            <a:alphaModFix/>
          </a:blip>
          <a:srcRect b="10711"/>
          <a:stretch/>
        </p:blipFill>
        <p:spPr>
          <a:xfrm>
            <a:off x="6553200" y="228600"/>
            <a:ext cx="2057400" cy="635000"/>
          </a:xfrm>
          <a:prstGeom prst="rect">
            <a:avLst/>
          </a:prstGeom>
          <a:noFill/>
          <a:ln>
            <a:noFill/>
          </a:ln>
        </p:spPr>
      </p:pic>
      <p:pic>
        <p:nvPicPr>
          <p:cNvPr id="14" name="Google Shape;14;p12" descr="LOGO.gif"/>
          <p:cNvPicPr preferRelativeResize="0"/>
          <p:nvPr/>
        </p:nvPicPr>
        <p:blipFill rotWithShape="1">
          <a:blip r:embed="rId5">
            <a:alphaModFix/>
          </a:blip>
          <a:srcRect b="10711"/>
          <a:stretch/>
        </p:blipFill>
        <p:spPr>
          <a:xfrm>
            <a:off x="6553200" y="228600"/>
            <a:ext cx="2057400" cy="635000"/>
          </a:xfrm>
          <a:prstGeom prst="rect">
            <a:avLst/>
          </a:prstGeom>
          <a:noFill/>
          <a:ln>
            <a:noFill/>
          </a:ln>
        </p:spPr>
      </p:pic>
      <p:grpSp>
        <p:nvGrpSpPr>
          <p:cNvPr id="15" name="Google Shape;15;p12"/>
          <p:cNvGrpSpPr/>
          <p:nvPr/>
        </p:nvGrpSpPr>
        <p:grpSpPr>
          <a:xfrm>
            <a:off x="6146800" y="0"/>
            <a:ext cx="2997200" cy="876300"/>
            <a:chOff x="6096000" y="3924300"/>
            <a:chExt cx="2997200" cy="876300"/>
          </a:xfrm>
        </p:grpSpPr>
        <p:sp>
          <p:nvSpPr>
            <p:cNvPr id="16" name="Google Shape;16;p12"/>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17" name="Google Shape;17;p12" descr="LOGO.gif"/>
            <p:cNvPicPr preferRelativeResize="0"/>
            <p:nvPr/>
          </p:nvPicPr>
          <p:blipFill rotWithShape="1">
            <a:blip r:embed="rId5">
              <a:alphaModFix/>
            </a:blip>
            <a:srcRect b="10711"/>
            <a:stretch/>
          </p:blipFill>
          <p:spPr>
            <a:xfrm>
              <a:off x="6502400" y="4152900"/>
              <a:ext cx="2057400" cy="635000"/>
            </a:xfrm>
            <a:prstGeom prst="rect">
              <a:avLst/>
            </a:prstGeom>
            <a:noFill/>
            <a:ln>
              <a:noFill/>
            </a:ln>
          </p:spPr>
        </p:pic>
        <p:sp>
          <p:nvSpPr>
            <p:cNvPr id="18" name="Google Shape;18;p12"/>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pic>
        <p:nvPicPr>
          <p:cNvPr id="19" name="Google Shape;19;p12" descr="logo.jpg"/>
          <p:cNvPicPr preferRelativeResize="0"/>
          <p:nvPr/>
        </p:nvPicPr>
        <p:blipFill rotWithShape="1">
          <a:blip r:embed="rId6">
            <a:alphaModFix/>
          </a:blip>
          <a:src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playlist?list=PLu0W_9lII9ahR1blWXxgSlL4y9iQBnLpR"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hyperlink" Target="https://www.youtube.com/playlist?list=PLu0W_9lII9agx66oZnT6IyhcMIbUMNMdt"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
          <p:cNvSpPr txBox="1"/>
          <p:nvPr/>
        </p:nvSpPr>
        <p:spPr>
          <a:xfrm>
            <a:off x="512250" y="1628800"/>
            <a:ext cx="8119500" cy="12006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0" i="0" u="none" strike="noStrike" cap="none" dirty="0">
                <a:solidFill>
                  <a:srgbClr val="FF0000"/>
                </a:solidFill>
                <a:latin typeface="Arial Black"/>
                <a:ea typeface="Arial Black"/>
                <a:cs typeface="Arial Black"/>
                <a:sym typeface="Arial Black"/>
              </a:rPr>
              <a:t>Front End Engineering</a:t>
            </a:r>
            <a:endParaRPr sz="3600" dirty="0">
              <a:solidFill>
                <a:srgbClr val="FF0000"/>
              </a:solidFill>
              <a:latin typeface="Arial Black"/>
              <a:ea typeface="Arial Black"/>
              <a:cs typeface="Arial Black"/>
              <a:sym typeface="Arial Black"/>
            </a:endParaRPr>
          </a:p>
          <a:p>
            <a:pPr marL="0" marR="0" lvl="0" indent="0" algn="ctr" rtl="0">
              <a:spcBef>
                <a:spcPts val="0"/>
              </a:spcBef>
              <a:spcAft>
                <a:spcPts val="0"/>
              </a:spcAft>
              <a:buNone/>
            </a:pPr>
            <a:r>
              <a:rPr lang="en-US" sz="3600" b="0" i="0" u="none" strike="noStrike" cap="none" dirty="0">
                <a:solidFill>
                  <a:srgbClr val="FF0000"/>
                </a:solidFill>
                <a:latin typeface="Arial Black"/>
                <a:ea typeface="Arial Black"/>
                <a:cs typeface="Arial Black"/>
                <a:sym typeface="Arial Black"/>
              </a:rPr>
              <a:t>Project - 1</a:t>
            </a:r>
            <a:endParaRPr dirty="0"/>
          </a:p>
        </p:txBody>
      </p:sp>
      <p:sp>
        <p:nvSpPr>
          <p:cNvPr id="47" name="Google Shape;47;p1"/>
          <p:cNvSpPr txBox="1"/>
          <p:nvPr/>
        </p:nvSpPr>
        <p:spPr>
          <a:xfrm>
            <a:off x="4167212" y="3051200"/>
            <a:ext cx="5058300"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Pranav Bansal :- 2210990665</a:t>
            </a: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Raghav Kaushal:- 2210990699</a:t>
            </a: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Raghav </a:t>
            </a:r>
            <a:r>
              <a:rPr lang="en-US" sz="1800" dirty="0" err="1">
                <a:solidFill>
                  <a:schemeClr val="dk1"/>
                </a:solidFill>
                <a:latin typeface="Calibri"/>
                <a:ea typeface="Calibri"/>
                <a:cs typeface="Calibri"/>
                <a:sym typeface="Calibri"/>
              </a:rPr>
              <a:t>Nagi</a:t>
            </a:r>
            <a:r>
              <a:rPr lang="en-US" sz="1800" dirty="0">
                <a:solidFill>
                  <a:schemeClr val="dk1"/>
                </a:solidFill>
                <a:latin typeface="Calibri"/>
                <a:ea typeface="Calibri"/>
                <a:cs typeface="Calibri"/>
                <a:sym typeface="Calibri"/>
              </a:rPr>
              <a:t> :- 2210990700</a:t>
            </a: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Pratham </a:t>
            </a:r>
            <a:r>
              <a:rPr lang="en-US" sz="1800" dirty="0" err="1">
                <a:solidFill>
                  <a:schemeClr val="dk1"/>
                </a:solidFill>
                <a:latin typeface="Calibri"/>
                <a:ea typeface="Calibri"/>
                <a:cs typeface="Calibri"/>
                <a:sym typeface="Calibri"/>
              </a:rPr>
              <a:t>Khatkar</a:t>
            </a:r>
            <a:r>
              <a:rPr lang="en-US" sz="1800" dirty="0">
                <a:solidFill>
                  <a:schemeClr val="dk1"/>
                </a:solidFill>
                <a:latin typeface="Calibri"/>
                <a:ea typeface="Calibri"/>
                <a:cs typeface="Calibri"/>
                <a:sym typeface="Calibri"/>
              </a:rPr>
              <a:t> :- 2210990674</a:t>
            </a:r>
            <a:endParaRPr sz="1800" dirty="0">
              <a:solidFill>
                <a:schemeClr val="dk1"/>
              </a:solidFill>
              <a:latin typeface="Calibri"/>
              <a:ea typeface="Calibri"/>
              <a:cs typeface="Calibri"/>
              <a:sym typeface="Calibri"/>
            </a:endParaRPr>
          </a:p>
        </p:txBody>
      </p:sp>
      <p:sp>
        <p:nvSpPr>
          <p:cNvPr id="48" name="Google Shape;48;p1"/>
          <p:cNvSpPr txBox="1"/>
          <p:nvPr/>
        </p:nvSpPr>
        <p:spPr>
          <a:xfrm>
            <a:off x="2038700" y="3051204"/>
            <a:ext cx="1671300" cy="21240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dirty="0">
                <a:solidFill>
                  <a:schemeClr val="dk1"/>
                </a:solidFill>
                <a:latin typeface="Calibri"/>
                <a:ea typeface="Calibri"/>
                <a:cs typeface="Calibri"/>
                <a:sym typeface="Calibri"/>
              </a:rPr>
              <a:t>Team Details:</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lt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49" name="Google Shape;49;p1"/>
          <p:cNvSpPr txBox="1"/>
          <p:nvPr/>
        </p:nvSpPr>
        <p:spPr>
          <a:xfrm>
            <a:off x="641850" y="5648175"/>
            <a:ext cx="7860300" cy="708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i="0" u="none" strike="noStrike" cap="none">
                <a:solidFill>
                  <a:srgbClr val="FF0000"/>
                </a:solidFill>
                <a:latin typeface="Times New Roman"/>
                <a:ea typeface="Times New Roman"/>
                <a:cs typeface="Times New Roman"/>
                <a:sym typeface="Times New Roman"/>
              </a:rPr>
              <a:t>Chitkara University Institute of Engineering and Technology, </a:t>
            </a:r>
            <a:endParaRPr sz="1800" b="0" i="0" u="none" strike="noStrike" cap="none">
              <a:solidFill>
                <a:schemeClr val="dk1"/>
              </a:solidFill>
              <a:latin typeface="Calibri"/>
              <a:ea typeface="Calibri"/>
              <a:cs typeface="Calibri"/>
              <a:sym typeface="Calibri"/>
            </a:endParaRPr>
          </a:p>
          <a:p>
            <a:pPr marL="0" marR="0" lvl="0" indent="0" algn="ctr" rtl="0">
              <a:spcBef>
                <a:spcPts val="0"/>
              </a:spcBef>
              <a:spcAft>
                <a:spcPts val="0"/>
              </a:spcAft>
              <a:buNone/>
            </a:pPr>
            <a:r>
              <a:rPr lang="en-US" sz="2000" b="1" i="0" u="none" strike="noStrike" cap="none">
                <a:solidFill>
                  <a:srgbClr val="FF0000"/>
                </a:solidFill>
                <a:latin typeface="Times New Roman"/>
                <a:ea typeface="Times New Roman"/>
                <a:cs typeface="Times New Roman"/>
                <a:sym typeface="Times New Roman"/>
              </a:rPr>
              <a:t>Chitkara University, Punjab</a:t>
            </a:r>
            <a:endParaRPr/>
          </a:p>
        </p:txBody>
      </p:sp>
      <p:sp>
        <p:nvSpPr>
          <p:cNvPr id="50" name="Google Shape;50;p1"/>
          <p:cNvSpPr txBox="1"/>
          <p:nvPr/>
        </p:nvSpPr>
        <p:spPr>
          <a:xfrm>
            <a:off x="1947250" y="4473588"/>
            <a:ext cx="23112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latin typeface="Calibri"/>
                <a:ea typeface="Calibri"/>
                <a:cs typeface="Calibri"/>
                <a:sym typeface="Calibri"/>
              </a:rPr>
              <a:t>Faculty Coordinator:</a:t>
            </a:r>
            <a:endParaRPr sz="1800">
              <a:latin typeface="Calibri"/>
              <a:ea typeface="Calibri"/>
              <a:cs typeface="Calibri"/>
              <a:sym typeface="Calibri"/>
            </a:endParaRPr>
          </a:p>
        </p:txBody>
      </p:sp>
      <p:sp>
        <p:nvSpPr>
          <p:cNvPr id="51" name="Google Shape;51;p1"/>
          <p:cNvSpPr txBox="1"/>
          <p:nvPr/>
        </p:nvSpPr>
        <p:spPr>
          <a:xfrm>
            <a:off x="4167200" y="4473600"/>
            <a:ext cx="2625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dirty="0">
                <a:latin typeface="Calibri"/>
                <a:ea typeface="Calibri"/>
                <a:cs typeface="Calibri"/>
                <a:sym typeface="Calibri"/>
              </a:rPr>
              <a:t>DR. Yogesh</a:t>
            </a:r>
            <a:endParaRPr sz="1800" dirty="0">
              <a:latin typeface="Calibri"/>
              <a:ea typeface="Calibri"/>
              <a:cs typeface="Calibri"/>
              <a:sym typeface="Calibri"/>
            </a:endParaRPr>
          </a:p>
        </p:txBody>
      </p:sp>
      <p:sp>
        <p:nvSpPr>
          <p:cNvPr id="52" name="Google Shape;52;p1"/>
          <p:cNvSpPr txBox="1"/>
          <p:nvPr/>
        </p:nvSpPr>
        <p:spPr>
          <a:xfrm>
            <a:off x="5917475" y="4415250"/>
            <a:ext cx="3252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2" name="Google Shape;102;g23c7f53fc04_0_15"/>
          <p:cNvSpPr txBox="1"/>
          <p:nvPr/>
        </p:nvSpPr>
        <p:spPr>
          <a:xfrm>
            <a:off x="793700" y="130625"/>
            <a:ext cx="48627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200" b="1">
                <a:solidFill>
                  <a:schemeClr val="lt1"/>
                </a:solidFill>
              </a:rPr>
              <a:t>Project Highlights 1</a:t>
            </a:r>
            <a:endParaRPr sz="1800" b="1">
              <a:solidFill>
                <a:schemeClr val="lt1"/>
              </a:solidFill>
            </a:endParaRPr>
          </a:p>
        </p:txBody>
      </p:sp>
      <p:pic>
        <p:nvPicPr>
          <p:cNvPr id="3" name="Picture 2">
            <a:extLst>
              <a:ext uri="{FF2B5EF4-FFF2-40B4-BE49-F238E27FC236}">
                <a16:creationId xmlns:a16="http://schemas.microsoft.com/office/drawing/2014/main" id="{F6F1E480-E046-2DD4-B02B-F01DBD77B2BF}"/>
              </a:ext>
            </a:extLst>
          </p:cNvPr>
          <p:cNvPicPr>
            <a:picLocks noChangeAspect="1"/>
          </p:cNvPicPr>
          <p:nvPr/>
        </p:nvPicPr>
        <p:blipFill>
          <a:blip r:embed="rId3"/>
          <a:stretch>
            <a:fillRect/>
          </a:stretch>
        </p:blipFill>
        <p:spPr>
          <a:xfrm>
            <a:off x="225594" y="1189702"/>
            <a:ext cx="8692811" cy="488970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g23c7f53fc04_0_31"/>
          <p:cNvSpPr txBox="1">
            <a:spLocks noGrp="1"/>
          </p:cNvSpPr>
          <p:nvPr>
            <p:ph type="ctrTitle"/>
          </p:nvPr>
        </p:nvSpPr>
        <p:spPr>
          <a:xfrm>
            <a:off x="0" y="124026"/>
            <a:ext cx="5486400" cy="9144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chemeClr val="dk1"/>
              </a:buClr>
              <a:buFont typeface="Arial"/>
              <a:buNone/>
            </a:pPr>
            <a:r>
              <a:rPr lang="en-US">
                <a:solidFill>
                  <a:schemeClr val="lt1"/>
                </a:solidFill>
                <a:latin typeface="Arial"/>
                <a:ea typeface="Arial"/>
                <a:cs typeface="Arial"/>
                <a:sym typeface="Arial"/>
              </a:rPr>
              <a:t>Project Highlights 2</a:t>
            </a:r>
            <a:endParaRPr>
              <a:solidFill>
                <a:schemeClr val="lt1"/>
              </a:solidFill>
              <a:latin typeface="Arial"/>
              <a:ea typeface="Arial"/>
              <a:cs typeface="Arial"/>
              <a:sym typeface="Arial"/>
            </a:endParaRPr>
          </a:p>
          <a:p>
            <a:pPr marL="0" lvl="0" indent="0" algn="ctr" rtl="0">
              <a:spcBef>
                <a:spcPts val="0"/>
              </a:spcBef>
              <a:spcAft>
                <a:spcPts val="0"/>
              </a:spcAft>
              <a:buNone/>
            </a:pPr>
            <a:endParaRPr/>
          </a:p>
        </p:txBody>
      </p:sp>
      <p:pic>
        <p:nvPicPr>
          <p:cNvPr id="3" name="Picture 2">
            <a:extLst>
              <a:ext uri="{FF2B5EF4-FFF2-40B4-BE49-F238E27FC236}">
                <a16:creationId xmlns:a16="http://schemas.microsoft.com/office/drawing/2014/main" id="{687C798B-B148-7C2D-4B75-C0C49B1A68C5}"/>
              </a:ext>
            </a:extLst>
          </p:cNvPr>
          <p:cNvPicPr>
            <a:picLocks noChangeAspect="1"/>
          </p:cNvPicPr>
          <p:nvPr/>
        </p:nvPicPr>
        <p:blipFill>
          <a:blip r:embed="rId3"/>
          <a:stretch>
            <a:fillRect/>
          </a:stretch>
        </p:blipFill>
        <p:spPr>
          <a:xfrm>
            <a:off x="156071" y="1331896"/>
            <a:ext cx="8831858" cy="419420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9"/>
          <p:cNvSpPr txBox="1"/>
          <p:nvPr/>
        </p:nvSpPr>
        <p:spPr>
          <a:xfrm>
            <a:off x="395519" y="111848"/>
            <a:ext cx="5400600"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i="0" strike="noStrike" cap="none">
                <a:solidFill>
                  <a:schemeClr val="lt1"/>
                </a:solidFill>
              </a:rPr>
              <a:t>Conclusion</a:t>
            </a:r>
            <a:endParaRPr sz="1800" b="1" i="0" strike="noStrike" cap="none">
              <a:solidFill>
                <a:schemeClr val="lt1"/>
              </a:solidFill>
            </a:endParaRPr>
          </a:p>
        </p:txBody>
      </p:sp>
      <p:sp>
        <p:nvSpPr>
          <p:cNvPr id="125" name="Google Shape;125;p9"/>
          <p:cNvSpPr/>
          <p:nvPr/>
        </p:nvSpPr>
        <p:spPr>
          <a:xfrm>
            <a:off x="395536" y="1196752"/>
            <a:ext cx="8243823"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rPr>
              <a:t>.</a:t>
            </a:r>
            <a:endParaRPr sz="2400">
              <a:solidFill>
                <a:schemeClr val="dk1"/>
              </a:solidFill>
            </a:endParaRPr>
          </a:p>
        </p:txBody>
      </p:sp>
      <p:sp>
        <p:nvSpPr>
          <p:cNvPr id="4" name="TextBox 3"/>
          <p:cNvSpPr txBox="1"/>
          <p:nvPr/>
        </p:nvSpPr>
        <p:spPr>
          <a:xfrm>
            <a:off x="508958" y="1285336"/>
            <a:ext cx="8074325" cy="2677656"/>
          </a:xfrm>
          <a:prstGeom prst="rect">
            <a:avLst/>
          </a:prstGeom>
          <a:noFill/>
        </p:spPr>
        <p:txBody>
          <a:bodyPr wrap="square" rtlCol="0">
            <a:spAutoFit/>
          </a:bodyPr>
          <a:lstStyle/>
          <a:p>
            <a:r>
              <a:rPr lang="en-US" sz="2400" dirty="0"/>
              <a:t>The Spotify Clone front-end project has been a resounding success, delivering a high-quality, feature-rich music streaming application that closely emulates the Spotify experience. The project's innovative design, cutting-edge technology, and commitment to user feedback have positioned the Spotify Clone as a strong contender in the competitive music streaming market.</a:t>
            </a:r>
            <a:endParaRPr lang="en-US" sz="1800" b="0" i="0" dirty="0">
              <a:solidFill>
                <a:srgbClr val="0D0D0D"/>
              </a:solidFill>
              <a:effectLst/>
              <a:highlight>
                <a:srgbClr val="FFFFFF"/>
              </a:highlight>
              <a:latin typeface="Söhne"/>
            </a:endParaRPr>
          </a:p>
        </p:txBody>
      </p:sp>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0"/>
          <p:cNvSpPr txBox="1"/>
          <p:nvPr/>
        </p:nvSpPr>
        <p:spPr>
          <a:xfrm>
            <a:off x="802394" y="99448"/>
            <a:ext cx="5400600"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i="0" strike="noStrike" cap="none">
                <a:solidFill>
                  <a:schemeClr val="lt1"/>
                </a:solidFill>
              </a:rPr>
              <a:t>References/Links used</a:t>
            </a:r>
            <a:endParaRPr sz="1800" b="1" i="0" strike="noStrike" cap="none">
              <a:solidFill>
                <a:schemeClr val="lt1"/>
              </a:solidFill>
            </a:endParaRPr>
          </a:p>
        </p:txBody>
      </p:sp>
      <p:sp>
        <p:nvSpPr>
          <p:cNvPr id="131" name="Google Shape;131;p10"/>
          <p:cNvSpPr/>
          <p:nvPr/>
        </p:nvSpPr>
        <p:spPr>
          <a:xfrm>
            <a:off x="802411" y="1184352"/>
            <a:ext cx="8136900" cy="1938952"/>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Font typeface="Arial" panose="020B0604020202020204" pitchFamily="34" charset="0"/>
              <a:buChar char="•"/>
            </a:pPr>
            <a:r>
              <a:rPr lang="en-IN" sz="2400" i="0" u="none" strike="noStrike" cap="none" dirty="0">
                <a:solidFill>
                  <a:schemeClr val="dk1"/>
                </a:solidFill>
                <a:hlinkClick r:id="rId3"/>
              </a:rPr>
              <a:t>https://www.youtube.com/playlist?list=PLu0W_9lII9ahR1blWXxgSlL4y9iQBnLpR</a:t>
            </a:r>
            <a:r>
              <a:rPr lang="en-IN" sz="2400" i="0" u="none" strike="noStrike" cap="none" dirty="0">
                <a:solidFill>
                  <a:schemeClr val="dk1"/>
                </a:solidFill>
              </a:rPr>
              <a:t>  (JS) </a:t>
            </a:r>
          </a:p>
          <a:p>
            <a:pPr marL="342900" marR="0" lvl="0" indent="-342900" algn="l" rtl="0">
              <a:spcBef>
                <a:spcPts val="0"/>
              </a:spcBef>
              <a:spcAft>
                <a:spcPts val="0"/>
              </a:spcAft>
              <a:buFont typeface="Arial" panose="020B0604020202020204" pitchFamily="34" charset="0"/>
              <a:buChar char="•"/>
            </a:pPr>
            <a:endParaRPr lang="en-IN" sz="2400" i="0" u="none" strike="noStrike" cap="none" dirty="0">
              <a:solidFill>
                <a:schemeClr val="dk1"/>
              </a:solidFill>
            </a:endParaRPr>
          </a:p>
          <a:p>
            <a:pPr marL="342900" marR="0" lvl="0" indent="-342900" algn="l" rtl="0">
              <a:spcBef>
                <a:spcPts val="0"/>
              </a:spcBef>
              <a:spcAft>
                <a:spcPts val="0"/>
              </a:spcAft>
              <a:buFont typeface="Arial" panose="020B0604020202020204" pitchFamily="34" charset="0"/>
              <a:buChar char="•"/>
            </a:pPr>
            <a:r>
              <a:rPr lang="en-IN" sz="2400" i="0" u="none" strike="noStrike" cap="none" dirty="0">
                <a:solidFill>
                  <a:schemeClr val="dk1"/>
                </a:solidFill>
                <a:hlinkClick r:id="rId4"/>
              </a:rPr>
              <a:t>https://www.youtube.com/playlist?list=PLu0W_9lII9agx66oZnT6IyhcMIbUMNMdt</a:t>
            </a:r>
            <a:r>
              <a:rPr lang="en-IN" sz="2400" i="0" u="none" strike="noStrike" cap="none" dirty="0">
                <a:solidFill>
                  <a:schemeClr val="dk1"/>
                </a:solidFill>
              </a:rPr>
              <a:t>  (React JS)</a:t>
            </a:r>
            <a:endParaRPr sz="2400" i="0" u="none" strike="noStrike" cap="none" dirty="0">
              <a:solidFill>
                <a:schemeClr val="dk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1" descr="Download The Best Thank You Slide For PPT Presentation"/>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37" name="Google Shape;137;p11" descr="Download The Best Thank You Slide For PPT Presentation"/>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38" name="Google Shape;138;p11" descr="Download The Best Thank You Slide For PPT Presentation"/>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39" name="Google Shape;139;p11"/>
          <p:cNvSpPr txBox="1"/>
          <p:nvPr/>
        </p:nvSpPr>
        <p:spPr>
          <a:xfrm>
            <a:off x="2368675" y="2443075"/>
            <a:ext cx="5605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40" name="Google Shape;140;p11"/>
          <p:cNvSpPr txBox="1"/>
          <p:nvPr/>
        </p:nvSpPr>
        <p:spPr>
          <a:xfrm>
            <a:off x="1686600" y="2405875"/>
            <a:ext cx="5605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41" name="Google Shape;141;p11"/>
          <p:cNvSpPr txBox="1"/>
          <p:nvPr/>
        </p:nvSpPr>
        <p:spPr>
          <a:xfrm>
            <a:off x="2265300" y="2806075"/>
            <a:ext cx="4613400" cy="954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5000">
                <a:latin typeface="Merriweather"/>
                <a:ea typeface="Merriweather"/>
                <a:cs typeface="Merriweather"/>
                <a:sym typeface="Merriweather"/>
              </a:rPr>
              <a:t>Thank You</a:t>
            </a:r>
            <a:endParaRPr sz="5000">
              <a:latin typeface="Merriweather"/>
              <a:ea typeface="Merriweather"/>
              <a:cs typeface="Merriweather"/>
              <a:sym typeface="Merriweather"/>
            </a:endParaRPr>
          </a:p>
        </p:txBody>
      </p:sp>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2"/>
          <p:cNvSpPr txBox="1"/>
          <p:nvPr/>
        </p:nvSpPr>
        <p:spPr>
          <a:xfrm>
            <a:off x="740394" y="206423"/>
            <a:ext cx="5400600"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i="0" u="none" strike="noStrike" cap="none">
                <a:solidFill>
                  <a:schemeClr val="lt1"/>
                </a:solidFill>
              </a:rPr>
              <a:t>Contents</a:t>
            </a:r>
            <a:endParaRPr sz="1800" b="1" i="0" u="none" strike="noStrike" cap="none">
              <a:solidFill>
                <a:schemeClr val="lt1"/>
              </a:solidFill>
            </a:endParaRPr>
          </a:p>
        </p:txBody>
      </p:sp>
      <p:sp>
        <p:nvSpPr>
          <p:cNvPr id="58" name="Google Shape;58;p2"/>
          <p:cNvSpPr txBox="1"/>
          <p:nvPr/>
        </p:nvSpPr>
        <p:spPr>
          <a:xfrm>
            <a:off x="876803" y="1098303"/>
            <a:ext cx="6912900" cy="3077725"/>
          </a:xfrm>
          <a:prstGeom prst="rect">
            <a:avLst/>
          </a:prstGeom>
          <a:noFill/>
          <a:ln>
            <a:noFill/>
          </a:ln>
        </p:spPr>
        <p:txBody>
          <a:bodyPr spcFirstLastPara="1" wrap="square" lIns="91425" tIns="45700" rIns="91425" bIns="45700" anchor="t" anchorCtr="0">
            <a:spAutoFit/>
          </a:bodyPr>
          <a:lstStyle/>
          <a:p>
            <a:pPr marL="0" marR="0" lvl="0" indent="-146050" algn="l" rtl="0">
              <a:spcBef>
                <a:spcPts val="0"/>
              </a:spcBef>
              <a:spcAft>
                <a:spcPts val="0"/>
              </a:spcAft>
              <a:buClr>
                <a:schemeClr val="dk1"/>
              </a:buClr>
              <a:buSzPts val="2300"/>
              <a:buFont typeface="Calibri"/>
              <a:buChar char="➔"/>
            </a:pPr>
            <a:r>
              <a:rPr lang="en-US" sz="2300" i="0" u="none" strike="noStrike" cap="none" dirty="0">
                <a:solidFill>
                  <a:schemeClr val="dk1"/>
                </a:solidFill>
                <a:latin typeface="Calibri"/>
                <a:ea typeface="Calibri"/>
                <a:cs typeface="Calibri"/>
                <a:sym typeface="Calibri"/>
              </a:rPr>
              <a:t>Introduction</a:t>
            </a:r>
            <a:endParaRPr sz="1300" i="0" u="none" strike="noStrike" cap="none" dirty="0">
              <a:solidFill>
                <a:schemeClr val="dk1"/>
              </a:solidFill>
              <a:latin typeface="Calibri"/>
              <a:ea typeface="Calibri"/>
              <a:cs typeface="Calibri"/>
              <a:sym typeface="Calibri"/>
            </a:endParaRPr>
          </a:p>
          <a:p>
            <a:pPr marL="0" marR="0" lvl="0" indent="-146050" algn="l" rtl="0">
              <a:spcBef>
                <a:spcPts val="0"/>
              </a:spcBef>
              <a:spcAft>
                <a:spcPts val="0"/>
              </a:spcAft>
              <a:buClr>
                <a:schemeClr val="dk1"/>
              </a:buClr>
              <a:buSzPts val="2300"/>
              <a:buFont typeface="Calibri"/>
              <a:buChar char="➔"/>
            </a:pPr>
            <a:r>
              <a:rPr lang="en-US" sz="2300" i="0" u="none" strike="noStrike" cap="none" dirty="0">
                <a:solidFill>
                  <a:schemeClr val="dk1"/>
                </a:solidFill>
                <a:latin typeface="Calibri"/>
                <a:ea typeface="Calibri"/>
                <a:cs typeface="Calibri"/>
                <a:sym typeface="Calibri"/>
              </a:rPr>
              <a:t>Technical Details</a:t>
            </a:r>
            <a:endParaRPr sz="1300" i="0" u="none" strike="noStrike" cap="none" dirty="0">
              <a:solidFill>
                <a:schemeClr val="dk1"/>
              </a:solidFill>
              <a:latin typeface="Calibri"/>
              <a:ea typeface="Calibri"/>
              <a:cs typeface="Calibri"/>
              <a:sym typeface="Calibri"/>
            </a:endParaRPr>
          </a:p>
          <a:p>
            <a:pPr marL="0" marR="0" lvl="0" indent="-146050" algn="l" rtl="0">
              <a:spcBef>
                <a:spcPts val="0"/>
              </a:spcBef>
              <a:spcAft>
                <a:spcPts val="0"/>
              </a:spcAft>
              <a:buClr>
                <a:schemeClr val="dk1"/>
              </a:buClr>
              <a:buSzPts val="2300"/>
              <a:buFont typeface="Calibri"/>
              <a:buChar char="➔"/>
            </a:pPr>
            <a:r>
              <a:rPr lang="en-US" sz="2300" i="0" u="none" strike="noStrike" cap="none" dirty="0">
                <a:solidFill>
                  <a:schemeClr val="dk1"/>
                </a:solidFill>
                <a:latin typeface="Calibri"/>
                <a:ea typeface="Calibri"/>
                <a:cs typeface="Calibri"/>
                <a:sym typeface="Calibri"/>
              </a:rPr>
              <a:t>Key Features </a:t>
            </a:r>
            <a:endParaRPr sz="1300" i="0" u="none" strike="noStrike" cap="none" dirty="0">
              <a:solidFill>
                <a:schemeClr val="dk1"/>
              </a:solidFill>
              <a:latin typeface="Calibri"/>
              <a:ea typeface="Calibri"/>
              <a:cs typeface="Calibri"/>
              <a:sym typeface="Calibri"/>
            </a:endParaRPr>
          </a:p>
          <a:p>
            <a:pPr marL="0" marR="0" lvl="0" indent="-146050" algn="l" rtl="0">
              <a:spcBef>
                <a:spcPts val="0"/>
              </a:spcBef>
              <a:spcAft>
                <a:spcPts val="0"/>
              </a:spcAft>
              <a:buClr>
                <a:schemeClr val="dk1"/>
              </a:buClr>
              <a:buSzPts val="2300"/>
              <a:buFont typeface="Calibri"/>
              <a:buChar char="➔"/>
            </a:pPr>
            <a:r>
              <a:rPr lang="en-US" sz="2300" i="0" u="none" strike="noStrike" cap="none" dirty="0">
                <a:solidFill>
                  <a:schemeClr val="dk1"/>
                </a:solidFill>
                <a:latin typeface="Calibri"/>
                <a:ea typeface="Calibri"/>
                <a:cs typeface="Calibri"/>
                <a:sym typeface="Calibri"/>
              </a:rPr>
              <a:t>Project Highlights</a:t>
            </a:r>
            <a:endParaRPr sz="1300" i="0" u="none" strike="noStrike" cap="none" dirty="0">
              <a:solidFill>
                <a:schemeClr val="dk1"/>
              </a:solidFill>
              <a:latin typeface="Calibri"/>
              <a:ea typeface="Calibri"/>
              <a:cs typeface="Calibri"/>
              <a:sym typeface="Calibri"/>
            </a:endParaRPr>
          </a:p>
          <a:p>
            <a:pPr marL="0" marR="0" lvl="0" indent="-146050" algn="l" rtl="0">
              <a:spcBef>
                <a:spcPts val="0"/>
              </a:spcBef>
              <a:spcAft>
                <a:spcPts val="0"/>
              </a:spcAft>
              <a:buClr>
                <a:schemeClr val="dk1"/>
              </a:buClr>
              <a:buSzPts val="2300"/>
              <a:buFont typeface="Calibri"/>
              <a:buChar char="➔"/>
            </a:pPr>
            <a:r>
              <a:rPr lang="en-US" sz="2300" i="0" u="none" strike="noStrike" cap="none" dirty="0">
                <a:solidFill>
                  <a:schemeClr val="dk1"/>
                </a:solidFill>
                <a:latin typeface="Calibri"/>
                <a:ea typeface="Calibri"/>
                <a:cs typeface="Calibri"/>
                <a:sym typeface="Calibri"/>
              </a:rPr>
              <a:t>Conclusion</a:t>
            </a:r>
            <a:endParaRPr sz="1300" i="0" u="none" strike="noStrike" cap="none" dirty="0">
              <a:solidFill>
                <a:schemeClr val="dk1"/>
              </a:solidFill>
              <a:latin typeface="Calibri"/>
              <a:ea typeface="Calibri"/>
              <a:cs typeface="Calibri"/>
              <a:sym typeface="Calibri"/>
            </a:endParaRPr>
          </a:p>
          <a:p>
            <a:pPr marL="0" marR="0" lvl="0" indent="-146050" algn="l" rtl="0">
              <a:spcBef>
                <a:spcPts val="0"/>
              </a:spcBef>
              <a:spcAft>
                <a:spcPts val="0"/>
              </a:spcAft>
              <a:buClr>
                <a:schemeClr val="dk1"/>
              </a:buClr>
              <a:buSzPts val="2300"/>
              <a:buFont typeface="Calibri"/>
              <a:buChar char="➔"/>
            </a:pPr>
            <a:r>
              <a:rPr lang="en-US" sz="2300" i="0" u="none" strike="noStrike" cap="none" dirty="0">
                <a:solidFill>
                  <a:schemeClr val="dk1"/>
                </a:solidFill>
                <a:latin typeface="Calibri"/>
                <a:ea typeface="Calibri"/>
                <a:cs typeface="Calibri"/>
                <a:sym typeface="Calibri"/>
              </a:rPr>
              <a:t>References/Links used</a:t>
            </a:r>
            <a:endParaRPr sz="130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2800"/>
              <a:buFont typeface="Arial"/>
              <a:buNone/>
            </a:pPr>
            <a:endParaRPr sz="2800" b="0" i="0" u="none" strike="noStrike" cap="none"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800"/>
              <a:buFont typeface="Arial"/>
              <a:buNone/>
            </a:pPr>
            <a:endParaRPr sz="28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0FB6A-F03C-873E-D65C-FE34F8B95163}"/>
              </a:ext>
            </a:extLst>
          </p:cNvPr>
          <p:cNvSpPr>
            <a:spLocks noGrp="1"/>
          </p:cNvSpPr>
          <p:nvPr>
            <p:ph type="ctrTitle"/>
          </p:nvPr>
        </p:nvSpPr>
        <p:spPr/>
        <p:txBody>
          <a:bodyPr/>
          <a:lstStyle/>
          <a:p>
            <a:r>
              <a:rPr lang="en-US" dirty="0">
                <a:solidFill>
                  <a:schemeClr val="bg1"/>
                </a:solidFill>
              </a:rPr>
              <a:t>Introduction</a:t>
            </a:r>
          </a:p>
        </p:txBody>
      </p:sp>
      <p:sp>
        <p:nvSpPr>
          <p:cNvPr id="3" name="Subtitle 2">
            <a:extLst>
              <a:ext uri="{FF2B5EF4-FFF2-40B4-BE49-F238E27FC236}">
                <a16:creationId xmlns:a16="http://schemas.microsoft.com/office/drawing/2014/main" id="{05982CAF-578F-165C-5E43-B45781ADF208}"/>
              </a:ext>
            </a:extLst>
          </p:cNvPr>
          <p:cNvSpPr>
            <a:spLocks noGrp="1"/>
          </p:cNvSpPr>
          <p:nvPr>
            <p:ph type="subTitle" idx="1"/>
          </p:nvPr>
        </p:nvSpPr>
        <p:spPr/>
        <p:txBody>
          <a:bodyPr/>
          <a:lstStyle/>
          <a:p>
            <a:pPr marL="457200" marR="0" lvl="0" indent="-342900" algn="l" defTabSz="914400" rtl="0" eaLnBrk="1" fontAlgn="auto" latinLnBrk="0" hangingPunct="1">
              <a:lnSpc>
                <a:spcPct val="100000"/>
              </a:lnSpc>
              <a:spcBef>
                <a:spcPts val="36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Bell MT" panose="02020503060305020303" pitchFamily="18" charset="0"/>
                <a:ea typeface="Calibri"/>
                <a:cs typeface="Calibri"/>
                <a:sym typeface="Calibri"/>
              </a:rPr>
              <a:t>"The Sportify Clone Project is an exciting endeavor to recreate the popular music streaming platform Spotify using HTML, CSS, JavaScript, and ReactJS. Think of it as building a new version of Spotify from scratch! We're diving into web development tools like HTML, CSS, and JavaScript, which help us create the different parts of a website, like buttons, text, and pictures. With ReactJS, a special tool for building interactive web applications, we're making sure everything works smoothly and looks great. Our goal is to mimic Spotify's features, such as signing in, playing music, creating playlists, and getting recommendations. Through this project, we're not just copying Spotify, but also learning a lot about how to make awesome websites and applications that people love to use. By collaborating and troubleshooting together, we're gaining valuable experience in teamwork and problem-solving. Additionally, we're exploring the principles of user interface design to ensure our Sportify clone is intuitive and user-friendly. With every line of code, we're honing our skills as budding web developers, paving the way for future projects and innovations in the digital realm."</a:t>
            </a:r>
            <a:endParaRPr lang="en-US" sz="1800" dirty="0"/>
          </a:p>
        </p:txBody>
      </p:sp>
    </p:spTree>
    <p:extLst>
      <p:ext uri="{BB962C8B-B14F-4D97-AF65-F5344CB8AC3E}">
        <p14:creationId xmlns:p14="http://schemas.microsoft.com/office/powerpoint/2010/main" val="3376056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5"/>
          <p:cNvSpPr txBox="1"/>
          <p:nvPr/>
        </p:nvSpPr>
        <p:spPr>
          <a:xfrm>
            <a:off x="777569" y="130673"/>
            <a:ext cx="5400600"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i="0" strike="noStrike" cap="none">
                <a:solidFill>
                  <a:schemeClr val="lt1"/>
                </a:solidFill>
              </a:rPr>
              <a:t>Technical Details</a:t>
            </a:r>
            <a:endParaRPr sz="1800" b="1" i="0" strike="noStrike" cap="none">
              <a:solidFill>
                <a:schemeClr val="lt1"/>
              </a:solidFill>
            </a:endParaRPr>
          </a:p>
        </p:txBody>
      </p:sp>
      <p:pic>
        <p:nvPicPr>
          <p:cNvPr id="80" name="Google Shape;80;p5"/>
          <p:cNvPicPr preferRelativeResize="0"/>
          <p:nvPr/>
        </p:nvPicPr>
        <p:blipFill>
          <a:blip r:embed="rId3">
            <a:alphaModFix/>
          </a:blip>
          <a:stretch>
            <a:fillRect/>
          </a:stretch>
        </p:blipFill>
        <p:spPr>
          <a:xfrm>
            <a:off x="6381335" y="1255972"/>
            <a:ext cx="2616950" cy="1107725"/>
          </a:xfrm>
          <a:prstGeom prst="rect">
            <a:avLst/>
          </a:prstGeom>
          <a:noFill/>
          <a:ln>
            <a:noFill/>
          </a:ln>
        </p:spPr>
      </p:pic>
      <p:pic>
        <p:nvPicPr>
          <p:cNvPr id="11" name="Picture 10" descr="image-removebg-preview.png"/>
          <p:cNvPicPr>
            <a:picLocks noChangeAspect="1"/>
          </p:cNvPicPr>
          <p:nvPr/>
        </p:nvPicPr>
        <p:blipFill>
          <a:blip r:embed="rId4"/>
          <a:stretch>
            <a:fillRect/>
          </a:stretch>
        </p:blipFill>
        <p:spPr>
          <a:xfrm>
            <a:off x="145715" y="911739"/>
            <a:ext cx="2959794" cy="1796193"/>
          </a:xfrm>
          <a:prstGeom prst="rect">
            <a:avLst/>
          </a:prstGeom>
        </p:spPr>
      </p:pic>
      <p:pic>
        <p:nvPicPr>
          <p:cNvPr id="13" name="Picture 12" descr="image-removebg-preview (1).png"/>
          <p:cNvPicPr>
            <a:picLocks noChangeAspect="1"/>
          </p:cNvPicPr>
          <p:nvPr/>
        </p:nvPicPr>
        <p:blipFill>
          <a:blip r:embed="rId5"/>
          <a:stretch>
            <a:fillRect/>
          </a:stretch>
        </p:blipFill>
        <p:spPr>
          <a:xfrm>
            <a:off x="404496" y="5173961"/>
            <a:ext cx="1752413" cy="810885"/>
          </a:xfrm>
          <a:prstGeom prst="rect">
            <a:avLst/>
          </a:prstGeom>
        </p:spPr>
      </p:pic>
      <p:pic>
        <p:nvPicPr>
          <p:cNvPr id="14" name="Picture 13" descr="image-removebg-preview (2).png"/>
          <p:cNvPicPr>
            <a:picLocks noChangeAspect="1"/>
          </p:cNvPicPr>
          <p:nvPr/>
        </p:nvPicPr>
        <p:blipFill>
          <a:blip r:embed="rId6"/>
          <a:stretch>
            <a:fillRect/>
          </a:stretch>
        </p:blipFill>
        <p:spPr>
          <a:xfrm>
            <a:off x="325975" y="4150069"/>
            <a:ext cx="2150996" cy="509891"/>
          </a:xfrm>
          <a:prstGeom prst="rect">
            <a:avLst/>
          </a:prstGeom>
        </p:spPr>
      </p:pic>
      <p:pic>
        <p:nvPicPr>
          <p:cNvPr id="20484" name="Picture 4" descr="https://www.vectorlogo.zone/logos/reactjs/reactjs-ar21.png"/>
          <p:cNvPicPr>
            <a:picLocks noChangeAspect="1" noChangeArrowheads="1"/>
          </p:cNvPicPr>
          <p:nvPr/>
        </p:nvPicPr>
        <p:blipFill>
          <a:blip r:embed="rId7"/>
          <a:srcRect/>
          <a:stretch>
            <a:fillRect/>
          </a:stretch>
        </p:blipFill>
        <p:spPr bwMode="auto">
          <a:xfrm>
            <a:off x="3835089" y="2696008"/>
            <a:ext cx="2689969" cy="1344985"/>
          </a:xfrm>
          <a:prstGeom prst="rect">
            <a:avLst/>
          </a:prstGeom>
          <a:noFill/>
        </p:spPr>
      </p:pic>
      <p:pic>
        <p:nvPicPr>
          <p:cNvPr id="20486" name="Picture 6" descr="https://logowik.com/content/uploads/images/vercel1868.jpg"/>
          <p:cNvPicPr>
            <a:picLocks noChangeAspect="1" noChangeArrowheads="1"/>
          </p:cNvPicPr>
          <p:nvPr/>
        </p:nvPicPr>
        <p:blipFill>
          <a:blip r:embed="rId8"/>
          <a:srcRect/>
          <a:stretch>
            <a:fillRect/>
          </a:stretch>
        </p:blipFill>
        <p:spPr bwMode="auto">
          <a:xfrm>
            <a:off x="6349779" y="4588877"/>
            <a:ext cx="2163084" cy="1623562"/>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46EC5-5167-FE77-FD27-B72D78148067}"/>
              </a:ext>
            </a:extLst>
          </p:cNvPr>
          <p:cNvSpPr>
            <a:spLocks noGrp="1"/>
          </p:cNvSpPr>
          <p:nvPr>
            <p:ph type="ctrTitle"/>
          </p:nvPr>
        </p:nvSpPr>
        <p:spPr/>
        <p:txBody>
          <a:bodyPr/>
          <a:lstStyle/>
          <a:p>
            <a:r>
              <a:rPr lang="en-US" dirty="0" err="1"/>
              <a:t>Approch</a:t>
            </a:r>
            <a:endParaRPr lang="en-US" dirty="0"/>
          </a:p>
        </p:txBody>
      </p:sp>
      <p:sp>
        <p:nvSpPr>
          <p:cNvPr id="3" name="Subtitle 2">
            <a:extLst>
              <a:ext uri="{FF2B5EF4-FFF2-40B4-BE49-F238E27FC236}">
                <a16:creationId xmlns:a16="http://schemas.microsoft.com/office/drawing/2014/main" id="{3F71627F-7844-50D1-7E69-BC907E13C628}"/>
              </a:ext>
            </a:extLst>
          </p:cNvPr>
          <p:cNvSpPr>
            <a:spLocks noGrp="1"/>
          </p:cNvSpPr>
          <p:nvPr>
            <p:ph type="subTitle" idx="1"/>
          </p:nvPr>
        </p:nvSpPr>
        <p:spPr/>
        <p:txBody>
          <a:bodyPr/>
          <a:lstStyle/>
          <a:p>
            <a:pPr marL="457200" marR="0" lvl="0" indent="-342900" algn="l" defTabSz="914400" rtl="0" eaLnBrk="1" fontAlgn="auto" latinLnBrk="0" hangingPunct="1">
              <a:lnSpc>
                <a:spcPct val="100000"/>
              </a:lnSpc>
              <a:spcBef>
                <a:spcPts val="360"/>
              </a:spcBef>
              <a:spcAft>
                <a:spcPts val="0"/>
              </a:spcAft>
              <a:buClr>
                <a:srgbClr val="000000"/>
              </a:buClr>
              <a:buSzPts val="1800"/>
              <a:buFont typeface="Arial"/>
              <a:buChar char="•"/>
              <a:tabLst/>
              <a:defRPr/>
            </a:pPr>
            <a:r>
              <a:rPr kumimoji="0" lang="en-US" sz="3200" b="0" i="0" u="none" strike="noStrike" kern="0" cap="none" spc="0" normalizeH="0" baseline="0" noProof="0" dirty="0">
                <a:ln>
                  <a:noFill/>
                </a:ln>
                <a:solidFill>
                  <a:srgbClr val="000000"/>
                </a:solidFill>
                <a:effectLst/>
                <a:uLnTx/>
                <a:uFillTx/>
                <a:latin typeface="Bell MT" panose="02020503060305020303" pitchFamily="18" charset="0"/>
                <a:ea typeface="Calibri"/>
                <a:cs typeface="Calibri"/>
                <a:sym typeface="Calibri"/>
              </a:rPr>
              <a:t>Research &amp; Planning</a:t>
            </a:r>
          </a:p>
          <a:p>
            <a:pPr marL="457200" marR="0" lvl="0" indent="-342900" algn="l" defTabSz="914400" rtl="0" eaLnBrk="1" fontAlgn="auto" latinLnBrk="0" hangingPunct="1">
              <a:lnSpc>
                <a:spcPct val="100000"/>
              </a:lnSpc>
              <a:spcBef>
                <a:spcPts val="360"/>
              </a:spcBef>
              <a:spcAft>
                <a:spcPts val="0"/>
              </a:spcAft>
              <a:buClr>
                <a:srgbClr val="000000"/>
              </a:buClr>
              <a:buSzPts val="1800"/>
              <a:buFont typeface="Arial"/>
              <a:buChar char="•"/>
              <a:tabLst/>
              <a:defRPr/>
            </a:pPr>
            <a:r>
              <a:rPr kumimoji="0" lang="en-US" sz="3200" b="0" i="0" u="none" strike="noStrike" kern="0" cap="none" spc="0" normalizeH="0" baseline="0" noProof="0" dirty="0">
                <a:ln>
                  <a:noFill/>
                </a:ln>
                <a:solidFill>
                  <a:srgbClr val="000000"/>
                </a:solidFill>
                <a:effectLst/>
                <a:uLnTx/>
                <a:uFillTx/>
                <a:latin typeface="Bell MT" panose="02020503060305020303" pitchFamily="18" charset="0"/>
                <a:ea typeface="Calibri"/>
                <a:cs typeface="Calibri"/>
                <a:sym typeface="Calibri"/>
              </a:rPr>
              <a:t>Frontend Development</a:t>
            </a:r>
          </a:p>
          <a:p>
            <a:pPr marL="457200" marR="0" lvl="0" indent="-342900" algn="l" defTabSz="914400" rtl="0" eaLnBrk="1" fontAlgn="auto" latinLnBrk="0" hangingPunct="1">
              <a:lnSpc>
                <a:spcPct val="100000"/>
              </a:lnSpc>
              <a:spcBef>
                <a:spcPts val="360"/>
              </a:spcBef>
              <a:spcAft>
                <a:spcPts val="0"/>
              </a:spcAft>
              <a:buClr>
                <a:srgbClr val="000000"/>
              </a:buClr>
              <a:buSzPts val="1800"/>
              <a:buFont typeface="Arial"/>
              <a:buChar char="•"/>
              <a:tabLst/>
              <a:defRPr/>
            </a:pPr>
            <a:r>
              <a:rPr kumimoji="0" lang="en-US" sz="3200" b="0" i="0" u="none" strike="noStrike" kern="0" cap="none" spc="0" normalizeH="0" baseline="0" noProof="0" dirty="0">
                <a:ln>
                  <a:noFill/>
                </a:ln>
                <a:solidFill>
                  <a:srgbClr val="000000"/>
                </a:solidFill>
                <a:effectLst/>
                <a:uLnTx/>
                <a:uFillTx/>
                <a:latin typeface="Bell MT" panose="02020503060305020303" pitchFamily="18" charset="0"/>
                <a:ea typeface="Calibri"/>
                <a:cs typeface="Calibri"/>
                <a:sym typeface="Calibri"/>
              </a:rPr>
              <a:t>Testing</a:t>
            </a:r>
          </a:p>
          <a:p>
            <a:pPr marL="457200" marR="0" lvl="0" indent="-342900" algn="l" defTabSz="914400" rtl="0" eaLnBrk="1" fontAlgn="auto" latinLnBrk="0" hangingPunct="1">
              <a:lnSpc>
                <a:spcPct val="100000"/>
              </a:lnSpc>
              <a:spcBef>
                <a:spcPts val="360"/>
              </a:spcBef>
              <a:spcAft>
                <a:spcPts val="0"/>
              </a:spcAft>
              <a:buClr>
                <a:srgbClr val="000000"/>
              </a:buClr>
              <a:buSzPts val="1800"/>
              <a:buFont typeface="Arial"/>
              <a:buChar char="•"/>
              <a:tabLst/>
              <a:defRPr/>
            </a:pPr>
            <a:r>
              <a:rPr kumimoji="0" lang="en-US" sz="3200" b="0" i="0" u="none" strike="noStrike" kern="0" cap="none" spc="0" normalizeH="0" baseline="0" noProof="0" dirty="0">
                <a:ln>
                  <a:noFill/>
                </a:ln>
                <a:solidFill>
                  <a:srgbClr val="000000"/>
                </a:solidFill>
                <a:effectLst/>
                <a:uLnTx/>
                <a:uFillTx/>
                <a:latin typeface="Bell MT" panose="02020503060305020303" pitchFamily="18" charset="0"/>
                <a:ea typeface="Calibri"/>
                <a:cs typeface="Calibri"/>
                <a:sym typeface="Calibri"/>
              </a:rPr>
              <a:t>Deployment</a:t>
            </a:r>
          </a:p>
          <a:p>
            <a:endParaRPr lang="en-US" dirty="0"/>
          </a:p>
        </p:txBody>
      </p:sp>
    </p:spTree>
    <p:extLst>
      <p:ext uri="{BB962C8B-B14F-4D97-AF65-F5344CB8AC3E}">
        <p14:creationId xmlns:p14="http://schemas.microsoft.com/office/powerpoint/2010/main" val="1444996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6"/>
          <p:cNvSpPr txBox="1"/>
          <p:nvPr/>
        </p:nvSpPr>
        <p:spPr>
          <a:xfrm>
            <a:off x="777569" y="156148"/>
            <a:ext cx="5400600"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i="0" strike="noStrike" cap="none">
                <a:solidFill>
                  <a:schemeClr val="lt1"/>
                </a:solidFill>
              </a:rPr>
              <a:t>Key</a:t>
            </a:r>
            <a:r>
              <a:rPr lang="en-US" sz="3200" i="0" strike="noStrike" cap="none">
                <a:solidFill>
                  <a:schemeClr val="lt1"/>
                </a:solidFill>
              </a:rPr>
              <a:t> </a:t>
            </a:r>
            <a:r>
              <a:rPr lang="en-US" sz="3200" b="1" i="0" strike="noStrike" cap="none">
                <a:solidFill>
                  <a:schemeClr val="lt1"/>
                </a:solidFill>
              </a:rPr>
              <a:t>Features</a:t>
            </a:r>
            <a:endParaRPr sz="1800" b="1" i="0" strike="noStrike" cap="none">
              <a:solidFill>
                <a:schemeClr val="lt1"/>
              </a:solidFill>
            </a:endParaRPr>
          </a:p>
        </p:txBody>
      </p:sp>
      <p:sp>
        <p:nvSpPr>
          <p:cNvPr id="87" name="Google Shape;87;p6"/>
          <p:cNvSpPr/>
          <p:nvPr/>
        </p:nvSpPr>
        <p:spPr>
          <a:xfrm>
            <a:off x="694500" y="1285241"/>
            <a:ext cx="7755000" cy="1815841"/>
          </a:xfrm>
          <a:prstGeom prst="rect">
            <a:avLst/>
          </a:prstGeom>
          <a:noFill/>
          <a:ln>
            <a:noFill/>
          </a:ln>
        </p:spPr>
        <p:txBody>
          <a:bodyPr spcFirstLastPara="1" wrap="square" lIns="91425" tIns="45700" rIns="91425" bIns="45700" anchor="t" anchorCtr="0">
            <a:spAutoFit/>
          </a:bodyPr>
          <a:lstStyle/>
          <a:p>
            <a:pPr marL="457200" indent="-457200" algn="l">
              <a:buFont typeface="Wingdings" panose="05000000000000000000" pitchFamily="2" charset="2"/>
              <a:buChar char="q"/>
            </a:pPr>
            <a:r>
              <a:rPr lang="en-US" sz="2800" b="1" i="0" dirty="0">
                <a:solidFill>
                  <a:srgbClr val="0D0D0D"/>
                </a:solidFill>
                <a:effectLst/>
                <a:highlight>
                  <a:srgbClr val="FFFFFF"/>
                </a:highlight>
                <a:latin typeface="Söhne"/>
              </a:rPr>
              <a:t>Search</a:t>
            </a:r>
            <a:r>
              <a:rPr lang="en-US" sz="2800" b="0" i="0" dirty="0">
                <a:solidFill>
                  <a:srgbClr val="0D0D0D"/>
                </a:solidFill>
                <a:effectLst/>
                <a:highlight>
                  <a:srgbClr val="FFFFFF"/>
                </a:highlight>
                <a:latin typeface="Söhne"/>
              </a:rPr>
              <a:t>: </a:t>
            </a:r>
            <a:r>
              <a:rPr lang="en-US" sz="2000" b="0" i="0" dirty="0">
                <a:solidFill>
                  <a:srgbClr val="0D0D0D"/>
                </a:solidFill>
                <a:effectLst/>
                <a:highlight>
                  <a:srgbClr val="FFFFFF"/>
                </a:highlight>
                <a:latin typeface="Söhne"/>
              </a:rPr>
              <a:t>Find songs, albums, or artists easily.</a:t>
            </a:r>
          </a:p>
          <a:p>
            <a:pPr marL="457200" indent="-457200" algn="l">
              <a:buFont typeface="Wingdings" panose="05000000000000000000" pitchFamily="2" charset="2"/>
              <a:buChar char="q"/>
            </a:pPr>
            <a:r>
              <a:rPr lang="en-US" sz="2800" b="1" i="0" dirty="0">
                <a:solidFill>
                  <a:srgbClr val="0D0D0D"/>
                </a:solidFill>
                <a:effectLst/>
                <a:highlight>
                  <a:srgbClr val="FFFFFF"/>
                </a:highlight>
                <a:latin typeface="Söhne"/>
              </a:rPr>
              <a:t>Playback Controls</a:t>
            </a:r>
            <a:r>
              <a:rPr lang="en-US" sz="2800" b="0" i="0" dirty="0">
                <a:solidFill>
                  <a:srgbClr val="0D0D0D"/>
                </a:solidFill>
                <a:effectLst/>
                <a:highlight>
                  <a:srgbClr val="FFFFFF"/>
                </a:highlight>
                <a:latin typeface="Söhne"/>
              </a:rPr>
              <a:t>: </a:t>
            </a:r>
            <a:r>
              <a:rPr lang="en-US" sz="2000" b="0" i="0" dirty="0">
                <a:solidFill>
                  <a:srgbClr val="0D0D0D"/>
                </a:solidFill>
                <a:effectLst/>
                <a:highlight>
                  <a:srgbClr val="FFFFFF"/>
                </a:highlight>
                <a:latin typeface="Söhne"/>
              </a:rPr>
              <a:t>Play, pause, skip, adjust volume.</a:t>
            </a:r>
          </a:p>
          <a:p>
            <a:pPr marL="457200" indent="-457200" algn="l">
              <a:buFont typeface="Wingdings" panose="05000000000000000000" pitchFamily="2" charset="2"/>
              <a:buChar char="q"/>
            </a:pPr>
            <a:r>
              <a:rPr lang="en-US" sz="2800" b="1" i="0" dirty="0">
                <a:solidFill>
                  <a:srgbClr val="0D0D0D"/>
                </a:solidFill>
                <a:effectLst/>
                <a:highlight>
                  <a:srgbClr val="FFFFFF"/>
                </a:highlight>
                <a:latin typeface="Söhne"/>
              </a:rPr>
              <a:t>Playlist Management</a:t>
            </a:r>
            <a:r>
              <a:rPr lang="en-US" sz="2000" b="0" i="0" dirty="0">
                <a:solidFill>
                  <a:srgbClr val="0D0D0D"/>
                </a:solidFill>
                <a:effectLst/>
                <a:highlight>
                  <a:srgbClr val="FFFFFF"/>
                </a:highlight>
                <a:latin typeface="Söhne"/>
              </a:rPr>
              <a:t>: Create, edit, and organize playlists.</a:t>
            </a:r>
          </a:p>
          <a:p>
            <a:pPr marL="457200" indent="-457200" algn="l">
              <a:buFont typeface="Wingdings" panose="05000000000000000000" pitchFamily="2" charset="2"/>
              <a:buChar char="q"/>
            </a:pPr>
            <a:r>
              <a:rPr lang="en-US" sz="2800" b="1" i="0" dirty="0">
                <a:solidFill>
                  <a:srgbClr val="0D0D0D"/>
                </a:solidFill>
                <a:effectLst/>
                <a:highlight>
                  <a:srgbClr val="FFFFFF"/>
                </a:highlight>
                <a:latin typeface="Söhne"/>
              </a:rPr>
              <a:t>User Login : </a:t>
            </a:r>
            <a:r>
              <a:rPr lang="en-US" sz="2000" dirty="0">
                <a:solidFill>
                  <a:srgbClr val="0D0D0D"/>
                </a:solidFill>
                <a:highlight>
                  <a:srgbClr val="FFFFFF"/>
                </a:highlight>
                <a:latin typeface="Söhne"/>
              </a:rPr>
              <a:t>U</a:t>
            </a:r>
            <a:r>
              <a:rPr lang="en-US" sz="2000" i="0" dirty="0">
                <a:solidFill>
                  <a:srgbClr val="0D0D0D"/>
                </a:solidFill>
                <a:effectLst/>
                <a:highlight>
                  <a:srgbClr val="FFFFFF"/>
                </a:highlight>
                <a:latin typeface="Söhne"/>
              </a:rPr>
              <a:t>ser can login their account</a:t>
            </a:r>
            <a:endParaRPr lang="en-US" sz="2800" b="1" i="0" dirty="0">
              <a:solidFill>
                <a:srgbClr val="0D0D0D"/>
              </a:solidFill>
              <a:effectLst/>
              <a:highlight>
                <a:srgbClr val="FFFFFF"/>
              </a:highlight>
              <a:latin typeface="Söhne"/>
            </a:endParaRPr>
          </a:p>
        </p:txBody>
      </p:sp>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6"/>
          <p:cNvSpPr txBox="1"/>
          <p:nvPr/>
        </p:nvSpPr>
        <p:spPr>
          <a:xfrm>
            <a:off x="777569" y="156148"/>
            <a:ext cx="5400600"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chemeClr val="lt1"/>
                </a:solidFill>
              </a:rPr>
              <a:t>Development Phases</a:t>
            </a:r>
            <a:endParaRPr sz="1800" b="1" i="0" strike="noStrike" cap="none" dirty="0">
              <a:solidFill>
                <a:schemeClr val="lt1"/>
              </a:solidFill>
            </a:endParaRPr>
          </a:p>
        </p:txBody>
      </p:sp>
      <p:pic>
        <p:nvPicPr>
          <p:cNvPr id="3" name="Picture 2" descr="A diagram of a diagram&#10;&#10;Description automatically generated">
            <a:extLst>
              <a:ext uri="{FF2B5EF4-FFF2-40B4-BE49-F238E27FC236}">
                <a16:creationId xmlns:a16="http://schemas.microsoft.com/office/drawing/2014/main" id="{60C8957D-35A5-640F-0A4A-E7F22070892C}"/>
              </a:ext>
            </a:extLst>
          </p:cNvPr>
          <p:cNvPicPr>
            <a:picLocks noChangeAspect="1"/>
          </p:cNvPicPr>
          <p:nvPr/>
        </p:nvPicPr>
        <p:blipFill>
          <a:blip r:embed="rId3"/>
          <a:stretch>
            <a:fillRect/>
          </a:stretch>
        </p:blipFill>
        <p:spPr>
          <a:xfrm>
            <a:off x="245533" y="1286935"/>
            <a:ext cx="8652933" cy="3953117"/>
          </a:xfrm>
          <a:prstGeom prst="rect">
            <a:avLst/>
          </a:prstGeom>
        </p:spPr>
      </p:pic>
    </p:spTree>
    <p:extLst>
      <p:ext uri="{BB962C8B-B14F-4D97-AF65-F5344CB8AC3E}">
        <p14:creationId xmlns:p14="http://schemas.microsoft.com/office/powerpoint/2010/main" val="1769114774"/>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6"/>
          <p:cNvSpPr txBox="1"/>
          <p:nvPr/>
        </p:nvSpPr>
        <p:spPr>
          <a:xfrm>
            <a:off x="694500" y="62687"/>
            <a:ext cx="5400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dirty="0">
                <a:solidFill>
                  <a:schemeClr val="bg1"/>
                </a:solidFill>
              </a:rPr>
              <a:t>UI Design Highlights </a:t>
            </a:r>
            <a:endParaRPr sz="1800" b="1" i="0" strike="noStrike" cap="none" dirty="0">
              <a:solidFill>
                <a:schemeClr val="bg1"/>
              </a:solidFill>
            </a:endParaRPr>
          </a:p>
        </p:txBody>
      </p:sp>
      <p:sp>
        <p:nvSpPr>
          <p:cNvPr id="6" name="Google Shape;87;p6">
            <a:extLst>
              <a:ext uri="{FF2B5EF4-FFF2-40B4-BE49-F238E27FC236}">
                <a16:creationId xmlns:a16="http://schemas.microsoft.com/office/drawing/2014/main" id="{DBA27130-3B6C-DB11-4A3B-3FEF2062FFC6}"/>
              </a:ext>
            </a:extLst>
          </p:cNvPr>
          <p:cNvSpPr/>
          <p:nvPr/>
        </p:nvSpPr>
        <p:spPr>
          <a:xfrm>
            <a:off x="694500" y="1285241"/>
            <a:ext cx="7755000" cy="3539390"/>
          </a:xfrm>
          <a:prstGeom prst="rect">
            <a:avLst/>
          </a:prstGeom>
          <a:noFill/>
          <a:ln>
            <a:noFill/>
          </a:ln>
        </p:spPr>
        <p:txBody>
          <a:bodyPr spcFirstLastPara="1" wrap="square" lIns="91425" tIns="45700" rIns="91425" bIns="45700" anchor="t" anchorCtr="0">
            <a:spAutoFit/>
          </a:bodyPr>
          <a:lstStyle/>
          <a:p>
            <a:pPr marL="457200" indent="-457200" algn="l">
              <a:buFont typeface="Wingdings" panose="05000000000000000000" pitchFamily="2" charset="2"/>
              <a:buChar char="q"/>
            </a:pPr>
            <a:r>
              <a:rPr lang="en-IN" sz="2400" b="1" dirty="0"/>
              <a:t>Minimalist Aesthetic </a:t>
            </a:r>
            <a:r>
              <a:rPr lang="en-US" sz="2800" b="0" i="0" dirty="0">
                <a:solidFill>
                  <a:srgbClr val="0D0D0D"/>
                </a:solidFill>
                <a:effectLst/>
                <a:highlight>
                  <a:srgbClr val="FFFFFF"/>
                </a:highlight>
                <a:latin typeface="Söhne"/>
              </a:rPr>
              <a:t>: </a:t>
            </a:r>
            <a:r>
              <a:rPr lang="en-US" sz="2000" dirty="0"/>
              <a:t>The UI design follows a clean, minimalist approach, prioritizing simplicity and ease of use for the user</a:t>
            </a:r>
            <a:r>
              <a:rPr lang="en-US" sz="2800" dirty="0"/>
              <a:t>.</a:t>
            </a:r>
          </a:p>
          <a:p>
            <a:pPr marL="457200" indent="-457200" algn="l">
              <a:buFont typeface="Wingdings" panose="05000000000000000000" pitchFamily="2" charset="2"/>
              <a:buChar char="q"/>
            </a:pPr>
            <a:r>
              <a:rPr lang="en-IN" sz="2400" b="1" dirty="0"/>
              <a:t>Consistent Branding</a:t>
            </a:r>
            <a:r>
              <a:rPr lang="en-IN" sz="3600" dirty="0"/>
              <a:t> </a:t>
            </a:r>
            <a:r>
              <a:rPr lang="en-US" sz="2800" b="0" i="0" dirty="0">
                <a:solidFill>
                  <a:srgbClr val="0D0D0D"/>
                </a:solidFill>
                <a:effectLst/>
                <a:highlight>
                  <a:srgbClr val="FFFFFF"/>
                </a:highlight>
                <a:latin typeface="Söhne"/>
              </a:rPr>
              <a:t>: </a:t>
            </a:r>
            <a:r>
              <a:rPr lang="en-US" sz="2000" dirty="0"/>
              <a:t>The application's branding and visual identity are closely aligned with the Spotify brand, creating a familiar and cohesive user experience.</a:t>
            </a:r>
            <a:r>
              <a:rPr lang="en-US" sz="1600" b="0" i="0" dirty="0">
                <a:solidFill>
                  <a:srgbClr val="0D0D0D"/>
                </a:solidFill>
                <a:effectLst/>
                <a:highlight>
                  <a:srgbClr val="FFFFFF"/>
                </a:highlight>
                <a:latin typeface="Söhne"/>
              </a:rPr>
              <a:t>.</a:t>
            </a:r>
          </a:p>
          <a:p>
            <a:pPr marL="457200" indent="-457200" algn="l">
              <a:buFont typeface="Wingdings" panose="05000000000000000000" pitchFamily="2" charset="2"/>
              <a:buChar char="q"/>
            </a:pPr>
            <a:r>
              <a:rPr lang="en-IN" sz="2400" b="1" dirty="0"/>
              <a:t>Dynamic Visualizations </a:t>
            </a:r>
            <a:r>
              <a:rPr lang="en-IN" sz="1800" b="1" dirty="0"/>
              <a:t>:</a:t>
            </a:r>
            <a:r>
              <a:rPr lang="en-US" sz="1100" b="1" i="0" dirty="0">
                <a:solidFill>
                  <a:srgbClr val="0D0D0D"/>
                </a:solidFill>
                <a:effectLst/>
                <a:highlight>
                  <a:srgbClr val="FFFFFF"/>
                </a:highlight>
                <a:latin typeface="Söhne"/>
              </a:rPr>
              <a:t> </a:t>
            </a:r>
            <a:r>
              <a:rPr lang="en-US" sz="2000" dirty="0"/>
              <a:t>Interactive visualizations, such as the music player and playlist displays, provide an engaging and visually appealing interface.</a:t>
            </a:r>
            <a:endParaRPr lang="en-US" sz="2000"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2408574181"/>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7"/>
          <p:cNvSpPr txBox="1"/>
          <p:nvPr/>
        </p:nvSpPr>
        <p:spPr>
          <a:xfrm>
            <a:off x="818494" y="145073"/>
            <a:ext cx="5401200"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i="0" strike="noStrike" cap="none">
                <a:solidFill>
                  <a:schemeClr val="lt1"/>
                </a:solidFill>
              </a:rPr>
              <a:t>Project Highlights 1</a:t>
            </a:r>
            <a:endParaRPr sz="1800" b="1" i="0" strike="noStrike" cap="none">
              <a:solidFill>
                <a:schemeClr val="lt1"/>
              </a:solidFill>
            </a:endParaRPr>
          </a:p>
        </p:txBody>
      </p:sp>
      <p:pic>
        <p:nvPicPr>
          <p:cNvPr id="3" name="Picture 2">
            <a:extLst>
              <a:ext uri="{FF2B5EF4-FFF2-40B4-BE49-F238E27FC236}">
                <a16:creationId xmlns:a16="http://schemas.microsoft.com/office/drawing/2014/main" id="{5945EE6C-444A-3379-692D-82042265E230}"/>
              </a:ext>
            </a:extLst>
          </p:cNvPr>
          <p:cNvPicPr>
            <a:picLocks noChangeAspect="1"/>
          </p:cNvPicPr>
          <p:nvPr/>
        </p:nvPicPr>
        <p:blipFill>
          <a:blip r:embed="rId3"/>
          <a:stretch>
            <a:fillRect/>
          </a:stretch>
        </p:blipFill>
        <p:spPr>
          <a:xfrm>
            <a:off x="256266" y="1460180"/>
            <a:ext cx="8631468" cy="485520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theme/theme1.xml><?xml version="1.0" encoding="utf-8"?>
<a:theme xmlns:a="http://schemas.openxmlformats.org/drawingml/2006/main" name="Bubble Sort">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257</TotalTime>
  <Words>506</Words>
  <Application>Microsoft Office PowerPoint</Application>
  <PresentationFormat>On-screen Show (4:3)</PresentationFormat>
  <Paragraphs>51</Paragraphs>
  <Slides>14</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Times New Roman</vt:lpstr>
      <vt:lpstr>Merriweather</vt:lpstr>
      <vt:lpstr>Bell MT</vt:lpstr>
      <vt:lpstr>Calibri</vt:lpstr>
      <vt:lpstr>Arial</vt:lpstr>
      <vt:lpstr>Arial Black</vt:lpstr>
      <vt:lpstr>Söhne</vt:lpstr>
      <vt:lpstr>Wingdings</vt:lpstr>
      <vt:lpstr>Bubble Sort</vt:lpstr>
      <vt:lpstr>PowerPoint Presentation</vt:lpstr>
      <vt:lpstr>PowerPoint Presentation</vt:lpstr>
      <vt:lpstr>Introduction</vt:lpstr>
      <vt:lpstr>PowerPoint Presentation</vt:lpstr>
      <vt:lpstr>Approch</vt:lpstr>
      <vt:lpstr>PowerPoint Presentation</vt:lpstr>
      <vt:lpstr>PowerPoint Presentation</vt:lpstr>
      <vt:lpstr>PowerPoint Presentation</vt:lpstr>
      <vt:lpstr>PowerPoint Presentation</vt:lpstr>
      <vt:lpstr>PowerPoint Presentation</vt:lpstr>
      <vt:lpstr>Project Highlights 2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PRANAV BANSAL</cp:lastModifiedBy>
  <cp:revision>34</cp:revision>
  <dcterms:created xsi:type="dcterms:W3CDTF">2022-12-12T14:14:34Z</dcterms:created>
  <dcterms:modified xsi:type="dcterms:W3CDTF">2024-05-20T16:56:08Z</dcterms:modified>
</cp:coreProperties>
</file>