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28B7-553B-7743-AEB2-E95A0E655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B81C0-B2F3-1C44-BB04-2B85C723E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1D40-61D6-724A-85E3-FC140842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0EC2-09B6-6B41-BF5F-B4E0AB86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7239-E985-3746-AAA9-7A02561C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2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62A9-AA37-D947-90B4-44B079BD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FB462-311C-9B46-9D05-EE0BF8004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B3EA-8657-4A47-AFF4-75864377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A3CB-9582-C949-B02D-CD4F7979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24732-31AE-0B49-B95A-58267FE8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0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71199-E207-8C4D-9D36-E387FD7C1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08850-F9D3-F14B-80C0-33CF06D02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34B0-AED3-534B-B010-DD70953B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5C4F-C2A1-1D46-8A14-55FE6DBC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4D70-95FA-5547-846C-1D6231C7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251C-5583-5E45-B442-5F7EA1F6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22F8-D01A-A942-B61A-AE0AAB83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602F-299B-D34E-9938-50A052A4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4C30C-BFD6-2D41-AB2B-5A9A7EB3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B839F-5C4F-0E4E-A265-FABFB3A1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D044-1456-0F46-99A7-6A256A7F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959E-200F-B141-81A9-252636EB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88E9-E33C-1F42-9CA1-88F3D821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8274-FF96-D94E-8230-65359ACE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A5C9-496B-D845-90CE-3BEF557C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B700-1417-8345-A56E-A88E02BD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4E78-1F42-FC4F-A621-2A2DC941E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B653C-6342-CC43-84ED-07863189E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ACE59-B170-A649-AAA3-B6D50695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2B938-D785-5645-B1F9-A75CD898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E392F-DF05-A246-B43B-90227FE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6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7E1D-57F4-974A-82B7-DF6B3D9D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FCCB5-F378-C44C-9FE7-85719678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00763-9460-2C41-8E89-EE044FE89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A18E4-E193-0644-84C8-AACF75935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F9599-89CE-7745-BCD0-C71CAB66C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065DC-F469-4F45-8753-E11CDD34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2BBE9-4138-6547-AEB5-93A1BD14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3437B-88FF-7F4C-9FFA-3177CF2E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6D7D-733F-FE45-BB8B-B9967E24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A5426-3ADB-2F4E-9E9D-3AC29326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8AA29-E27C-1B49-B3D9-BC1E25E6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B9098-2C09-AC44-97FA-48898869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E1090-DE15-B344-938F-1F0D6C42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04E8C-FA46-1A44-85F4-8AEECF58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EECB9-E124-384E-B13C-1B1A129D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1AB6-EA71-D341-B589-6DD20D05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60C0-4AB9-FC4D-AC0E-2497C4AC1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958AE-D69C-A245-9930-46550779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4BAA6-7922-8444-AF07-954E7675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1DBAE-6310-294F-8253-19F257D4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618CE-E0A9-1343-A6E3-8EDF9049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1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84BC-1F47-3148-9BD8-00E1DBD0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20810-7045-D14C-8C0D-7B69431CC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02D67-9991-0442-B609-6D2D59B3E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2DB52-4DB5-E544-B66A-C561863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CF64B-7FAF-9749-9F86-1EC0D111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33B18-1A6E-8F4A-A53B-A5C28F4E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7E455-7B2A-934A-A103-C7E0262F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B61F2-4529-1C44-B71E-EE0D3D497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0A6BC-A5BE-374A-9B82-1F1CD7290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6A18-F247-3045-A362-490D85BE3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AD5D1-478A-5447-B548-2A0B5CB39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32F1-813F-EF43-9386-27E6E20A1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the Best Location to open an Indian Restaurant in Toronto,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D6842-D097-8F4C-87FD-2C9FDA429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Raghav Narasimhan</a:t>
            </a:r>
          </a:p>
        </p:txBody>
      </p:sp>
    </p:spTree>
    <p:extLst>
      <p:ext uri="{BB962C8B-B14F-4D97-AF65-F5344CB8AC3E}">
        <p14:creationId xmlns:p14="http://schemas.microsoft.com/office/powerpoint/2010/main" val="48762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05A5-B354-C145-B910-D8665B9A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3129-6FDB-A648-A305-112102C6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used to give recommendation to franchise owner for new location of Indian restaurant </a:t>
            </a:r>
          </a:p>
          <a:p>
            <a:r>
              <a:rPr lang="en-US" dirty="0"/>
              <a:t>Decided to do exploratory analysis in Toronto</a:t>
            </a:r>
          </a:p>
          <a:p>
            <a:pPr lvl="1"/>
            <a:r>
              <a:rPr lang="en-US" dirty="0"/>
              <a:t>High Indian population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4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0ACD-4946-F74B-960E-7CEB66A7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F5BF-F6C7-1F4A-8811-43DC2224E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neighborhoods in Toronto </a:t>
            </a:r>
          </a:p>
          <a:p>
            <a:pPr lvl="1"/>
            <a:r>
              <a:rPr lang="en-US" dirty="0"/>
              <a:t>Location data on these (latitude longitude)</a:t>
            </a:r>
          </a:p>
          <a:p>
            <a:r>
              <a:rPr lang="en-US" dirty="0"/>
              <a:t>Census data</a:t>
            </a:r>
          </a:p>
          <a:p>
            <a:pPr lvl="1"/>
            <a:r>
              <a:rPr lang="en-US" dirty="0"/>
              <a:t>Indian population</a:t>
            </a:r>
          </a:p>
          <a:p>
            <a:pPr lvl="1"/>
            <a:r>
              <a:rPr lang="en-US" dirty="0"/>
              <a:t>Average after-tax household income</a:t>
            </a:r>
          </a:p>
          <a:p>
            <a:pPr lvl="1"/>
            <a:r>
              <a:rPr lang="en-US" dirty="0"/>
              <a:t>Overall population</a:t>
            </a:r>
          </a:p>
          <a:p>
            <a:r>
              <a:rPr lang="en-US" dirty="0" err="1"/>
              <a:t>FourSquare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Used to explore existing Indian restaurants in a given area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2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D8CA-82CB-974C-9BE4-2323A783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7CF5-8802-7D40-9D59-9175EA56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dataset into different groups using K-means clustering algorithm</a:t>
            </a:r>
          </a:p>
          <a:p>
            <a:pPr lvl="1"/>
            <a:r>
              <a:rPr lang="en-US" dirty="0"/>
              <a:t>Determine optimum value for ‘K’ groups</a:t>
            </a:r>
          </a:p>
          <a:p>
            <a:r>
              <a:rPr lang="en-US" dirty="0"/>
              <a:t>Analyze clusters</a:t>
            </a:r>
          </a:p>
          <a:p>
            <a:r>
              <a:rPr lang="en-US" dirty="0"/>
              <a:t>Determine optimal location based off this</a:t>
            </a:r>
          </a:p>
        </p:txBody>
      </p:sp>
    </p:spTree>
    <p:extLst>
      <p:ext uri="{BB962C8B-B14F-4D97-AF65-F5344CB8AC3E}">
        <p14:creationId xmlns:p14="http://schemas.microsoft.com/office/powerpoint/2010/main" val="193818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3188-F774-DC44-9F0E-533A84B0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3B7D-4B4A-D346-8239-C1A94A8C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the clustering algorithm, it was found that </a:t>
            </a:r>
            <a:r>
              <a:rPr lang="en-US" dirty="0" err="1"/>
              <a:t>plaeing</a:t>
            </a:r>
            <a:r>
              <a:rPr lang="en-US" dirty="0"/>
              <a:t> an Indian restaurant in these two neighborhoods would be optimal </a:t>
            </a:r>
          </a:p>
          <a:p>
            <a:pPr lvl="1"/>
            <a:r>
              <a:rPr lang="en-US" dirty="0"/>
              <a:t>Rogue</a:t>
            </a:r>
          </a:p>
          <a:p>
            <a:pPr lvl="1"/>
            <a:r>
              <a:rPr lang="en-US" dirty="0"/>
              <a:t>Highland Creek</a:t>
            </a:r>
          </a:p>
        </p:txBody>
      </p:sp>
    </p:spTree>
    <p:extLst>
      <p:ext uri="{BB962C8B-B14F-4D97-AF65-F5344CB8AC3E}">
        <p14:creationId xmlns:p14="http://schemas.microsoft.com/office/powerpoint/2010/main" val="350021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0ABF-1AC4-6B49-9B05-02371D82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86AC-38FD-9A49-9F31-0A4A237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studies</a:t>
            </a:r>
          </a:p>
          <a:p>
            <a:pPr lvl="1"/>
            <a:r>
              <a:rPr lang="en-US" dirty="0"/>
              <a:t>Niche Indian restaurants </a:t>
            </a:r>
          </a:p>
          <a:p>
            <a:pPr lvl="2"/>
            <a:r>
              <a:rPr lang="en-US" dirty="0"/>
              <a:t>Pick locations with high South/North Indian populations and place the respective restaurant in that area</a:t>
            </a:r>
          </a:p>
          <a:p>
            <a:pPr lvl="1"/>
            <a:r>
              <a:rPr lang="en-US" dirty="0"/>
              <a:t>Clustering using different methods </a:t>
            </a:r>
          </a:p>
          <a:p>
            <a:pPr lvl="2"/>
            <a:r>
              <a:rPr lang="en-US" dirty="0"/>
              <a:t>Neural networks </a:t>
            </a:r>
          </a:p>
          <a:p>
            <a:pPr lvl="2"/>
            <a:r>
              <a:rPr lang="en-US" dirty="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191483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159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Determining the Best Location to open an Indian Restaurant in Toronto, Canada</vt:lpstr>
      <vt:lpstr>Introduction</vt:lpstr>
      <vt:lpstr>Data</vt:lpstr>
      <vt:lpstr>Methodology</vt:lpstr>
      <vt:lpstr>Results</vt:lpstr>
      <vt:lpstr>Discussion/Conclusion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the Best Location to open an Indian Restaurant in Toronto, Canada</dc:title>
  <dc:creator>Raghav Narasimhan</dc:creator>
  <cp:lastModifiedBy>Raghav Narasimhan</cp:lastModifiedBy>
  <cp:revision>1</cp:revision>
  <dcterms:created xsi:type="dcterms:W3CDTF">2020-08-05T23:45:32Z</dcterms:created>
  <dcterms:modified xsi:type="dcterms:W3CDTF">2020-08-05T23:53:09Z</dcterms:modified>
</cp:coreProperties>
</file>