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066"/>
    <a:srgbClr val="9391A6"/>
    <a:srgbClr val="B5838D"/>
    <a:srgbClr val="FFBF69"/>
    <a:srgbClr val="247BA0"/>
    <a:srgbClr val="70C1B3"/>
    <a:srgbClr val="E5989B"/>
    <a:srgbClr val="FFCDB2"/>
    <a:srgbClr val="6D6875"/>
    <a:srgbClr val="E538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69" d="100"/>
          <a:sy n="69" d="100"/>
        </p:scale>
        <p:origin x="572" y="-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9389D-6C98-4FA0-AB63-300BEFC93ECC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EEBC-B5FC-4FE6-8855-53B614BE15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40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9389D-6C98-4FA0-AB63-300BEFC93ECC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EEBC-B5FC-4FE6-8855-53B614BE15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491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9389D-6C98-4FA0-AB63-300BEFC93ECC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EEBC-B5FC-4FE6-8855-53B614BE15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329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9389D-6C98-4FA0-AB63-300BEFC93ECC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EEBC-B5FC-4FE6-8855-53B614BE15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0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9389D-6C98-4FA0-AB63-300BEFC93ECC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EEBC-B5FC-4FE6-8855-53B614BE15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72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9389D-6C98-4FA0-AB63-300BEFC93ECC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EEBC-B5FC-4FE6-8855-53B614BE15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009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9389D-6C98-4FA0-AB63-300BEFC93ECC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EEBC-B5FC-4FE6-8855-53B614BE15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04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9389D-6C98-4FA0-AB63-300BEFC93ECC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EEBC-B5FC-4FE6-8855-53B614BE15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245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9389D-6C98-4FA0-AB63-300BEFC93ECC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EEBC-B5FC-4FE6-8855-53B614BE15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091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9389D-6C98-4FA0-AB63-300BEFC93ECC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EEBC-B5FC-4FE6-8855-53B614BE15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423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9389D-6C98-4FA0-AB63-300BEFC93ECC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EEBC-B5FC-4FE6-8855-53B614BE15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92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9389D-6C98-4FA0-AB63-300BEFC93ECC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1EEBC-B5FC-4FE6-8855-53B614BE15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248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6.svg"/><Relationship Id="rId26" Type="http://schemas.openxmlformats.org/officeDocument/2006/relationships/image" Target="../media/image21.png"/><Relationship Id="rId3" Type="http://schemas.openxmlformats.org/officeDocument/2006/relationships/image" Target="../media/image2.svg"/><Relationship Id="rId21" Type="http://schemas.openxmlformats.org/officeDocument/2006/relationships/image" Target="../media/image18.svg"/><Relationship Id="rId34" Type="http://schemas.openxmlformats.org/officeDocument/2006/relationships/slide" Target="slide2.xml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5" Type="http://schemas.openxmlformats.org/officeDocument/2006/relationships/slide" Target="slide5.xml"/><Relationship Id="rId33" Type="http://schemas.openxmlformats.org/officeDocument/2006/relationships/image" Target="../media/image26.svg"/><Relationship Id="rId2" Type="http://schemas.openxmlformats.org/officeDocument/2006/relationships/image" Target="../media/image1.png"/><Relationship Id="rId16" Type="http://schemas.openxmlformats.org/officeDocument/2006/relationships/slide" Target="slide1.xml"/><Relationship Id="rId20" Type="http://schemas.openxmlformats.org/officeDocument/2006/relationships/image" Target="../media/image17.png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0.svg"/><Relationship Id="rId32" Type="http://schemas.openxmlformats.org/officeDocument/2006/relationships/image" Target="../media/image25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19.png"/><Relationship Id="rId28" Type="http://schemas.openxmlformats.org/officeDocument/2006/relationships/slide" Target="slide4.xml"/><Relationship Id="rId36" Type="http://schemas.openxmlformats.org/officeDocument/2006/relationships/image" Target="../media/image28.svg"/><Relationship Id="rId10" Type="http://schemas.openxmlformats.org/officeDocument/2006/relationships/image" Target="../media/image9.png"/><Relationship Id="rId19" Type="http://schemas.openxmlformats.org/officeDocument/2006/relationships/slide" Target="slide7.xml"/><Relationship Id="rId31" Type="http://schemas.openxmlformats.org/officeDocument/2006/relationships/slide" Target="slide3.xml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slide" Target="slide6.xml"/><Relationship Id="rId27" Type="http://schemas.openxmlformats.org/officeDocument/2006/relationships/image" Target="../media/image22.svg"/><Relationship Id="rId30" Type="http://schemas.openxmlformats.org/officeDocument/2006/relationships/image" Target="../media/image24.svg"/><Relationship Id="rId35" Type="http://schemas.openxmlformats.org/officeDocument/2006/relationships/image" Target="../media/image27.png"/><Relationship Id="rId8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30.svg"/><Relationship Id="rId26" Type="http://schemas.openxmlformats.org/officeDocument/2006/relationships/image" Target="../media/image21.png"/><Relationship Id="rId3" Type="http://schemas.openxmlformats.org/officeDocument/2006/relationships/image" Target="../media/image2.svg"/><Relationship Id="rId21" Type="http://schemas.openxmlformats.org/officeDocument/2006/relationships/image" Target="../media/image18.svg"/><Relationship Id="rId34" Type="http://schemas.openxmlformats.org/officeDocument/2006/relationships/slide" Target="slide2.xml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9.png"/><Relationship Id="rId25" Type="http://schemas.openxmlformats.org/officeDocument/2006/relationships/slide" Target="slide5.xml"/><Relationship Id="rId33" Type="http://schemas.openxmlformats.org/officeDocument/2006/relationships/image" Target="../media/image26.svg"/><Relationship Id="rId2" Type="http://schemas.openxmlformats.org/officeDocument/2006/relationships/image" Target="../media/image1.png"/><Relationship Id="rId16" Type="http://schemas.openxmlformats.org/officeDocument/2006/relationships/slide" Target="slide1.xml"/><Relationship Id="rId20" Type="http://schemas.openxmlformats.org/officeDocument/2006/relationships/image" Target="../media/image17.png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0.svg"/><Relationship Id="rId32" Type="http://schemas.openxmlformats.org/officeDocument/2006/relationships/image" Target="../media/image25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19.png"/><Relationship Id="rId28" Type="http://schemas.openxmlformats.org/officeDocument/2006/relationships/slide" Target="slide4.xml"/><Relationship Id="rId36" Type="http://schemas.openxmlformats.org/officeDocument/2006/relationships/image" Target="../media/image31.svg"/><Relationship Id="rId10" Type="http://schemas.openxmlformats.org/officeDocument/2006/relationships/image" Target="../media/image9.png"/><Relationship Id="rId19" Type="http://schemas.openxmlformats.org/officeDocument/2006/relationships/slide" Target="slide7.xml"/><Relationship Id="rId31" Type="http://schemas.openxmlformats.org/officeDocument/2006/relationships/slide" Target="slide3.xml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slide" Target="slide6.xml"/><Relationship Id="rId27" Type="http://schemas.openxmlformats.org/officeDocument/2006/relationships/image" Target="../media/image22.svg"/><Relationship Id="rId30" Type="http://schemas.openxmlformats.org/officeDocument/2006/relationships/image" Target="../media/image24.svg"/><Relationship Id="rId35" Type="http://schemas.openxmlformats.org/officeDocument/2006/relationships/image" Target="../media/image15.png"/><Relationship Id="rId8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30.svg"/><Relationship Id="rId26" Type="http://schemas.openxmlformats.org/officeDocument/2006/relationships/image" Target="../media/image21.png"/><Relationship Id="rId3" Type="http://schemas.openxmlformats.org/officeDocument/2006/relationships/image" Target="../media/image2.svg"/><Relationship Id="rId21" Type="http://schemas.openxmlformats.org/officeDocument/2006/relationships/image" Target="../media/image18.svg"/><Relationship Id="rId34" Type="http://schemas.openxmlformats.org/officeDocument/2006/relationships/slide" Target="slide2.xml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9.png"/><Relationship Id="rId25" Type="http://schemas.openxmlformats.org/officeDocument/2006/relationships/slide" Target="slide5.xml"/><Relationship Id="rId33" Type="http://schemas.openxmlformats.org/officeDocument/2006/relationships/image" Target="../media/image32.svg"/><Relationship Id="rId2" Type="http://schemas.openxmlformats.org/officeDocument/2006/relationships/image" Target="../media/image1.png"/><Relationship Id="rId16" Type="http://schemas.openxmlformats.org/officeDocument/2006/relationships/slide" Target="slide1.xml"/><Relationship Id="rId20" Type="http://schemas.openxmlformats.org/officeDocument/2006/relationships/image" Target="../media/image17.png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0.svg"/><Relationship Id="rId32" Type="http://schemas.openxmlformats.org/officeDocument/2006/relationships/image" Target="../media/image15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19.png"/><Relationship Id="rId28" Type="http://schemas.openxmlformats.org/officeDocument/2006/relationships/slide" Target="slide4.xml"/><Relationship Id="rId36" Type="http://schemas.openxmlformats.org/officeDocument/2006/relationships/image" Target="../media/image34.svg"/><Relationship Id="rId10" Type="http://schemas.openxmlformats.org/officeDocument/2006/relationships/image" Target="../media/image9.png"/><Relationship Id="rId19" Type="http://schemas.openxmlformats.org/officeDocument/2006/relationships/slide" Target="slide7.xml"/><Relationship Id="rId31" Type="http://schemas.openxmlformats.org/officeDocument/2006/relationships/slide" Target="slide3.xml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slide" Target="slide6.xml"/><Relationship Id="rId27" Type="http://schemas.openxmlformats.org/officeDocument/2006/relationships/image" Target="../media/image22.svg"/><Relationship Id="rId30" Type="http://schemas.openxmlformats.org/officeDocument/2006/relationships/image" Target="../media/image24.svg"/><Relationship Id="rId35" Type="http://schemas.openxmlformats.org/officeDocument/2006/relationships/image" Target="../media/image33.png"/><Relationship Id="rId8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36.svg"/><Relationship Id="rId26" Type="http://schemas.openxmlformats.org/officeDocument/2006/relationships/image" Target="../media/image21.png"/><Relationship Id="rId21" Type="http://schemas.openxmlformats.org/officeDocument/2006/relationships/image" Target="../media/image18.svg"/><Relationship Id="rId34" Type="http://schemas.openxmlformats.org/officeDocument/2006/relationships/slide" Target="slide2.xml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35.png"/><Relationship Id="rId25" Type="http://schemas.openxmlformats.org/officeDocument/2006/relationships/slide" Target="slide5.xml"/><Relationship Id="rId33" Type="http://schemas.openxmlformats.org/officeDocument/2006/relationships/image" Target="../media/image26.svg"/><Relationship Id="rId2" Type="http://schemas.openxmlformats.org/officeDocument/2006/relationships/image" Target="../media/image1.png"/><Relationship Id="rId16" Type="http://schemas.openxmlformats.org/officeDocument/2006/relationships/slide" Target="slide1.xml"/><Relationship Id="rId20" Type="http://schemas.openxmlformats.org/officeDocument/2006/relationships/image" Target="../media/image17.png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0.svg"/><Relationship Id="rId32" Type="http://schemas.openxmlformats.org/officeDocument/2006/relationships/image" Target="../media/image25.png"/><Relationship Id="rId37" Type="http://schemas.openxmlformats.org/officeDocument/2006/relationships/image" Target="../media/image38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19.png"/><Relationship Id="rId28" Type="http://schemas.openxmlformats.org/officeDocument/2006/relationships/slide" Target="slide4.xml"/><Relationship Id="rId36" Type="http://schemas.openxmlformats.org/officeDocument/2006/relationships/image" Target="../media/image28.svg"/><Relationship Id="rId10" Type="http://schemas.openxmlformats.org/officeDocument/2006/relationships/image" Target="../media/image9.png"/><Relationship Id="rId19" Type="http://schemas.openxmlformats.org/officeDocument/2006/relationships/slide" Target="slide7.xml"/><Relationship Id="rId31" Type="http://schemas.openxmlformats.org/officeDocument/2006/relationships/slide" Target="slide3.xml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slide" Target="slide6.xml"/><Relationship Id="rId27" Type="http://schemas.openxmlformats.org/officeDocument/2006/relationships/image" Target="../media/image22.svg"/><Relationship Id="rId30" Type="http://schemas.openxmlformats.org/officeDocument/2006/relationships/image" Target="../media/image37.svg"/><Relationship Id="rId35" Type="http://schemas.openxmlformats.org/officeDocument/2006/relationships/image" Target="../media/image27.png"/><Relationship Id="rId8" Type="http://schemas.openxmlformats.org/officeDocument/2006/relationships/image" Target="../media/image7.png"/><Relationship Id="rId3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36.svg"/><Relationship Id="rId26" Type="http://schemas.openxmlformats.org/officeDocument/2006/relationships/image" Target="../media/image15.png"/><Relationship Id="rId21" Type="http://schemas.openxmlformats.org/officeDocument/2006/relationships/image" Target="../media/image18.svg"/><Relationship Id="rId34" Type="http://schemas.openxmlformats.org/officeDocument/2006/relationships/slide" Target="slide2.xml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35.png"/><Relationship Id="rId25" Type="http://schemas.openxmlformats.org/officeDocument/2006/relationships/slide" Target="slide5.xml"/><Relationship Id="rId33" Type="http://schemas.openxmlformats.org/officeDocument/2006/relationships/image" Target="../media/image26.svg"/><Relationship Id="rId2" Type="http://schemas.openxmlformats.org/officeDocument/2006/relationships/image" Target="../media/image1.png"/><Relationship Id="rId16" Type="http://schemas.openxmlformats.org/officeDocument/2006/relationships/slide" Target="slide1.xml"/><Relationship Id="rId20" Type="http://schemas.openxmlformats.org/officeDocument/2006/relationships/image" Target="../media/image17.pn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0.svg"/><Relationship Id="rId32" Type="http://schemas.openxmlformats.org/officeDocument/2006/relationships/image" Target="../media/image25.png"/><Relationship Id="rId37" Type="http://schemas.openxmlformats.org/officeDocument/2006/relationships/image" Target="../media/image42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19.png"/><Relationship Id="rId28" Type="http://schemas.openxmlformats.org/officeDocument/2006/relationships/slide" Target="slide4.xml"/><Relationship Id="rId36" Type="http://schemas.openxmlformats.org/officeDocument/2006/relationships/image" Target="../media/image28.svg"/><Relationship Id="rId10" Type="http://schemas.openxmlformats.org/officeDocument/2006/relationships/image" Target="../media/image9.png"/><Relationship Id="rId19" Type="http://schemas.openxmlformats.org/officeDocument/2006/relationships/slide" Target="slide7.xml"/><Relationship Id="rId31" Type="http://schemas.openxmlformats.org/officeDocument/2006/relationships/slide" Target="slide3.xml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slide" Target="slide6.xml"/><Relationship Id="rId27" Type="http://schemas.openxmlformats.org/officeDocument/2006/relationships/image" Target="../media/image39.svg"/><Relationship Id="rId30" Type="http://schemas.openxmlformats.org/officeDocument/2006/relationships/image" Target="../media/image41.svg"/><Relationship Id="rId35" Type="http://schemas.openxmlformats.org/officeDocument/2006/relationships/image" Target="../media/image27.png"/><Relationship Id="rId8" Type="http://schemas.openxmlformats.org/officeDocument/2006/relationships/image" Target="../media/image7.png"/><Relationship Id="rId3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36.svg"/><Relationship Id="rId26" Type="http://schemas.openxmlformats.org/officeDocument/2006/relationships/image" Target="../media/image21.png"/><Relationship Id="rId21" Type="http://schemas.openxmlformats.org/officeDocument/2006/relationships/image" Target="../media/image18.svg"/><Relationship Id="rId34" Type="http://schemas.openxmlformats.org/officeDocument/2006/relationships/slide" Target="slide2.xml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35.png"/><Relationship Id="rId25" Type="http://schemas.openxmlformats.org/officeDocument/2006/relationships/slide" Target="slide5.xml"/><Relationship Id="rId33" Type="http://schemas.openxmlformats.org/officeDocument/2006/relationships/image" Target="../media/image26.svg"/><Relationship Id="rId2" Type="http://schemas.openxmlformats.org/officeDocument/2006/relationships/image" Target="../media/image1.png"/><Relationship Id="rId16" Type="http://schemas.openxmlformats.org/officeDocument/2006/relationships/slide" Target="slide1.xml"/><Relationship Id="rId20" Type="http://schemas.openxmlformats.org/officeDocument/2006/relationships/image" Target="../media/image17.pn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43.svg"/><Relationship Id="rId32" Type="http://schemas.openxmlformats.org/officeDocument/2006/relationships/image" Target="../media/image25.png"/><Relationship Id="rId37" Type="http://schemas.openxmlformats.org/officeDocument/2006/relationships/image" Target="../media/image44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15.png"/><Relationship Id="rId28" Type="http://schemas.openxmlformats.org/officeDocument/2006/relationships/slide" Target="slide4.xml"/><Relationship Id="rId36" Type="http://schemas.openxmlformats.org/officeDocument/2006/relationships/image" Target="../media/image28.svg"/><Relationship Id="rId10" Type="http://schemas.openxmlformats.org/officeDocument/2006/relationships/image" Target="../media/image9.png"/><Relationship Id="rId19" Type="http://schemas.openxmlformats.org/officeDocument/2006/relationships/slide" Target="slide7.xml"/><Relationship Id="rId31" Type="http://schemas.openxmlformats.org/officeDocument/2006/relationships/slide" Target="slide3.xml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slide" Target="slide6.xml"/><Relationship Id="rId27" Type="http://schemas.openxmlformats.org/officeDocument/2006/relationships/image" Target="../media/image22.svg"/><Relationship Id="rId30" Type="http://schemas.openxmlformats.org/officeDocument/2006/relationships/image" Target="../media/image41.svg"/><Relationship Id="rId35" Type="http://schemas.openxmlformats.org/officeDocument/2006/relationships/image" Target="../media/image27.png"/><Relationship Id="rId8" Type="http://schemas.openxmlformats.org/officeDocument/2006/relationships/image" Target="../media/image7.png"/><Relationship Id="rId3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36.svg"/><Relationship Id="rId26" Type="http://schemas.openxmlformats.org/officeDocument/2006/relationships/image" Target="../media/image21.png"/><Relationship Id="rId21" Type="http://schemas.openxmlformats.org/officeDocument/2006/relationships/image" Target="../media/image45.svg"/><Relationship Id="rId34" Type="http://schemas.openxmlformats.org/officeDocument/2006/relationships/slide" Target="slide2.xml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35.png"/><Relationship Id="rId25" Type="http://schemas.openxmlformats.org/officeDocument/2006/relationships/slide" Target="slide5.xml"/><Relationship Id="rId33" Type="http://schemas.openxmlformats.org/officeDocument/2006/relationships/image" Target="../media/image26.svg"/><Relationship Id="rId2" Type="http://schemas.openxmlformats.org/officeDocument/2006/relationships/image" Target="../media/image1.png"/><Relationship Id="rId16" Type="http://schemas.openxmlformats.org/officeDocument/2006/relationships/slide" Target="slide1.xml"/><Relationship Id="rId20" Type="http://schemas.openxmlformats.org/officeDocument/2006/relationships/image" Target="../media/image15.pn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0.svg"/><Relationship Id="rId32" Type="http://schemas.openxmlformats.org/officeDocument/2006/relationships/image" Target="../media/image25.png"/><Relationship Id="rId37" Type="http://schemas.openxmlformats.org/officeDocument/2006/relationships/image" Target="../media/image46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19.png"/><Relationship Id="rId28" Type="http://schemas.openxmlformats.org/officeDocument/2006/relationships/slide" Target="slide4.xml"/><Relationship Id="rId36" Type="http://schemas.openxmlformats.org/officeDocument/2006/relationships/image" Target="../media/image28.svg"/><Relationship Id="rId10" Type="http://schemas.openxmlformats.org/officeDocument/2006/relationships/image" Target="../media/image9.png"/><Relationship Id="rId19" Type="http://schemas.openxmlformats.org/officeDocument/2006/relationships/slide" Target="slide7.xml"/><Relationship Id="rId31" Type="http://schemas.openxmlformats.org/officeDocument/2006/relationships/slide" Target="slide3.xml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slide" Target="slide6.xml"/><Relationship Id="rId27" Type="http://schemas.openxmlformats.org/officeDocument/2006/relationships/image" Target="../media/image22.svg"/><Relationship Id="rId30" Type="http://schemas.openxmlformats.org/officeDocument/2006/relationships/image" Target="../media/image41.svg"/><Relationship Id="rId35" Type="http://schemas.openxmlformats.org/officeDocument/2006/relationships/image" Target="../media/image27.png"/><Relationship Id="rId8" Type="http://schemas.openxmlformats.org/officeDocument/2006/relationships/image" Target="../media/image7.png"/><Relationship Id="rId3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9CA65001-5132-42CB-9CDD-6A4913EC7E2D}"/>
              </a:ext>
            </a:extLst>
          </p:cNvPr>
          <p:cNvGrpSpPr/>
          <p:nvPr/>
        </p:nvGrpSpPr>
        <p:grpSpPr>
          <a:xfrm>
            <a:off x="355509" y="150721"/>
            <a:ext cx="826850" cy="822960"/>
            <a:chOff x="-908013" y="-7191"/>
            <a:chExt cx="826850" cy="822960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7851786-0936-4AD8-9356-1002BF4C63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908013" y="-7191"/>
              <a:ext cx="826850" cy="822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6" name="Graphic 75" descr="Lights On">
              <a:extLst>
                <a:ext uri="{FF2B5EF4-FFF2-40B4-BE49-F238E27FC236}">
                  <a16:creationId xmlns:a16="http://schemas.microsoft.com/office/drawing/2014/main" id="{BFB78CD9-9C12-4369-8FFE-DF9899F42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19379" y="12406"/>
              <a:ext cx="640080" cy="640080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FC21BF4-20C3-4F15-8375-F18F4542EC83}"/>
              </a:ext>
            </a:extLst>
          </p:cNvPr>
          <p:cNvGrpSpPr/>
          <p:nvPr/>
        </p:nvGrpSpPr>
        <p:grpSpPr>
          <a:xfrm>
            <a:off x="-1000318" y="5884319"/>
            <a:ext cx="826850" cy="822960"/>
            <a:chOff x="-970904" y="5838938"/>
            <a:chExt cx="826850" cy="822960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E2164C7C-EBD0-4188-9C33-6EF5AC9CEA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970904" y="5838938"/>
              <a:ext cx="826850" cy="822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9" name="Graphic 78" descr="Cause And Effect">
              <a:extLst>
                <a:ext uri="{FF2B5EF4-FFF2-40B4-BE49-F238E27FC236}">
                  <a16:creationId xmlns:a16="http://schemas.microsoft.com/office/drawing/2014/main" id="{01265EAD-4969-40FB-9168-96F78639F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862758" y="5930378"/>
              <a:ext cx="640080" cy="640080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DC8CDAD-9CAD-423B-9C62-2B5472838CDD}"/>
              </a:ext>
            </a:extLst>
          </p:cNvPr>
          <p:cNvGrpSpPr/>
          <p:nvPr/>
        </p:nvGrpSpPr>
        <p:grpSpPr>
          <a:xfrm>
            <a:off x="-970904" y="4781665"/>
            <a:ext cx="826850" cy="822960"/>
            <a:chOff x="-970904" y="4744651"/>
            <a:chExt cx="826850" cy="822960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4680B500-D33C-4A7C-B70A-8A97E1DA49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970904" y="4744651"/>
              <a:ext cx="826850" cy="822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2" name="Graphic 81" descr="Books">
              <a:extLst>
                <a:ext uri="{FF2B5EF4-FFF2-40B4-BE49-F238E27FC236}">
                  <a16:creationId xmlns:a16="http://schemas.microsoft.com/office/drawing/2014/main" id="{5F9E36D2-941B-470B-A7DE-7592293E4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862758" y="4776654"/>
              <a:ext cx="640080" cy="640080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C93CAA9-A47C-48A8-8AC0-20579F4E34A7}"/>
              </a:ext>
            </a:extLst>
          </p:cNvPr>
          <p:cNvGrpSpPr/>
          <p:nvPr/>
        </p:nvGrpSpPr>
        <p:grpSpPr>
          <a:xfrm>
            <a:off x="-956143" y="3804245"/>
            <a:ext cx="826850" cy="822960"/>
            <a:chOff x="-980180" y="3803556"/>
            <a:chExt cx="826850" cy="82296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D15CA70-41B1-45D0-9B9B-8E53EC6198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980180" y="3803556"/>
              <a:ext cx="826850" cy="822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5" name="Graphic 84" descr="Artificial Intelligence">
              <a:extLst>
                <a:ext uri="{FF2B5EF4-FFF2-40B4-BE49-F238E27FC236}">
                  <a16:creationId xmlns:a16="http://schemas.microsoft.com/office/drawing/2014/main" id="{2847BAFA-6321-4861-B69D-8DEAC9C5E0B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886795" y="3823586"/>
              <a:ext cx="640080" cy="640080"/>
            </a:xfrm>
            <a:prstGeom prst="rect">
              <a:avLst/>
            </a:prstGeom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FB91B2F-205F-4B20-99E1-4168A549897E}"/>
              </a:ext>
            </a:extLst>
          </p:cNvPr>
          <p:cNvGrpSpPr/>
          <p:nvPr/>
        </p:nvGrpSpPr>
        <p:grpSpPr>
          <a:xfrm>
            <a:off x="-900280" y="1927488"/>
            <a:ext cx="826850" cy="822960"/>
            <a:chOff x="-912764" y="1888081"/>
            <a:chExt cx="826850" cy="822960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1750C363-D3AA-4A1B-9C24-5B0C39801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912764" y="1888081"/>
              <a:ext cx="826850" cy="822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8" name="Graphic 87" descr="Stopwatch">
              <a:extLst>
                <a:ext uri="{FF2B5EF4-FFF2-40B4-BE49-F238E27FC236}">
                  <a16:creationId xmlns:a16="http://schemas.microsoft.com/office/drawing/2014/main" id="{C2390ECB-7BD5-4D74-B4A7-D05B9FE28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823144" y="1921072"/>
              <a:ext cx="640080" cy="640080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51CEE4C-F206-4653-B635-6E3C4722A65A}"/>
              </a:ext>
            </a:extLst>
          </p:cNvPr>
          <p:cNvGrpSpPr/>
          <p:nvPr/>
        </p:nvGrpSpPr>
        <p:grpSpPr>
          <a:xfrm>
            <a:off x="-926232" y="973681"/>
            <a:ext cx="826850" cy="822960"/>
            <a:chOff x="-912764" y="994296"/>
            <a:chExt cx="826850" cy="822960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C7257078-0E8F-46C9-B92E-3414A6AD5D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912764" y="994296"/>
              <a:ext cx="826850" cy="822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1" name="Graphic 90" descr="History">
              <a:extLst>
                <a:ext uri="{FF2B5EF4-FFF2-40B4-BE49-F238E27FC236}">
                  <a16:creationId xmlns:a16="http://schemas.microsoft.com/office/drawing/2014/main" id="{CC1B2DB3-C9A5-440D-8AB0-7CD1A7B76E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793410" y="1065538"/>
              <a:ext cx="640080" cy="640080"/>
            </a:xfrm>
            <a:prstGeom prst="rect">
              <a:avLst/>
            </a:prstGeom>
          </p:spPr>
        </p:pic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75EE508-D2F7-4EF2-9EEB-017FB66E4460}"/>
              </a:ext>
            </a:extLst>
          </p:cNvPr>
          <p:cNvGrpSpPr/>
          <p:nvPr/>
        </p:nvGrpSpPr>
        <p:grpSpPr>
          <a:xfrm>
            <a:off x="-886795" y="2849749"/>
            <a:ext cx="826850" cy="822960"/>
            <a:chOff x="-970904" y="2822262"/>
            <a:chExt cx="826850" cy="822960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314FCD5E-5ABE-44EA-B6EA-0907429779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970904" y="2822262"/>
              <a:ext cx="826850" cy="822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4" name="Graphic 93" descr="Hourglass 90%">
              <a:extLst>
                <a:ext uri="{FF2B5EF4-FFF2-40B4-BE49-F238E27FC236}">
                  <a16:creationId xmlns:a16="http://schemas.microsoft.com/office/drawing/2014/main" id="{2C3DDB2F-C480-4B27-A38D-E076BB175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-842870" y="2871076"/>
              <a:ext cx="585293" cy="585293"/>
            </a:xfrm>
            <a:prstGeom prst="rect">
              <a:avLst/>
            </a:prstGeom>
          </p:spPr>
        </p:pic>
      </p:grp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0456734C-E618-49BB-A987-2E0F2765F6CD}"/>
              </a:ext>
            </a:extLst>
          </p:cNvPr>
          <p:cNvSpPr/>
          <p:nvPr/>
        </p:nvSpPr>
        <p:spPr>
          <a:xfrm rot="10800000">
            <a:off x="-45434" y="-9532579"/>
            <a:ext cx="1060075" cy="19114967"/>
          </a:xfrm>
          <a:custGeom>
            <a:avLst/>
            <a:gdLst>
              <a:gd name="connsiteX0" fmla="*/ 0 w 1050587"/>
              <a:gd name="connsiteY0" fmla="*/ 19114967 h 19114967"/>
              <a:gd name="connsiteX1" fmla="*/ 0 w 1050587"/>
              <a:gd name="connsiteY1" fmla="*/ 9911445 h 19114967"/>
              <a:gd name="connsiteX2" fmla="*/ 765081 w 1050587"/>
              <a:gd name="connsiteY2" fmla="*/ 9000576 h 19114967"/>
              <a:gd name="connsiteX3" fmla="*/ 0 w 1050587"/>
              <a:gd name="connsiteY3" fmla="*/ 8046019 h 19114967"/>
              <a:gd name="connsiteX4" fmla="*/ 0 w 1050587"/>
              <a:gd name="connsiteY4" fmla="*/ 0 h 19114967"/>
              <a:gd name="connsiteX5" fmla="*/ 1050587 w 1050587"/>
              <a:gd name="connsiteY5" fmla="*/ 0 h 19114967"/>
              <a:gd name="connsiteX6" fmla="*/ 1050587 w 1050587"/>
              <a:gd name="connsiteY6" fmla="*/ 19114967 h 19114967"/>
              <a:gd name="connsiteX0" fmla="*/ 0 w 1050587"/>
              <a:gd name="connsiteY0" fmla="*/ 19114967 h 19114967"/>
              <a:gd name="connsiteX1" fmla="*/ 0 w 1050587"/>
              <a:gd name="connsiteY1" fmla="*/ 9911445 h 19114967"/>
              <a:gd name="connsiteX2" fmla="*/ 765081 w 1050587"/>
              <a:gd name="connsiteY2" fmla="*/ 9000576 h 19114967"/>
              <a:gd name="connsiteX3" fmla="*/ 0 w 1050587"/>
              <a:gd name="connsiteY3" fmla="*/ 8046019 h 19114967"/>
              <a:gd name="connsiteX4" fmla="*/ 0 w 1050587"/>
              <a:gd name="connsiteY4" fmla="*/ 0 h 19114967"/>
              <a:gd name="connsiteX5" fmla="*/ 1050587 w 1050587"/>
              <a:gd name="connsiteY5" fmla="*/ 0 h 19114967"/>
              <a:gd name="connsiteX6" fmla="*/ 1050587 w 1050587"/>
              <a:gd name="connsiteY6" fmla="*/ 19114967 h 19114967"/>
              <a:gd name="connsiteX7" fmla="*/ 0 w 1050587"/>
              <a:gd name="connsiteY7" fmla="*/ 19114967 h 19114967"/>
              <a:gd name="connsiteX0" fmla="*/ 0 w 1050587"/>
              <a:gd name="connsiteY0" fmla="*/ 19114967 h 19114967"/>
              <a:gd name="connsiteX1" fmla="*/ 0 w 1050587"/>
              <a:gd name="connsiteY1" fmla="*/ 9911445 h 19114967"/>
              <a:gd name="connsiteX2" fmla="*/ 765081 w 1050587"/>
              <a:gd name="connsiteY2" fmla="*/ 9000576 h 19114967"/>
              <a:gd name="connsiteX3" fmla="*/ 0 w 1050587"/>
              <a:gd name="connsiteY3" fmla="*/ 8046019 h 19114967"/>
              <a:gd name="connsiteX4" fmla="*/ 0 w 1050587"/>
              <a:gd name="connsiteY4" fmla="*/ 0 h 19114967"/>
              <a:gd name="connsiteX5" fmla="*/ 1050587 w 1050587"/>
              <a:gd name="connsiteY5" fmla="*/ 0 h 19114967"/>
              <a:gd name="connsiteX6" fmla="*/ 1050587 w 1050587"/>
              <a:gd name="connsiteY6" fmla="*/ 19114967 h 19114967"/>
              <a:gd name="connsiteX7" fmla="*/ 0 w 1050587"/>
              <a:gd name="connsiteY7" fmla="*/ 19114967 h 19114967"/>
              <a:gd name="connsiteX0" fmla="*/ 0 w 1050587"/>
              <a:gd name="connsiteY0" fmla="*/ 19114967 h 19114967"/>
              <a:gd name="connsiteX1" fmla="*/ 0 w 1050587"/>
              <a:gd name="connsiteY1" fmla="*/ 9911445 h 19114967"/>
              <a:gd name="connsiteX2" fmla="*/ 765081 w 1050587"/>
              <a:gd name="connsiteY2" fmla="*/ 9000576 h 19114967"/>
              <a:gd name="connsiteX3" fmla="*/ 0 w 1050587"/>
              <a:gd name="connsiteY3" fmla="*/ 8046019 h 19114967"/>
              <a:gd name="connsiteX4" fmla="*/ 0 w 1050587"/>
              <a:gd name="connsiteY4" fmla="*/ 0 h 19114967"/>
              <a:gd name="connsiteX5" fmla="*/ 1050587 w 1050587"/>
              <a:gd name="connsiteY5" fmla="*/ 0 h 19114967"/>
              <a:gd name="connsiteX6" fmla="*/ 1050587 w 1050587"/>
              <a:gd name="connsiteY6" fmla="*/ 19114967 h 19114967"/>
              <a:gd name="connsiteX7" fmla="*/ 0 w 1050587"/>
              <a:gd name="connsiteY7" fmla="*/ 19114967 h 19114967"/>
              <a:gd name="connsiteX0" fmla="*/ 4972 w 1055559"/>
              <a:gd name="connsiteY0" fmla="*/ 19114967 h 19114967"/>
              <a:gd name="connsiteX1" fmla="*/ 4972 w 1055559"/>
              <a:gd name="connsiteY1" fmla="*/ 9911445 h 19114967"/>
              <a:gd name="connsiteX2" fmla="*/ 770053 w 1055559"/>
              <a:gd name="connsiteY2" fmla="*/ 9000576 h 19114967"/>
              <a:gd name="connsiteX3" fmla="*/ 4972 w 1055559"/>
              <a:gd name="connsiteY3" fmla="*/ 8046019 h 19114967"/>
              <a:gd name="connsiteX4" fmla="*/ 4972 w 1055559"/>
              <a:gd name="connsiteY4" fmla="*/ 0 h 19114967"/>
              <a:gd name="connsiteX5" fmla="*/ 1055559 w 1055559"/>
              <a:gd name="connsiteY5" fmla="*/ 0 h 19114967"/>
              <a:gd name="connsiteX6" fmla="*/ 1055559 w 1055559"/>
              <a:gd name="connsiteY6" fmla="*/ 19114967 h 19114967"/>
              <a:gd name="connsiteX7" fmla="*/ 4972 w 1055559"/>
              <a:gd name="connsiteY7" fmla="*/ 19114967 h 19114967"/>
              <a:gd name="connsiteX0" fmla="*/ 4972 w 1055559"/>
              <a:gd name="connsiteY0" fmla="*/ 19114967 h 19114967"/>
              <a:gd name="connsiteX1" fmla="*/ 4972 w 1055559"/>
              <a:gd name="connsiteY1" fmla="*/ 9911445 h 19114967"/>
              <a:gd name="connsiteX2" fmla="*/ 770053 w 1055559"/>
              <a:gd name="connsiteY2" fmla="*/ 9000576 h 19114967"/>
              <a:gd name="connsiteX3" fmla="*/ 4972 w 1055559"/>
              <a:gd name="connsiteY3" fmla="*/ 8046019 h 19114967"/>
              <a:gd name="connsiteX4" fmla="*/ 4972 w 1055559"/>
              <a:gd name="connsiteY4" fmla="*/ 0 h 19114967"/>
              <a:gd name="connsiteX5" fmla="*/ 1055559 w 1055559"/>
              <a:gd name="connsiteY5" fmla="*/ 0 h 19114967"/>
              <a:gd name="connsiteX6" fmla="*/ 1055559 w 1055559"/>
              <a:gd name="connsiteY6" fmla="*/ 19114967 h 19114967"/>
              <a:gd name="connsiteX7" fmla="*/ 4972 w 1055559"/>
              <a:gd name="connsiteY7" fmla="*/ 19114967 h 19114967"/>
              <a:gd name="connsiteX0" fmla="*/ 4972 w 1055559"/>
              <a:gd name="connsiteY0" fmla="*/ 19114967 h 19114967"/>
              <a:gd name="connsiteX1" fmla="*/ 4972 w 1055559"/>
              <a:gd name="connsiteY1" fmla="*/ 9911445 h 19114967"/>
              <a:gd name="connsiteX2" fmla="*/ 770053 w 1055559"/>
              <a:gd name="connsiteY2" fmla="*/ 9000576 h 19114967"/>
              <a:gd name="connsiteX3" fmla="*/ 4972 w 1055559"/>
              <a:gd name="connsiteY3" fmla="*/ 8046019 h 19114967"/>
              <a:gd name="connsiteX4" fmla="*/ 4972 w 1055559"/>
              <a:gd name="connsiteY4" fmla="*/ 0 h 19114967"/>
              <a:gd name="connsiteX5" fmla="*/ 1055559 w 1055559"/>
              <a:gd name="connsiteY5" fmla="*/ 0 h 19114967"/>
              <a:gd name="connsiteX6" fmla="*/ 1055559 w 1055559"/>
              <a:gd name="connsiteY6" fmla="*/ 19114967 h 19114967"/>
              <a:gd name="connsiteX7" fmla="*/ 4972 w 1055559"/>
              <a:gd name="connsiteY7" fmla="*/ 19114967 h 19114967"/>
              <a:gd name="connsiteX0" fmla="*/ 9487 w 1060074"/>
              <a:gd name="connsiteY0" fmla="*/ 19114967 h 19114967"/>
              <a:gd name="connsiteX1" fmla="*/ 9487 w 1060074"/>
              <a:gd name="connsiteY1" fmla="*/ 9911445 h 19114967"/>
              <a:gd name="connsiteX2" fmla="*/ 774568 w 1060074"/>
              <a:gd name="connsiteY2" fmla="*/ 9000576 h 19114967"/>
              <a:gd name="connsiteX3" fmla="*/ 9487 w 1060074"/>
              <a:gd name="connsiteY3" fmla="*/ 8046019 h 19114967"/>
              <a:gd name="connsiteX4" fmla="*/ 9487 w 1060074"/>
              <a:gd name="connsiteY4" fmla="*/ 0 h 19114967"/>
              <a:gd name="connsiteX5" fmla="*/ 1060074 w 1060074"/>
              <a:gd name="connsiteY5" fmla="*/ 0 h 19114967"/>
              <a:gd name="connsiteX6" fmla="*/ 1060074 w 1060074"/>
              <a:gd name="connsiteY6" fmla="*/ 19114967 h 19114967"/>
              <a:gd name="connsiteX7" fmla="*/ 9487 w 1060074"/>
              <a:gd name="connsiteY7" fmla="*/ 19114967 h 19114967"/>
              <a:gd name="connsiteX0" fmla="*/ 9488 w 1060075"/>
              <a:gd name="connsiteY0" fmla="*/ 19114967 h 19114967"/>
              <a:gd name="connsiteX1" fmla="*/ 9488 w 1060075"/>
              <a:gd name="connsiteY1" fmla="*/ 9911445 h 19114967"/>
              <a:gd name="connsiteX2" fmla="*/ 774569 w 1060075"/>
              <a:gd name="connsiteY2" fmla="*/ 9000576 h 19114967"/>
              <a:gd name="connsiteX3" fmla="*/ 9488 w 1060075"/>
              <a:gd name="connsiteY3" fmla="*/ 8046019 h 19114967"/>
              <a:gd name="connsiteX4" fmla="*/ 9488 w 1060075"/>
              <a:gd name="connsiteY4" fmla="*/ 0 h 19114967"/>
              <a:gd name="connsiteX5" fmla="*/ 1060075 w 1060075"/>
              <a:gd name="connsiteY5" fmla="*/ 0 h 19114967"/>
              <a:gd name="connsiteX6" fmla="*/ 1060075 w 1060075"/>
              <a:gd name="connsiteY6" fmla="*/ 19114967 h 19114967"/>
              <a:gd name="connsiteX7" fmla="*/ 9488 w 1060075"/>
              <a:gd name="connsiteY7" fmla="*/ 19114967 h 19114967"/>
              <a:gd name="connsiteX0" fmla="*/ 9488 w 1060075"/>
              <a:gd name="connsiteY0" fmla="*/ 19114967 h 19114967"/>
              <a:gd name="connsiteX1" fmla="*/ 9488 w 1060075"/>
              <a:gd name="connsiteY1" fmla="*/ 9911445 h 19114967"/>
              <a:gd name="connsiteX2" fmla="*/ 774569 w 1060075"/>
              <a:gd name="connsiteY2" fmla="*/ 9000576 h 19114967"/>
              <a:gd name="connsiteX3" fmla="*/ 9488 w 1060075"/>
              <a:gd name="connsiteY3" fmla="*/ 8046019 h 19114967"/>
              <a:gd name="connsiteX4" fmla="*/ 9488 w 1060075"/>
              <a:gd name="connsiteY4" fmla="*/ 0 h 19114967"/>
              <a:gd name="connsiteX5" fmla="*/ 1060075 w 1060075"/>
              <a:gd name="connsiteY5" fmla="*/ 0 h 19114967"/>
              <a:gd name="connsiteX6" fmla="*/ 1060075 w 1060075"/>
              <a:gd name="connsiteY6" fmla="*/ 19114967 h 19114967"/>
              <a:gd name="connsiteX7" fmla="*/ 9488 w 1060075"/>
              <a:gd name="connsiteY7" fmla="*/ 19114967 h 19114967"/>
              <a:gd name="connsiteX0" fmla="*/ 9488 w 1060075"/>
              <a:gd name="connsiteY0" fmla="*/ 19114967 h 19114967"/>
              <a:gd name="connsiteX1" fmla="*/ 9488 w 1060075"/>
              <a:gd name="connsiteY1" fmla="*/ 9911445 h 19114967"/>
              <a:gd name="connsiteX2" fmla="*/ 774569 w 1060075"/>
              <a:gd name="connsiteY2" fmla="*/ 9000576 h 19114967"/>
              <a:gd name="connsiteX3" fmla="*/ 9488 w 1060075"/>
              <a:gd name="connsiteY3" fmla="*/ 8046019 h 19114967"/>
              <a:gd name="connsiteX4" fmla="*/ 9488 w 1060075"/>
              <a:gd name="connsiteY4" fmla="*/ 0 h 19114967"/>
              <a:gd name="connsiteX5" fmla="*/ 1060075 w 1060075"/>
              <a:gd name="connsiteY5" fmla="*/ 0 h 19114967"/>
              <a:gd name="connsiteX6" fmla="*/ 1060075 w 1060075"/>
              <a:gd name="connsiteY6" fmla="*/ 19114967 h 19114967"/>
              <a:gd name="connsiteX7" fmla="*/ 9488 w 1060075"/>
              <a:gd name="connsiteY7" fmla="*/ 19114967 h 19114967"/>
              <a:gd name="connsiteX0" fmla="*/ 9488 w 1060075"/>
              <a:gd name="connsiteY0" fmla="*/ 19114967 h 19114967"/>
              <a:gd name="connsiteX1" fmla="*/ 9488 w 1060075"/>
              <a:gd name="connsiteY1" fmla="*/ 9911445 h 19114967"/>
              <a:gd name="connsiteX2" fmla="*/ 774569 w 1060075"/>
              <a:gd name="connsiteY2" fmla="*/ 9000576 h 19114967"/>
              <a:gd name="connsiteX3" fmla="*/ 9488 w 1060075"/>
              <a:gd name="connsiteY3" fmla="*/ 8046019 h 19114967"/>
              <a:gd name="connsiteX4" fmla="*/ 9488 w 1060075"/>
              <a:gd name="connsiteY4" fmla="*/ 0 h 19114967"/>
              <a:gd name="connsiteX5" fmla="*/ 1060075 w 1060075"/>
              <a:gd name="connsiteY5" fmla="*/ 0 h 19114967"/>
              <a:gd name="connsiteX6" fmla="*/ 1060075 w 1060075"/>
              <a:gd name="connsiteY6" fmla="*/ 19114967 h 19114967"/>
              <a:gd name="connsiteX7" fmla="*/ 9488 w 1060075"/>
              <a:gd name="connsiteY7" fmla="*/ 19114967 h 19114967"/>
              <a:gd name="connsiteX0" fmla="*/ 9488 w 1060075"/>
              <a:gd name="connsiteY0" fmla="*/ 19114967 h 19114967"/>
              <a:gd name="connsiteX1" fmla="*/ 9488 w 1060075"/>
              <a:gd name="connsiteY1" fmla="*/ 9911445 h 19114967"/>
              <a:gd name="connsiteX2" fmla="*/ 774569 w 1060075"/>
              <a:gd name="connsiteY2" fmla="*/ 9000576 h 19114967"/>
              <a:gd name="connsiteX3" fmla="*/ 9488 w 1060075"/>
              <a:gd name="connsiteY3" fmla="*/ 8046019 h 19114967"/>
              <a:gd name="connsiteX4" fmla="*/ 9488 w 1060075"/>
              <a:gd name="connsiteY4" fmla="*/ 0 h 19114967"/>
              <a:gd name="connsiteX5" fmla="*/ 1060075 w 1060075"/>
              <a:gd name="connsiteY5" fmla="*/ 0 h 19114967"/>
              <a:gd name="connsiteX6" fmla="*/ 1060075 w 1060075"/>
              <a:gd name="connsiteY6" fmla="*/ 19114967 h 19114967"/>
              <a:gd name="connsiteX7" fmla="*/ 9488 w 1060075"/>
              <a:gd name="connsiteY7" fmla="*/ 19114967 h 19114967"/>
              <a:gd name="connsiteX0" fmla="*/ 9488 w 1060075"/>
              <a:gd name="connsiteY0" fmla="*/ 19114967 h 19114967"/>
              <a:gd name="connsiteX1" fmla="*/ 9488 w 1060075"/>
              <a:gd name="connsiteY1" fmla="*/ 9911445 h 19114967"/>
              <a:gd name="connsiteX2" fmla="*/ 774569 w 1060075"/>
              <a:gd name="connsiteY2" fmla="*/ 9000576 h 19114967"/>
              <a:gd name="connsiteX3" fmla="*/ 9488 w 1060075"/>
              <a:gd name="connsiteY3" fmla="*/ 8046019 h 19114967"/>
              <a:gd name="connsiteX4" fmla="*/ 9488 w 1060075"/>
              <a:gd name="connsiteY4" fmla="*/ 0 h 19114967"/>
              <a:gd name="connsiteX5" fmla="*/ 1060075 w 1060075"/>
              <a:gd name="connsiteY5" fmla="*/ 0 h 19114967"/>
              <a:gd name="connsiteX6" fmla="*/ 1060075 w 1060075"/>
              <a:gd name="connsiteY6" fmla="*/ 19114967 h 19114967"/>
              <a:gd name="connsiteX7" fmla="*/ 9488 w 1060075"/>
              <a:gd name="connsiteY7" fmla="*/ 19114967 h 1911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0075" h="19114967">
                <a:moveTo>
                  <a:pt x="9488" y="19114967"/>
                </a:moveTo>
                <a:cubicBezTo>
                  <a:pt x="9488" y="16047126"/>
                  <a:pt x="-11859" y="10367468"/>
                  <a:pt x="9488" y="9911445"/>
                </a:cubicBezTo>
                <a:cubicBezTo>
                  <a:pt x="30835" y="9455422"/>
                  <a:pt x="784729" y="9484200"/>
                  <a:pt x="774569" y="9000576"/>
                </a:cubicBezTo>
                <a:cubicBezTo>
                  <a:pt x="764409" y="8516952"/>
                  <a:pt x="20678" y="8567405"/>
                  <a:pt x="9488" y="8046019"/>
                </a:cubicBezTo>
                <a:cubicBezTo>
                  <a:pt x="-1702" y="7524633"/>
                  <a:pt x="9488" y="2682006"/>
                  <a:pt x="9488" y="0"/>
                </a:cubicBezTo>
                <a:lnTo>
                  <a:pt x="1060075" y="0"/>
                </a:lnTo>
                <a:lnTo>
                  <a:pt x="1060075" y="19114967"/>
                </a:lnTo>
                <a:lnTo>
                  <a:pt x="9488" y="191149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96" name="Graphic 95" descr="Lights On">
            <a:hlinkClick r:id="rId16" action="ppaction://hlinksldjump"/>
            <a:extLst>
              <a:ext uri="{FF2B5EF4-FFF2-40B4-BE49-F238E27FC236}">
                <a16:creationId xmlns:a16="http://schemas.microsoft.com/office/drawing/2014/main" id="{C68BDD64-4EA5-4901-9075-CD692CE333D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48422" y="12406"/>
            <a:ext cx="640080" cy="640080"/>
          </a:xfrm>
          <a:prstGeom prst="rect">
            <a:avLst/>
          </a:prstGeom>
        </p:spPr>
      </p:pic>
      <p:pic>
        <p:nvPicPr>
          <p:cNvPr id="97" name="Graphic 96" descr="Cause And Effect">
            <a:hlinkClick r:id="rId19" action="ppaction://hlinksldjump"/>
            <a:extLst>
              <a:ext uri="{FF2B5EF4-FFF2-40B4-BE49-F238E27FC236}">
                <a16:creationId xmlns:a16="http://schemas.microsoft.com/office/drawing/2014/main" id="{D48A6275-7757-4E1F-A705-314B32A17E8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85531" y="5870941"/>
            <a:ext cx="640080" cy="640080"/>
          </a:xfrm>
          <a:prstGeom prst="rect">
            <a:avLst/>
          </a:prstGeom>
        </p:spPr>
      </p:pic>
      <p:pic>
        <p:nvPicPr>
          <p:cNvPr id="98" name="Graphic 97" descr="Books">
            <a:hlinkClick r:id="rId22" action="ppaction://hlinksldjump"/>
            <a:extLst>
              <a:ext uri="{FF2B5EF4-FFF2-40B4-BE49-F238E27FC236}">
                <a16:creationId xmlns:a16="http://schemas.microsoft.com/office/drawing/2014/main" id="{FA2DCCDC-2526-456E-B2D4-F826FBBA1F0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85531" y="4776654"/>
            <a:ext cx="640080" cy="640080"/>
          </a:xfrm>
          <a:prstGeom prst="rect">
            <a:avLst/>
          </a:prstGeom>
        </p:spPr>
      </p:pic>
      <p:pic>
        <p:nvPicPr>
          <p:cNvPr id="99" name="Graphic 98" descr="Artificial Intelligence">
            <a:hlinkClick r:id="rId25" action="ppaction://hlinksldjump"/>
            <a:extLst>
              <a:ext uri="{FF2B5EF4-FFF2-40B4-BE49-F238E27FC236}">
                <a16:creationId xmlns:a16="http://schemas.microsoft.com/office/drawing/2014/main" id="{8F178748-1400-4F21-BFDF-9CFA7C6B514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85531" y="3823153"/>
            <a:ext cx="640080" cy="640080"/>
          </a:xfrm>
          <a:prstGeom prst="rect">
            <a:avLst/>
          </a:prstGeom>
        </p:spPr>
      </p:pic>
      <p:pic>
        <p:nvPicPr>
          <p:cNvPr id="100" name="Graphic 99" descr="Hourglass 90%">
            <a:hlinkClick r:id="rId28" action="ppaction://hlinksldjump"/>
            <a:extLst>
              <a:ext uri="{FF2B5EF4-FFF2-40B4-BE49-F238E27FC236}">
                <a16:creationId xmlns:a16="http://schemas.microsoft.com/office/drawing/2014/main" id="{1042A4E1-7B73-4937-993F-151572CDBFB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85531" y="2848321"/>
            <a:ext cx="630804" cy="630804"/>
          </a:xfrm>
          <a:prstGeom prst="rect">
            <a:avLst/>
          </a:prstGeom>
        </p:spPr>
      </p:pic>
      <p:pic>
        <p:nvPicPr>
          <p:cNvPr id="101" name="Graphic 100" descr="Stopwatch">
            <a:hlinkClick r:id="rId31" action="ppaction://hlinksldjump"/>
            <a:extLst>
              <a:ext uri="{FF2B5EF4-FFF2-40B4-BE49-F238E27FC236}">
                <a16:creationId xmlns:a16="http://schemas.microsoft.com/office/drawing/2014/main" id="{51C10A0B-B5A0-4EE8-975A-ADC8902E92FD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240645" y="1921072"/>
            <a:ext cx="640080" cy="640080"/>
          </a:xfrm>
          <a:prstGeom prst="rect">
            <a:avLst/>
          </a:prstGeom>
        </p:spPr>
      </p:pic>
      <p:pic>
        <p:nvPicPr>
          <p:cNvPr id="102" name="Graphic 101" descr="History">
            <a:hlinkClick r:id="rId34" action="ppaction://hlinksldjump"/>
            <a:extLst>
              <a:ext uri="{FF2B5EF4-FFF2-40B4-BE49-F238E27FC236}">
                <a16:creationId xmlns:a16="http://schemas.microsoft.com/office/drawing/2014/main" id="{C638A22B-283E-42DA-B0A2-3709B5BEE19B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240645" y="1026299"/>
            <a:ext cx="640080" cy="6400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2B4DA3-DA7A-499D-8C33-361DE859DC33}"/>
              </a:ext>
            </a:extLst>
          </p:cNvPr>
          <p:cNvSpPr txBox="1"/>
          <p:nvPr/>
        </p:nvSpPr>
        <p:spPr>
          <a:xfrm>
            <a:off x="1397479" y="5209008"/>
            <a:ext cx="46985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Made by-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rgbClr val="0070C0"/>
                </a:solidFill>
              </a:rPr>
              <a:t>Raghav </a:t>
            </a:r>
            <a:r>
              <a:rPr lang="en-US" sz="2800" dirty="0" err="1">
                <a:solidFill>
                  <a:srgbClr val="0070C0"/>
                </a:solidFill>
              </a:rPr>
              <a:t>Patodiya</a:t>
            </a:r>
            <a:endParaRPr lang="en-US" sz="2800" dirty="0">
              <a:solidFill>
                <a:srgbClr val="0070C0"/>
              </a:solidFill>
            </a:endParaRPr>
          </a:p>
          <a:p>
            <a:r>
              <a:rPr lang="en-US" sz="2800" dirty="0">
                <a:solidFill>
                  <a:srgbClr val="FFE066"/>
                </a:solidFill>
              </a:rPr>
              <a:t>	</a:t>
            </a:r>
            <a:r>
              <a:rPr lang="en-US" sz="2800" dirty="0">
                <a:solidFill>
                  <a:srgbClr val="0070C0"/>
                </a:solidFill>
              </a:rPr>
              <a:t>209301599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9FC86C-DF94-3DCB-DDE5-22D14858CE6D}"/>
              </a:ext>
            </a:extLst>
          </p:cNvPr>
          <p:cNvSpPr txBox="1"/>
          <p:nvPr/>
        </p:nvSpPr>
        <p:spPr>
          <a:xfrm>
            <a:off x="1583304" y="810398"/>
            <a:ext cx="53993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2">
                    <a:lumMod val="25000"/>
                  </a:schemeClr>
                </a:solidFill>
                <a:latin typeface="STCaiyun" panose="02010800040101010101" pitchFamily="2" charset="-122"/>
                <a:ea typeface="STCaiyun" panose="02010800040101010101" pitchFamily="2" charset="-122"/>
              </a:rPr>
              <a:t>Gaming Peripherals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6EF474-73A6-F6BA-4E85-0CF49CBEE122}"/>
              </a:ext>
            </a:extLst>
          </p:cNvPr>
          <p:cNvSpPr txBox="1"/>
          <p:nvPr/>
        </p:nvSpPr>
        <p:spPr>
          <a:xfrm>
            <a:off x="7130473" y="3684259"/>
            <a:ext cx="3925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accent5"/>
                </a:solidFill>
                <a:latin typeface="FZShuTi" panose="02010601030101010101" pitchFamily="2" charset="-122"/>
                <a:ea typeface="FZShuTi" panose="02010601030101010101" pitchFamily="2" charset="-122"/>
              </a:rPr>
              <a:t>WebTech</a:t>
            </a:r>
            <a:r>
              <a:rPr lang="en-US" sz="3600" dirty="0">
                <a:solidFill>
                  <a:schemeClr val="accent5"/>
                </a:solidFill>
                <a:latin typeface="FZShuTi" panose="02010601030101010101" pitchFamily="2" charset="-122"/>
                <a:ea typeface="FZShuTi" panose="02010601030101010101" pitchFamily="2" charset="-122"/>
              </a:rPr>
              <a:t> Project CS-2232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13F2AC-AFE1-A4DE-B00F-15D54F9FA4D9}"/>
              </a:ext>
            </a:extLst>
          </p:cNvPr>
          <p:cNvSpPr txBox="1"/>
          <p:nvPr/>
        </p:nvSpPr>
        <p:spPr>
          <a:xfrm>
            <a:off x="7130473" y="5209008"/>
            <a:ext cx="49683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Mentor: </a:t>
            </a:r>
          </a:p>
          <a:p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Abadhan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Saumya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 Sabyasachi</a:t>
            </a:r>
          </a:p>
          <a:p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5039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583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65A0EE4-B469-420A-9027-3D6F5A4E2217}"/>
              </a:ext>
            </a:extLst>
          </p:cNvPr>
          <p:cNvGrpSpPr/>
          <p:nvPr/>
        </p:nvGrpSpPr>
        <p:grpSpPr>
          <a:xfrm>
            <a:off x="-970904" y="12406"/>
            <a:ext cx="826850" cy="822960"/>
            <a:chOff x="-908013" y="-7191"/>
            <a:chExt cx="826850" cy="82296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6C81D4B-CF78-4DA1-AFDE-6BE4C22DCD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908013" y="-7191"/>
              <a:ext cx="826850" cy="822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Graphic 5" descr="Lights On">
              <a:extLst>
                <a:ext uri="{FF2B5EF4-FFF2-40B4-BE49-F238E27FC236}">
                  <a16:creationId xmlns:a16="http://schemas.microsoft.com/office/drawing/2014/main" id="{8DE9E523-F740-4F07-9F10-497527110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19379" y="12406"/>
              <a:ext cx="640080" cy="64008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0E9D3E6-9431-43E2-B733-86663C5E9ADF}"/>
              </a:ext>
            </a:extLst>
          </p:cNvPr>
          <p:cNvGrpSpPr/>
          <p:nvPr/>
        </p:nvGrpSpPr>
        <p:grpSpPr>
          <a:xfrm>
            <a:off x="-947637" y="5779501"/>
            <a:ext cx="826850" cy="822960"/>
            <a:chOff x="-970904" y="5838938"/>
            <a:chExt cx="826850" cy="82296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8E87FA6-8027-44BA-8BF9-846334538E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970904" y="5838938"/>
              <a:ext cx="826850" cy="822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 descr="Cause And Effect">
              <a:extLst>
                <a:ext uri="{FF2B5EF4-FFF2-40B4-BE49-F238E27FC236}">
                  <a16:creationId xmlns:a16="http://schemas.microsoft.com/office/drawing/2014/main" id="{34E34DEA-FAF9-4393-B3F7-8257FCD8B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862758" y="5930378"/>
              <a:ext cx="640080" cy="64008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FF9DB85-FDDA-4B6B-9537-E60D18A983DB}"/>
              </a:ext>
            </a:extLst>
          </p:cNvPr>
          <p:cNvGrpSpPr/>
          <p:nvPr/>
        </p:nvGrpSpPr>
        <p:grpSpPr>
          <a:xfrm>
            <a:off x="-959908" y="4776654"/>
            <a:ext cx="826850" cy="822960"/>
            <a:chOff x="-970904" y="4744651"/>
            <a:chExt cx="826850" cy="82296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7AADA83-E434-4BE6-B37B-4607EDC28F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970904" y="4744651"/>
              <a:ext cx="826850" cy="822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 descr="Books">
              <a:extLst>
                <a:ext uri="{FF2B5EF4-FFF2-40B4-BE49-F238E27FC236}">
                  <a16:creationId xmlns:a16="http://schemas.microsoft.com/office/drawing/2014/main" id="{A97DBB65-8E8A-49C8-92DA-8B38BC3CC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862758" y="4776654"/>
              <a:ext cx="640080" cy="64008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5C9AC2C-128B-40AA-99B3-B4568D03F127}"/>
              </a:ext>
            </a:extLst>
          </p:cNvPr>
          <p:cNvGrpSpPr/>
          <p:nvPr/>
        </p:nvGrpSpPr>
        <p:grpSpPr>
          <a:xfrm>
            <a:off x="-956143" y="3837046"/>
            <a:ext cx="826850" cy="822960"/>
            <a:chOff x="-980180" y="3803556"/>
            <a:chExt cx="826850" cy="82296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97D88ED-2B63-413C-AC35-04778C83AD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980180" y="3803556"/>
              <a:ext cx="826850" cy="822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" name="Graphic 14" descr="Artificial Intelligence">
              <a:extLst>
                <a:ext uri="{FF2B5EF4-FFF2-40B4-BE49-F238E27FC236}">
                  <a16:creationId xmlns:a16="http://schemas.microsoft.com/office/drawing/2014/main" id="{210D567F-DBC3-4D17-BAE0-34CDA66CF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886795" y="3823586"/>
              <a:ext cx="640080" cy="64008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F61FF8E-8E5E-4E16-A72D-4539B2D75A06}"/>
              </a:ext>
            </a:extLst>
          </p:cNvPr>
          <p:cNvGrpSpPr/>
          <p:nvPr/>
        </p:nvGrpSpPr>
        <p:grpSpPr>
          <a:xfrm>
            <a:off x="-956143" y="1924726"/>
            <a:ext cx="826850" cy="822960"/>
            <a:chOff x="-912764" y="1888081"/>
            <a:chExt cx="826850" cy="82296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316AD65-448B-4018-99B1-0D8C9AE76E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912764" y="1888081"/>
              <a:ext cx="826850" cy="822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8" name="Graphic 17" descr="Stopwatch">
              <a:extLst>
                <a:ext uri="{FF2B5EF4-FFF2-40B4-BE49-F238E27FC236}">
                  <a16:creationId xmlns:a16="http://schemas.microsoft.com/office/drawing/2014/main" id="{8A77E86E-67FB-4915-BE02-7205CE9D3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823144" y="1921072"/>
              <a:ext cx="640080" cy="640080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2C6FA5-37CF-48F7-BC2C-B2D3835EFD5E}"/>
              </a:ext>
            </a:extLst>
          </p:cNvPr>
          <p:cNvGrpSpPr/>
          <p:nvPr/>
        </p:nvGrpSpPr>
        <p:grpSpPr>
          <a:xfrm>
            <a:off x="402910" y="926098"/>
            <a:ext cx="826850" cy="822960"/>
            <a:chOff x="-912764" y="994296"/>
            <a:chExt cx="826850" cy="82296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53F7A29-DEA5-4306-9E81-BC585C6AC5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912764" y="994296"/>
              <a:ext cx="826850" cy="822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1" name="Graphic 20" descr="History">
              <a:extLst>
                <a:ext uri="{FF2B5EF4-FFF2-40B4-BE49-F238E27FC236}">
                  <a16:creationId xmlns:a16="http://schemas.microsoft.com/office/drawing/2014/main" id="{288CB0C6-EE0A-4463-9C13-DAE66993E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793410" y="1065538"/>
              <a:ext cx="640080" cy="640080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541F203-2FD9-4F38-855B-2CF952EB678B}"/>
              </a:ext>
            </a:extLst>
          </p:cNvPr>
          <p:cNvGrpSpPr/>
          <p:nvPr/>
        </p:nvGrpSpPr>
        <p:grpSpPr>
          <a:xfrm>
            <a:off x="-980180" y="2849749"/>
            <a:ext cx="826850" cy="822960"/>
            <a:chOff x="-970904" y="2822262"/>
            <a:chExt cx="826850" cy="82296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B1402B3-A848-424F-A6BF-BEA6A612C3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970904" y="2822262"/>
              <a:ext cx="826850" cy="822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4" name="Graphic 23" descr="Hourglass 90%">
              <a:extLst>
                <a:ext uri="{FF2B5EF4-FFF2-40B4-BE49-F238E27FC236}">
                  <a16:creationId xmlns:a16="http://schemas.microsoft.com/office/drawing/2014/main" id="{C19A04CB-7704-4385-A562-04EF7822D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-842870" y="2871076"/>
              <a:ext cx="585293" cy="585293"/>
            </a:xfrm>
            <a:prstGeom prst="rect">
              <a:avLst/>
            </a:prstGeom>
          </p:spPr>
        </p:pic>
      </p:grp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5C115D3-FB9A-4D92-9459-D78B3EC1582E}"/>
              </a:ext>
            </a:extLst>
          </p:cNvPr>
          <p:cNvSpPr/>
          <p:nvPr/>
        </p:nvSpPr>
        <p:spPr>
          <a:xfrm rot="10800000">
            <a:off x="-45434" y="-8779720"/>
            <a:ext cx="1060075" cy="19114967"/>
          </a:xfrm>
          <a:custGeom>
            <a:avLst/>
            <a:gdLst>
              <a:gd name="connsiteX0" fmla="*/ 0 w 1050587"/>
              <a:gd name="connsiteY0" fmla="*/ 19114967 h 19114967"/>
              <a:gd name="connsiteX1" fmla="*/ 0 w 1050587"/>
              <a:gd name="connsiteY1" fmla="*/ 9911445 h 19114967"/>
              <a:gd name="connsiteX2" fmla="*/ 765081 w 1050587"/>
              <a:gd name="connsiteY2" fmla="*/ 9000576 h 19114967"/>
              <a:gd name="connsiteX3" fmla="*/ 0 w 1050587"/>
              <a:gd name="connsiteY3" fmla="*/ 8046019 h 19114967"/>
              <a:gd name="connsiteX4" fmla="*/ 0 w 1050587"/>
              <a:gd name="connsiteY4" fmla="*/ 0 h 19114967"/>
              <a:gd name="connsiteX5" fmla="*/ 1050587 w 1050587"/>
              <a:gd name="connsiteY5" fmla="*/ 0 h 19114967"/>
              <a:gd name="connsiteX6" fmla="*/ 1050587 w 1050587"/>
              <a:gd name="connsiteY6" fmla="*/ 19114967 h 19114967"/>
              <a:gd name="connsiteX0" fmla="*/ 0 w 1050587"/>
              <a:gd name="connsiteY0" fmla="*/ 19114967 h 19114967"/>
              <a:gd name="connsiteX1" fmla="*/ 0 w 1050587"/>
              <a:gd name="connsiteY1" fmla="*/ 9911445 h 19114967"/>
              <a:gd name="connsiteX2" fmla="*/ 765081 w 1050587"/>
              <a:gd name="connsiteY2" fmla="*/ 9000576 h 19114967"/>
              <a:gd name="connsiteX3" fmla="*/ 0 w 1050587"/>
              <a:gd name="connsiteY3" fmla="*/ 8046019 h 19114967"/>
              <a:gd name="connsiteX4" fmla="*/ 0 w 1050587"/>
              <a:gd name="connsiteY4" fmla="*/ 0 h 19114967"/>
              <a:gd name="connsiteX5" fmla="*/ 1050587 w 1050587"/>
              <a:gd name="connsiteY5" fmla="*/ 0 h 19114967"/>
              <a:gd name="connsiteX6" fmla="*/ 1050587 w 1050587"/>
              <a:gd name="connsiteY6" fmla="*/ 19114967 h 19114967"/>
              <a:gd name="connsiteX7" fmla="*/ 0 w 1050587"/>
              <a:gd name="connsiteY7" fmla="*/ 19114967 h 19114967"/>
              <a:gd name="connsiteX0" fmla="*/ 0 w 1050587"/>
              <a:gd name="connsiteY0" fmla="*/ 19114967 h 19114967"/>
              <a:gd name="connsiteX1" fmla="*/ 0 w 1050587"/>
              <a:gd name="connsiteY1" fmla="*/ 9911445 h 19114967"/>
              <a:gd name="connsiteX2" fmla="*/ 765081 w 1050587"/>
              <a:gd name="connsiteY2" fmla="*/ 9000576 h 19114967"/>
              <a:gd name="connsiteX3" fmla="*/ 0 w 1050587"/>
              <a:gd name="connsiteY3" fmla="*/ 8046019 h 19114967"/>
              <a:gd name="connsiteX4" fmla="*/ 0 w 1050587"/>
              <a:gd name="connsiteY4" fmla="*/ 0 h 19114967"/>
              <a:gd name="connsiteX5" fmla="*/ 1050587 w 1050587"/>
              <a:gd name="connsiteY5" fmla="*/ 0 h 19114967"/>
              <a:gd name="connsiteX6" fmla="*/ 1050587 w 1050587"/>
              <a:gd name="connsiteY6" fmla="*/ 19114967 h 19114967"/>
              <a:gd name="connsiteX7" fmla="*/ 0 w 1050587"/>
              <a:gd name="connsiteY7" fmla="*/ 19114967 h 19114967"/>
              <a:gd name="connsiteX0" fmla="*/ 0 w 1050587"/>
              <a:gd name="connsiteY0" fmla="*/ 19114967 h 19114967"/>
              <a:gd name="connsiteX1" fmla="*/ 0 w 1050587"/>
              <a:gd name="connsiteY1" fmla="*/ 9911445 h 19114967"/>
              <a:gd name="connsiteX2" fmla="*/ 765081 w 1050587"/>
              <a:gd name="connsiteY2" fmla="*/ 9000576 h 19114967"/>
              <a:gd name="connsiteX3" fmla="*/ 0 w 1050587"/>
              <a:gd name="connsiteY3" fmla="*/ 8046019 h 19114967"/>
              <a:gd name="connsiteX4" fmla="*/ 0 w 1050587"/>
              <a:gd name="connsiteY4" fmla="*/ 0 h 19114967"/>
              <a:gd name="connsiteX5" fmla="*/ 1050587 w 1050587"/>
              <a:gd name="connsiteY5" fmla="*/ 0 h 19114967"/>
              <a:gd name="connsiteX6" fmla="*/ 1050587 w 1050587"/>
              <a:gd name="connsiteY6" fmla="*/ 19114967 h 19114967"/>
              <a:gd name="connsiteX7" fmla="*/ 0 w 1050587"/>
              <a:gd name="connsiteY7" fmla="*/ 19114967 h 19114967"/>
              <a:gd name="connsiteX0" fmla="*/ 4972 w 1055559"/>
              <a:gd name="connsiteY0" fmla="*/ 19114967 h 19114967"/>
              <a:gd name="connsiteX1" fmla="*/ 4972 w 1055559"/>
              <a:gd name="connsiteY1" fmla="*/ 9911445 h 19114967"/>
              <a:gd name="connsiteX2" fmla="*/ 770053 w 1055559"/>
              <a:gd name="connsiteY2" fmla="*/ 9000576 h 19114967"/>
              <a:gd name="connsiteX3" fmla="*/ 4972 w 1055559"/>
              <a:gd name="connsiteY3" fmla="*/ 8046019 h 19114967"/>
              <a:gd name="connsiteX4" fmla="*/ 4972 w 1055559"/>
              <a:gd name="connsiteY4" fmla="*/ 0 h 19114967"/>
              <a:gd name="connsiteX5" fmla="*/ 1055559 w 1055559"/>
              <a:gd name="connsiteY5" fmla="*/ 0 h 19114967"/>
              <a:gd name="connsiteX6" fmla="*/ 1055559 w 1055559"/>
              <a:gd name="connsiteY6" fmla="*/ 19114967 h 19114967"/>
              <a:gd name="connsiteX7" fmla="*/ 4972 w 1055559"/>
              <a:gd name="connsiteY7" fmla="*/ 19114967 h 19114967"/>
              <a:gd name="connsiteX0" fmla="*/ 4972 w 1055559"/>
              <a:gd name="connsiteY0" fmla="*/ 19114967 h 19114967"/>
              <a:gd name="connsiteX1" fmla="*/ 4972 w 1055559"/>
              <a:gd name="connsiteY1" fmla="*/ 9911445 h 19114967"/>
              <a:gd name="connsiteX2" fmla="*/ 770053 w 1055559"/>
              <a:gd name="connsiteY2" fmla="*/ 9000576 h 19114967"/>
              <a:gd name="connsiteX3" fmla="*/ 4972 w 1055559"/>
              <a:gd name="connsiteY3" fmla="*/ 8046019 h 19114967"/>
              <a:gd name="connsiteX4" fmla="*/ 4972 w 1055559"/>
              <a:gd name="connsiteY4" fmla="*/ 0 h 19114967"/>
              <a:gd name="connsiteX5" fmla="*/ 1055559 w 1055559"/>
              <a:gd name="connsiteY5" fmla="*/ 0 h 19114967"/>
              <a:gd name="connsiteX6" fmla="*/ 1055559 w 1055559"/>
              <a:gd name="connsiteY6" fmla="*/ 19114967 h 19114967"/>
              <a:gd name="connsiteX7" fmla="*/ 4972 w 1055559"/>
              <a:gd name="connsiteY7" fmla="*/ 19114967 h 19114967"/>
              <a:gd name="connsiteX0" fmla="*/ 4972 w 1055559"/>
              <a:gd name="connsiteY0" fmla="*/ 19114967 h 19114967"/>
              <a:gd name="connsiteX1" fmla="*/ 4972 w 1055559"/>
              <a:gd name="connsiteY1" fmla="*/ 9911445 h 19114967"/>
              <a:gd name="connsiteX2" fmla="*/ 770053 w 1055559"/>
              <a:gd name="connsiteY2" fmla="*/ 9000576 h 19114967"/>
              <a:gd name="connsiteX3" fmla="*/ 4972 w 1055559"/>
              <a:gd name="connsiteY3" fmla="*/ 8046019 h 19114967"/>
              <a:gd name="connsiteX4" fmla="*/ 4972 w 1055559"/>
              <a:gd name="connsiteY4" fmla="*/ 0 h 19114967"/>
              <a:gd name="connsiteX5" fmla="*/ 1055559 w 1055559"/>
              <a:gd name="connsiteY5" fmla="*/ 0 h 19114967"/>
              <a:gd name="connsiteX6" fmla="*/ 1055559 w 1055559"/>
              <a:gd name="connsiteY6" fmla="*/ 19114967 h 19114967"/>
              <a:gd name="connsiteX7" fmla="*/ 4972 w 1055559"/>
              <a:gd name="connsiteY7" fmla="*/ 19114967 h 19114967"/>
              <a:gd name="connsiteX0" fmla="*/ 9487 w 1060074"/>
              <a:gd name="connsiteY0" fmla="*/ 19114967 h 19114967"/>
              <a:gd name="connsiteX1" fmla="*/ 9487 w 1060074"/>
              <a:gd name="connsiteY1" fmla="*/ 9911445 h 19114967"/>
              <a:gd name="connsiteX2" fmla="*/ 774568 w 1060074"/>
              <a:gd name="connsiteY2" fmla="*/ 9000576 h 19114967"/>
              <a:gd name="connsiteX3" fmla="*/ 9487 w 1060074"/>
              <a:gd name="connsiteY3" fmla="*/ 8046019 h 19114967"/>
              <a:gd name="connsiteX4" fmla="*/ 9487 w 1060074"/>
              <a:gd name="connsiteY4" fmla="*/ 0 h 19114967"/>
              <a:gd name="connsiteX5" fmla="*/ 1060074 w 1060074"/>
              <a:gd name="connsiteY5" fmla="*/ 0 h 19114967"/>
              <a:gd name="connsiteX6" fmla="*/ 1060074 w 1060074"/>
              <a:gd name="connsiteY6" fmla="*/ 19114967 h 19114967"/>
              <a:gd name="connsiteX7" fmla="*/ 9487 w 1060074"/>
              <a:gd name="connsiteY7" fmla="*/ 19114967 h 19114967"/>
              <a:gd name="connsiteX0" fmla="*/ 9488 w 1060075"/>
              <a:gd name="connsiteY0" fmla="*/ 19114967 h 19114967"/>
              <a:gd name="connsiteX1" fmla="*/ 9488 w 1060075"/>
              <a:gd name="connsiteY1" fmla="*/ 9911445 h 19114967"/>
              <a:gd name="connsiteX2" fmla="*/ 774569 w 1060075"/>
              <a:gd name="connsiteY2" fmla="*/ 9000576 h 19114967"/>
              <a:gd name="connsiteX3" fmla="*/ 9488 w 1060075"/>
              <a:gd name="connsiteY3" fmla="*/ 8046019 h 19114967"/>
              <a:gd name="connsiteX4" fmla="*/ 9488 w 1060075"/>
              <a:gd name="connsiteY4" fmla="*/ 0 h 19114967"/>
              <a:gd name="connsiteX5" fmla="*/ 1060075 w 1060075"/>
              <a:gd name="connsiteY5" fmla="*/ 0 h 19114967"/>
              <a:gd name="connsiteX6" fmla="*/ 1060075 w 1060075"/>
              <a:gd name="connsiteY6" fmla="*/ 19114967 h 19114967"/>
              <a:gd name="connsiteX7" fmla="*/ 9488 w 1060075"/>
              <a:gd name="connsiteY7" fmla="*/ 19114967 h 19114967"/>
              <a:gd name="connsiteX0" fmla="*/ 9488 w 1060075"/>
              <a:gd name="connsiteY0" fmla="*/ 19114967 h 19114967"/>
              <a:gd name="connsiteX1" fmla="*/ 9488 w 1060075"/>
              <a:gd name="connsiteY1" fmla="*/ 9911445 h 19114967"/>
              <a:gd name="connsiteX2" fmla="*/ 774569 w 1060075"/>
              <a:gd name="connsiteY2" fmla="*/ 9000576 h 19114967"/>
              <a:gd name="connsiteX3" fmla="*/ 9488 w 1060075"/>
              <a:gd name="connsiteY3" fmla="*/ 8046019 h 19114967"/>
              <a:gd name="connsiteX4" fmla="*/ 9488 w 1060075"/>
              <a:gd name="connsiteY4" fmla="*/ 0 h 19114967"/>
              <a:gd name="connsiteX5" fmla="*/ 1060075 w 1060075"/>
              <a:gd name="connsiteY5" fmla="*/ 0 h 19114967"/>
              <a:gd name="connsiteX6" fmla="*/ 1060075 w 1060075"/>
              <a:gd name="connsiteY6" fmla="*/ 19114967 h 19114967"/>
              <a:gd name="connsiteX7" fmla="*/ 9488 w 1060075"/>
              <a:gd name="connsiteY7" fmla="*/ 19114967 h 19114967"/>
              <a:gd name="connsiteX0" fmla="*/ 9488 w 1060075"/>
              <a:gd name="connsiteY0" fmla="*/ 19114967 h 19114967"/>
              <a:gd name="connsiteX1" fmla="*/ 9488 w 1060075"/>
              <a:gd name="connsiteY1" fmla="*/ 9911445 h 19114967"/>
              <a:gd name="connsiteX2" fmla="*/ 774569 w 1060075"/>
              <a:gd name="connsiteY2" fmla="*/ 9000576 h 19114967"/>
              <a:gd name="connsiteX3" fmla="*/ 9488 w 1060075"/>
              <a:gd name="connsiteY3" fmla="*/ 8046019 h 19114967"/>
              <a:gd name="connsiteX4" fmla="*/ 9488 w 1060075"/>
              <a:gd name="connsiteY4" fmla="*/ 0 h 19114967"/>
              <a:gd name="connsiteX5" fmla="*/ 1060075 w 1060075"/>
              <a:gd name="connsiteY5" fmla="*/ 0 h 19114967"/>
              <a:gd name="connsiteX6" fmla="*/ 1060075 w 1060075"/>
              <a:gd name="connsiteY6" fmla="*/ 19114967 h 19114967"/>
              <a:gd name="connsiteX7" fmla="*/ 9488 w 1060075"/>
              <a:gd name="connsiteY7" fmla="*/ 19114967 h 19114967"/>
              <a:gd name="connsiteX0" fmla="*/ 9488 w 1060075"/>
              <a:gd name="connsiteY0" fmla="*/ 19114967 h 19114967"/>
              <a:gd name="connsiteX1" fmla="*/ 9488 w 1060075"/>
              <a:gd name="connsiteY1" fmla="*/ 9911445 h 19114967"/>
              <a:gd name="connsiteX2" fmla="*/ 774569 w 1060075"/>
              <a:gd name="connsiteY2" fmla="*/ 9000576 h 19114967"/>
              <a:gd name="connsiteX3" fmla="*/ 9488 w 1060075"/>
              <a:gd name="connsiteY3" fmla="*/ 8046019 h 19114967"/>
              <a:gd name="connsiteX4" fmla="*/ 9488 w 1060075"/>
              <a:gd name="connsiteY4" fmla="*/ 0 h 19114967"/>
              <a:gd name="connsiteX5" fmla="*/ 1060075 w 1060075"/>
              <a:gd name="connsiteY5" fmla="*/ 0 h 19114967"/>
              <a:gd name="connsiteX6" fmla="*/ 1060075 w 1060075"/>
              <a:gd name="connsiteY6" fmla="*/ 19114967 h 19114967"/>
              <a:gd name="connsiteX7" fmla="*/ 9488 w 1060075"/>
              <a:gd name="connsiteY7" fmla="*/ 19114967 h 19114967"/>
              <a:gd name="connsiteX0" fmla="*/ 9488 w 1060075"/>
              <a:gd name="connsiteY0" fmla="*/ 19114967 h 19114967"/>
              <a:gd name="connsiteX1" fmla="*/ 9488 w 1060075"/>
              <a:gd name="connsiteY1" fmla="*/ 9911445 h 19114967"/>
              <a:gd name="connsiteX2" fmla="*/ 774569 w 1060075"/>
              <a:gd name="connsiteY2" fmla="*/ 9000576 h 19114967"/>
              <a:gd name="connsiteX3" fmla="*/ 9488 w 1060075"/>
              <a:gd name="connsiteY3" fmla="*/ 8046019 h 19114967"/>
              <a:gd name="connsiteX4" fmla="*/ 9488 w 1060075"/>
              <a:gd name="connsiteY4" fmla="*/ 0 h 19114967"/>
              <a:gd name="connsiteX5" fmla="*/ 1060075 w 1060075"/>
              <a:gd name="connsiteY5" fmla="*/ 0 h 19114967"/>
              <a:gd name="connsiteX6" fmla="*/ 1060075 w 1060075"/>
              <a:gd name="connsiteY6" fmla="*/ 19114967 h 19114967"/>
              <a:gd name="connsiteX7" fmla="*/ 9488 w 1060075"/>
              <a:gd name="connsiteY7" fmla="*/ 19114967 h 19114967"/>
              <a:gd name="connsiteX0" fmla="*/ 9488 w 1060075"/>
              <a:gd name="connsiteY0" fmla="*/ 19114967 h 19114967"/>
              <a:gd name="connsiteX1" fmla="*/ 9488 w 1060075"/>
              <a:gd name="connsiteY1" fmla="*/ 9911445 h 19114967"/>
              <a:gd name="connsiteX2" fmla="*/ 774569 w 1060075"/>
              <a:gd name="connsiteY2" fmla="*/ 9000576 h 19114967"/>
              <a:gd name="connsiteX3" fmla="*/ 9488 w 1060075"/>
              <a:gd name="connsiteY3" fmla="*/ 8046019 h 19114967"/>
              <a:gd name="connsiteX4" fmla="*/ 9488 w 1060075"/>
              <a:gd name="connsiteY4" fmla="*/ 0 h 19114967"/>
              <a:gd name="connsiteX5" fmla="*/ 1060075 w 1060075"/>
              <a:gd name="connsiteY5" fmla="*/ 0 h 19114967"/>
              <a:gd name="connsiteX6" fmla="*/ 1060075 w 1060075"/>
              <a:gd name="connsiteY6" fmla="*/ 19114967 h 19114967"/>
              <a:gd name="connsiteX7" fmla="*/ 9488 w 1060075"/>
              <a:gd name="connsiteY7" fmla="*/ 19114967 h 1911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0075" h="19114967">
                <a:moveTo>
                  <a:pt x="9488" y="19114967"/>
                </a:moveTo>
                <a:cubicBezTo>
                  <a:pt x="9488" y="16047126"/>
                  <a:pt x="-11859" y="10367468"/>
                  <a:pt x="9488" y="9911445"/>
                </a:cubicBezTo>
                <a:cubicBezTo>
                  <a:pt x="30835" y="9455422"/>
                  <a:pt x="784729" y="9484200"/>
                  <a:pt x="774569" y="9000576"/>
                </a:cubicBezTo>
                <a:cubicBezTo>
                  <a:pt x="764409" y="8516952"/>
                  <a:pt x="20678" y="8567405"/>
                  <a:pt x="9488" y="8046019"/>
                </a:cubicBezTo>
                <a:cubicBezTo>
                  <a:pt x="-1702" y="7524633"/>
                  <a:pt x="9488" y="2682006"/>
                  <a:pt x="9488" y="0"/>
                </a:cubicBezTo>
                <a:lnTo>
                  <a:pt x="1060075" y="0"/>
                </a:lnTo>
                <a:lnTo>
                  <a:pt x="1060075" y="19114967"/>
                </a:lnTo>
                <a:lnTo>
                  <a:pt x="9488" y="191149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6" name="Graphic 25" descr="Lights On">
            <a:hlinkClick r:id="rId16" action="ppaction://hlinksldjump"/>
            <a:extLst>
              <a:ext uri="{FF2B5EF4-FFF2-40B4-BE49-F238E27FC236}">
                <a16:creationId xmlns:a16="http://schemas.microsoft.com/office/drawing/2014/main" id="{4935AB91-9E40-4E74-88C9-CB354620617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48422" y="12406"/>
            <a:ext cx="640080" cy="640080"/>
          </a:xfrm>
          <a:prstGeom prst="rect">
            <a:avLst/>
          </a:prstGeom>
        </p:spPr>
      </p:pic>
      <p:pic>
        <p:nvPicPr>
          <p:cNvPr id="27" name="Graphic 26" descr="Cause And Effect">
            <a:hlinkClick r:id="rId19" action="ppaction://hlinksldjump"/>
            <a:extLst>
              <a:ext uri="{FF2B5EF4-FFF2-40B4-BE49-F238E27FC236}">
                <a16:creationId xmlns:a16="http://schemas.microsoft.com/office/drawing/2014/main" id="{9F8421E9-9510-4C49-A591-E09C51D956D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85531" y="5870941"/>
            <a:ext cx="640080" cy="640080"/>
          </a:xfrm>
          <a:prstGeom prst="rect">
            <a:avLst/>
          </a:prstGeom>
        </p:spPr>
      </p:pic>
      <p:pic>
        <p:nvPicPr>
          <p:cNvPr id="28" name="Graphic 27" descr="Books">
            <a:hlinkClick r:id="rId22" action="ppaction://hlinksldjump"/>
            <a:extLst>
              <a:ext uri="{FF2B5EF4-FFF2-40B4-BE49-F238E27FC236}">
                <a16:creationId xmlns:a16="http://schemas.microsoft.com/office/drawing/2014/main" id="{E3B30D21-9328-483B-B1DE-EB904FD245F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85531" y="4776654"/>
            <a:ext cx="640080" cy="640080"/>
          </a:xfrm>
          <a:prstGeom prst="rect">
            <a:avLst/>
          </a:prstGeom>
        </p:spPr>
      </p:pic>
      <p:pic>
        <p:nvPicPr>
          <p:cNvPr id="29" name="Graphic 28" descr="Artificial Intelligence">
            <a:hlinkClick r:id="rId25" action="ppaction://hlinksldjump"/>
            <a:extLst>
              <a:ext uri="{FF2B5EF4-FFF2-40B4-BE49-F238E27FC236}">
                <a16:creationId xmlns:a16="http://schemas.microsoft.com/office/drawing/2014/main" id="{4149EA09-6C8C-4200-A51F-F491B6C9235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85531" y="3823153"/>
            <a:ext cx="640080" cy="640080"/>
          </a:xfrm>
          <a:prstGeom prst="rect">
            <a:avLst/>
          </a:prstGeom>
        </p:spPr>
      </p:pic>
      <p:pic>
        <p:nvPicPr>
          <p:cNvPr id="30" name="Graphic 29" descr="Hourglass 90%">
            <a:hlinkClick r:id="rId28" action="ppaction://hlinksldjump"/>
            <a:extLst>
              <a:ext uri="{FF2B5EF4-FFF2-40B4-BE49-F238E27FC236}">
                <a16:creationId xmlns:a16="http://schemas.microsoft.com/office/drawing/2014/main" id="{2898D5AF-694A-4B15-A043-BD59612FB73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85531" y="2848321"/>
            <a:ext cx="630804" cy="630804"/>
          </a:xfrm>
          <a:prstGeom prst="rect">
            <a:avLst/>
          </a:prstGeom>
        </p:spPr>
      </p:pic>
      <p:pic>
        <p:nvPicPr>
          <p:cNvPr id="31" name="Graphic 30" descr="Stopwatch">
            <a:hlinkClick r:id="rId31" action="ppaction://hlinksldjump"/>
            <a:extLst>
              <a:ext uri="{FF2B5EF4-FFF2-40B4-BE49-F238E27FC236}">
                <a16:creationId xmlns:a16="http://schemas.microsoft.com/office/drawing/2014/main" id="{EAEF3FA6-5F4B-4AB3-AED8-9D2C3BE39C93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240645" y="1921072"/>
            <a:ext cx="640080" cy="640080"/>
          </a:xfrm>
          <a:prstGeom prst="rect">
            <a:avLst/>
          </a:prstGeom>
        </p:spPr>
      </p:pic>
      <p:pic>
        <p:nvPicPr>
          <p:cNvPr id="32" name="Graphic 31" descr="History">
            <a:hlinkClick r:id="rId34" action="ppaction://hlinksldjump"/>
            <a:extLst>
              <a:ext uri="{FF2B5EF4-FFF2-40B4-BE49-F238E27FC236}">
                <a16:creationId xmlns:a16="http://schemas.microsoft.com/office/drawing/2014/main" id="{4119830F-668E-46E7-95F1-D86523522DA0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240645" y="1026299"/>
            <a:ext cx="640080" cy="64008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DF4D398-41BF-45B3-BA09-1A5FFED2734B}"/>
              </a:ext>
            </a:extLst>
          </p:cNvPr>
          <p:cNvSpPr txBox="1"/>
          <p:nvPr/>
        </p:nvSpPr>
        <p:spPr>
          <a:xfrm>
            <a:off x="2027209" y="672082"/>
            <a:ext cx="74493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Biome Light" panose="020B0303030204020804" pitchFamily="34" charset="0"/>
                <a:cs typeface="Biome Light" panose="020B0303030204020804" pitchFamily="34" charset="0"/>
              </a:rPr>
              <a:t>Gaming Peripherals is to be a one-stop website for all the basic needs for gaming, ranging from best-in-class headphones to controllers and keyboards.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400" dirty="0"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Biome Light" panose="020B0303030204020804" pitchFamily="34" charset="0"/>
                <a:cs typeface="Biome Light" panose="020B0303030204020804" pitchFamily="34" charset="0"/>
              </a:rPr>
              <a:t>The proposed plan for the website is to contain a ‘Sign-up to our newsletter’ which helps us to contain the user data in a database and provide them with latest updates on their mails.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400" dirty="0"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Biome Light" panose="020B0303030204020804" pitchFamily="34" charset="0"/>
                <a:cs typeface="Biome Light" panose="020B0303030204020804" pitchFamily="34" charset="0"/>
              </a:rPr>
              <a:t>The website will also contain links to different gaming accessories.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400" dirty="0"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400" dirty="0"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400" dirty="0"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922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4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E86A289-8460-44F5-827B-E8E7058D6F85}"/>
              </a:ext>
            </a:extLst>
          </p:cNvPr>
          <p:cNvGrpSpPr/>
          <p:nvPr/>
        </p:nvGrpSpPr>
        <p:grpSpPr>
          <a:xfrm>
            <a:off x="-970904" y="19706"/>
            <a:ext cx="826850" cy="822960"/>
            <a:chOff x="-908013" y="-7191"/>
            <a:chExt cx="826850" cy="82296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1CF63A2-E9EE-4FC4-93F7-2236D6DA9C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908013" y="-7191"/>
              <a:ext cx="826850" cy="822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Graphic 5" descr="Lights On">
              <a:extLst>
                <a:ext uri="{FF2B5EF4-FFF2-40B4-BE49-F238E27FC236}">
                  <a16:creationId xmlns:a16="http://schemas.microsoft.com/office/drawing/2014/main" id="{A2C8C110-A352-47E3-970E-38BAC11974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19379" y="12406"/>
              <a:ext cx="640080" cy="64008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7405264-3D77-4F03-BC36-51597B300F6F}"/>
              </a:ext>
            </a:extLst>
          </p:cNvPr>
          <p:cNvGrpSpPr/>
          <p:nvPr/>
        </p:nvGrpSpPr>
        <p:grpSpPr>
          <a:xfrm>
            <a:off x="-970904" y="5838938"/>
            <a:ext cx="826850" cy="822960"/>
            <a:chOff x="-970904" y="5838938"/>
            <a:chExt cx="826850" cy="82296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5469DFD-1CDC-45D1-A170-E991D5E5AB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970904" y="5838938"/>
              <a:ext cx="826850" cy="822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 descr="Cause And Effect">
              <a:extLst>
                <a:ext uri="{FF2B5EF4-FFF2-40B4-BE49-F238E27FC236}">
                  <a16:creationId xmlns:a16="http://schemas.microsoft.com/office/drawing/2014/main" id="{40DB6E11-43EC-4BEC-81F3-5A5DDD255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862758" y="5930378"/>
              <a:ext cx="640080" cy="64008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60A2D64-C7A3-49FF-BD2F-0157E1DDE830}"/>
              </a:ext>
            </a:extLst>
          </p:cNvPr>
          <p:cNvGrpSpPr/>
          <p:nvPr/>
        </p:nvGrpSpPr>
        <p:grpSpPr>
          <a:xfrm>
            <a:off x="-970904" y="4744651"/>
            <a:ext cx="826850" cy="822960"/>
            <a:chOff x="-970904" y="4744651"/>
            <a:chExt cx="826850" cy="82296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3363A13-FC3C-4B54-84DB-3CABA2EB68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970904" y="4744651"/>
              <a:ext cx="826850" cy="822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 descr="Books">
              <a:extLst>
                <a:ext uri="{FF2B5EF4-FFF2-40B4-BE49-F238E27FC236}">
                  <a16:creationId xmlns:a16="http://schemas.microsoft.com/office/drawing/2014/main" id="{393A1148-C882-4F56-9581-C331FAF30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862758" y="4776654"/>
              <a:ext cx="640080" cy="64008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74D0BF-F2D2-4E7E-B6FD-BF4AD0E82407}"/>
              </a:ext>
            </a:extLst>
          </p:cNvPr>
          <p:cNvGrpSpPr/>
          <p:nvPr/>
        </p:nvGrpSpPr>
        <p:grpSpPr>
          <a:xfrm>
            <a:off x="-980180" y="3803556"/>
            <a:ext cx="826850" cy="822960"/>
            <a:chOff x="-980180" y="3803556"/>
            <a:chExt cx="826850" cy="82296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51E807B-EA5E-4014-B179-9B7E4AA356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980180" y="3803556"/>
              <a:ext cx="826850" cy="822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" name="Graphic 14" descr="Artificial Intelligence">
              <a:extLst>
                <a:ext uri="{FF2B5EF4-FFF2-40B4-BE49-F238E27FC236}">
                  <a16:creationId xmlns:a16="http://schemas.microsoft.com/office/drawing/2014/main" id="{2044F46F-2B5E-4869-AD5C-61E80128336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886795" y="3823586"/>
              <a:ext cx="640080" cy="64008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D3769F-C9A6-409E-809A-2B75E3463D7A}"/>
              </a:ext>
            </a:extLst>
          </p:cNvPr>
          <p:cNvGrpSpPr/>
          <p:nvPr/>
        </p:nvGrpSpPr>
        <p:grpSpPr>
          <a:xfrm>
            <a:off x="402910" y="1793616"/>
            <a:ext cx="826850" cy="822960"/>
            <a:chOff x="-912764" y="1888081"/>
            <a:chExt cx="826850" cy="82296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3B9BC82-6F04-49F3-AD73-EBE5EE8FF7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912764" y="1888081"/>
              <a:ext cx="826850" cy="822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8" name="Graphic 17" descr="Stopwatch">
              <a:extLst>
                <a:ext uri="{FF2B5EF4-FFF2-40B4-BE49-F238E27FC236}">
                  <a16:creationId xmlns:a16="http://schemas.microsoft.com/office/drawing/2014/main" id="{F6551E6A-86AC-4991-9506-1EB3EE4F4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823144" y="1921072"/>
              <a:ext cx="640080" cy="640080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8E07853-CC26-4C5D-9E1C-6EDFD903DDFA}"/>
              </a:ext>
            </a:extLst>
          </p:cNvPr>
          <p:cNvGrpSpPr/>
          <p:nvPr/>
        </p:nvGrpSpPr>
        <p:grpSpPr>
          <a:xfrm>
            <a:off x="-992618" y="934274"/>
            <a:ext cx="826850" cy="822960"/>
            <a:chOff x="-912764" y="994296"/>
            <a:chExt cx="826850" cy="82296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BA1B936-FE66-4652-A974-05B175DBB0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912764" y="994296"/>
              <a:ext cx="826850" cy="822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1" name="Graphic 20" descr="History">
              <a:extLst>
                <a:ext uri="{FF2B5EF4-FFF2-40B4-BE49-F238E27FC236}">
                  <a16:creationId xmlns:a16="http://schemas.microsoft.com/office/drawing/2014/main" id="{3062EE0C-8089-48D1-9A8C-32E4FFD2B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793410" y="1065538"/>
              <a:ext cx="640080" cy="640080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32F64EA-131E-481F-BF9F-565D150478B5}"/>
              </a:ext>
            </a:extLst>
          </p:cNvPr>
          <p:cNvGrpSpPr/>
          <p:nvPr/>
        </p:nvGrpSpPr>
        <p:grpSpPr>
          <a:xfrm>
            <a:off x="-970904" y="2837776"/>
            <a:ext cx="826850" cy="822960"/>
            <a:chOff x="-970904" y="2822262"/>
            <a:chExt cx="826850" cy="82296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573C515-BEF2-44D0-B7DD-71A92CE2F7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970904" y="2822262"/>
              <a:ext cx="826850" cy="822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4" name="Graphic 23" descr="Hourglass 90%">
              <a:extLst>
                <a:ext uri="{FF2B5EF4-FFF2-40B4-BE49-F238E27FC236}">
                  <a16:creationId xmlns:a16="http://schemas.microsoft.com/office/drawing/2014/main" id="{9883DF20-AFDB-457C-AED5-7623680E1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-842870" y="2871076"/>
              <a:ext cx="585293" cy="585293"/>
            </a:xfrm>
            <a:prstGeom prst="rect">
              <a:avLst/>
            </a:prstGeom>
          </p:spPr>
        </p:pic>
      </p:grp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D85B5B4-23A7-42A8-8D18-B16314F04D06}"/>
              </a:ext>
            </a:extLst>
          </p:cNvPr>
          <p:cNvSpPr/>
          <p:nvPr/>
        </p:nvSpPr>
        <p:spPr>
          <a:xfrm rot="10800000">
            <a:off x="-45434" y="-7891105"/>
            <a:ext cx="1060075" cy="19114967"/>
          </a:xfrm>
          <a:custGeom>
            <a:avLst/>
            <a:gdLst>
              <a:gd name="connsiteX0" fmla="*/ 0 w 1050587"/>
              <a:gd name="connsiteY0" fmla="*/ 19114967 h 19114967"/>
              <a:gd name="connsiteX1" fmla="*/ 0 w 1050587"/>
              <a:gd name="connsiteY1" fmla="*/ 9911445 h 19114967"/>
              <a:gd name="connsiteX2" fmla="*/ 765081 w 1050587"/>
              <a:gd name="connsiteY2" fmla="*/ 9000576 h 19114967"/>
              <a:gd name="connsiteX3" fmla="*/ 0 w 1050587"/>
              <a:gd name="connsiteY3" fmla="*/ 8046019 h 19114967"/>
              <a:gd name="connsiteX4" fmla="*/ 0 w 1050587"/>
              <a:gd name="connsiteY4" fmla="*/ 0 h 19114967"/>
              <a:gd name="connsiteX5" fmla="*/ 1050587 w 1050587"/>
              <a:gd name="connsiteY5" fmla="*/ 0 h 19114967"/>
              <a:gd name="connsiteX6" fmla="*/ 1050587 w 1050587"/>
              <a:gd name="connsiteY6" fmla="*/ 19114967 h 19114967"/>
              <a:gd name="connsiteX0" fmla="*/ 0 w 1050587"/>
              <a:gd name="connsiteY0" fmla="*/ 19114967 h 19114967"/>
              <a:gd name="connsiteX1" fmla="*/ 0 w 1050587"/>
              <a:gd name="connsiteY1" fmla="*/ 9911445 h 19114967"/>
              <a:gd name="connsiteX2" fmla="*/ 765081 w 1050587"/>
              <a:gd name="connsiteY2" fmla="*/ 9000576 h 19114967"/>
              <a:gd name="connsiteX3" fmla="*/ 0 w 1050587"/>
              <a:gd name="connsiteY3" fmla="*/ 8046019 h 19114967"/>
              <a:gd name="connsiteX4" fmla="*/ 0 w 1050587"/>
              <a:gd name="connsiteY4" fmla="*/ 0 h 19114967"/>
              <a:gd name="connsiteX5" fmla="*/ 1050587 w 1050587"/>
              <a:gd name="connsiteY5" fmla="*/ 0 h 19114967"/>
              <a:gd name="connsiteX6" fmla="*/ 1050587 w 1050587"/>
              <a:gd name="connsiteY6" fmla="*/ 19114967 h 19114967"/>
              <a:gd name="connsiteX7" fmla="*/ 0 w 1050587"/>
              <a:gd name="connsiteY7" fmla="*/ 19114967 h 19114967"/>
              <a:gd name="connsiteX0" fmla="*/ 0 w 1050587"/>
              <a:gd name="connsiteY0" fmla="*/ 19114967 h 19114967"/>
              <a:gd name="connsiteX1" fmla="*/ 0 w 1050587"/>
              <a:gd name="connsiteY1" fmla="*/ 9911445 h 19114967"/>
              <a:gd name="connsiteX2" fmla="*/ 765081 w 1050587"/>
              <a:gd name="connsiteY2" fmla="*/ 9000576 h 19114967"/>
              <a:gd name="connsiteX3" fmla="*/ 0 w 1050587"/>
              <a:gd name="connsiteY3" fmla="*/ 8046019 h 19114967"/>
              <a:gd name="connsiteX4" fmla="*/ 0 w 1050587"/>
              <a:gd name="connsiteY4" fmla="*/ 0 h 19114967"/>
              <a:gd name="connsiteX5" fmla="*/ 1050587 w 1050587"/>
              <a:gd name="connsiteY5" fmla="*/ 0 h 19114967"/>
              <a:gd name="connsiteX6" fmla="*/ 1050587 w 1050587"/>
              <a:gd name="connsiteY6" fmla="*/ 19114967 h 19114967"/>
              <a:gd name="connsiteX7" fmla="*/ 0 w 1050587"/>
              <a:gd name="connsiteY7" fmla="*/ 19114967 h 19114967"/>
              <a:gd name="connsiteX0" fmla="*/ 0 w 1050587"/>
              <a:gd name="connsiteY0" fmla="*/ 19114967 h 19114967"/>
              <a:gd name="connsiteX1" fmla="*/ 0 w 1050587"/>
              <a:gd name="connsiteY1" fmla="*/ 9911445 h 19114967"/>
              <a:gd name="connsiteX2" fmla="*/ 765081 w 1050587"/>
              <a:gd name="connsiteY2" fmla="*/ 9000576 h 19114967"/>
              <a:gd name="connsiteX3" fmla="*/ 0 w 1050587"/>
              <a:gd name="connsiteY3" fmla="*/ 8046019 h 19114967"/>
              <a:gd name="connsiteX4" fmla="*/ 0 w 1050587"/>
              <a:gd name="connsiteY4" fmla="*/ 0 h 19114967"/>
              <a:gd name="connsiteX5" fmla="*/ 1050587 w 1050587"/>
              <a:gd name="connsiteY5" fmla="*/ 0 h 19114967"/>
              <a:gd name="connsiteX6" fmla="*/ 1050587 w 1050587"/>
              <a:gd name="connsiteY6" fmla="*/ 19114967 h 19114967"/>
              <a:gd name="connsiteX7" fmla="*/ 0 w 1050587"/>
              <a:gd name="connsiteY7" fmla="*/ 19114967 h 19114967"/>
              <a:gd name="connsiteX0" fmla="*/ 4972 w 1055559"/>
              <a:gd name="connsiteY0" fmla="*/ 19114967 h 19114967"/>
              <a:gd name="connsiteX1" fmla="*/ 4972 w 1055559"/>
              <a:gd name="connsiteY1" fmla="*/ 9911445 h 19114967"/>
              <a:gd name="connsiteX2" fmla="*/ 770053 w 1055559"/>
              <a:gd name="connsiteY2" fmla="*/ 9000576 h 19114967"/>
              <a:gd name="connsiteX3" fmla="*/ 4972 w 1055559"/>
              <a:gd name="connsiteY3" fmla="*/ 8046019 h 19114967"/>
              <a:gd name="connsiteX4" fmla="*/ 4972 w 1055559"/>
              <a:gd name="connsiteY4" fmla="*/ 0 h 19114967"/>
              <a:gd name="connsiteX5" fmla="*/ 1055559 w 1055559"/>
              <a:gd name="connsiteY5" fmla="*/ 0 h 19114967"/>
              <a:gd name="connsiteX6" fmla="*/ 1055559 w 1055559"/>
              <a:gd name="connsiteY6" fmla="*/ 19114967 h 19114967"/>
              <a:gd name="connsiteX7" fmla="*/ 4972 w 1055559"/>
              <a:gd name="connsiteY7" fmla="*/ 19114967 h 19114967"/>
              <a:gd name="connsiteX0" fmla="*/ 4972 w 1055559"/>
              <a:gd name="connsiteY0" fmla="*/ 19114967 h 19114967"/>
              <a:gd name="connsiteX1" fmla="*/ 4972 w 1055559"/>
              <a:gd name="connsiteY1" fmla="*/ 9911445 h 19114967"/>
              <a:gd name="connsiteX2" fmla="*/ 770053 w 1055559"/>
              <a:gd name="connsiteY2" fmla="*/ 9000576 h 19114967"/>
              <a:gd name="connsiteX3" fmla="*/ 4972 w 1055559"/>
              <a:gd name="connsiteY3" fmla="*/ 8046019 h 19114967"/>
              <a:gd name="connsiteX4" fmla="*/ 4972 w 1055559"/>
              <a:gd name="connsiteY4" fmla="*/ 0 h 19114967"/>
              <a:gd name="connsiteX5" fmla="*/ 1055559 w 1055559"/>
              <a:gd name="connsiteY5" fmla="*/ 0 h 19114967"/>
              <a:gd name="connsiteX6" fmla="*/ 1055559 w 1055559"/>
              <a:gd name="connsiteY6" fmla="*/ 19114967 h 19114967"/>
              <a:gd name="connsiteX7" fmla="*/ 4972 w 1055559"/>
              <a:gd name="connsiteY7" fmla="*/ 19114967 h 19114967"/>
              <a:gd name="connsiteX0" fmla="*/ 4972 w 1055559"/>
              <a:gd name="connsiteY0" fmla="*/ 19114967 h 19114967"/>
              <a:gd name="connsiteX1" fmla="*/ 4972 w 1055559"/>
              <a:gd name="connsiteY1" fmla="*/ 9911445 h 19114967"/>
              <a:gd name="connsiteX2" fmla="*/ 770053 w 1055559"/>
              <a:gd name="connsiteY2" fmla="*/ 9000576 h 19114967"/>
              <a:gd name="connsiteX3" fmla="*/ 4972 w 1055559"/>
              <a:gd name="connsiteY3" fmla="*/ 8046019 h 19114967"/>
              <a:gd name="connsiteX4" fmla="*/ 4972 w 1055559"/>
              <a:gd name="connsiteY4" fmla="*/ 0 h 19114967"/>
              <a:gd name="connsiteX5" fmla="*/ 1055559 w 1055559"/>
              <a:gd name="connsiteY5" fmla="*/ 0 h 19114967"/>
              <a:gd name="connsiteX6" fmla="*/ 1055559 w 1055559"/>
              <a:gd name="connsiteY6" fmla="*/ 19114967 h 19114967"/>
              <a:gd name="connsiteX7" fmla="*/ 4972 w 1055559"/>
              <a:gd name="connsiteY7" fmla="*/ 19114967 h 19114967"/>
              <a:gd name="connsiteX0" fmla="*/ 9487 w 1060074"/>
              <a:gd name="connsiteY0" fmla="*/ 19114967 h 19114967"/>
              <a:gd name="connsiteX1" fmla="*/ 9487 w 1060074"/>
              <a:gd name="connsiteY1" fmla="*/ 9911445 h 19114967"/>
              <a:gd name="connsiteX2" fmla="*/ 774568 w 1060074"/>
              <a:gd name="connsiteY2" fmla="*/ 9000576 h 19114967"/>
              <a:gd name="connsiteX3" fmla="*/ 9487 w 1060074"/>
              <a:gd name="connsiteY3" fmla="*/ 8046019 h 19114967"/>
              <a:gd name="connsiteX4" fmla="*/ 9487 w 1060074"/>
              <a:gd name="connsiteY4" fmla="*/ 0 h 19114967"/>
              <a:gd name="connsiteX5" fmla="*/ 1060074 w 1060074"/>
              <a:gd name="connsiteY5" fmla="*/ 0 h 19114967"/>
              <a:gd name="connsiteX6" fmla="*/ 1060074 w 1060074"/>
              <a:gd name="connsiteY6" fmla="*/ 19114967 h 19114967"/>
              <a:gd name="connsiteX7" fmla="*/ 9487 w 1060074"/>
              <a:gd name="connsiteY7" fmla="*/ 19114967 h 19114967"/>
              <a:gd name="connsiteX0" fmla="*/ 9488 w 1060075"/>
              <a:gd name="connsiteY0" fmla="*/ 19114967 h 19114967"/>
              <a:gd name="connsiteX1" fmla="*/ 9488 w 1060075"/>
              <a:gd name="connsiteY1" fmla="*/ 9911445 h 19114967"/>
              <a:gd name="connsiteX2" fmla="*/ 774569 w 1060075"/>
              <a:gd name="connsiteY2" fmla="*/ 9000576 h 19114967"/>
              <a:gd name="connsiteX3" fmla="*/ 9488 w 1060075"/>
              <a:gd name="connsiteY3" fmla="*/ 8046019 h 19114967"/>
              <a:gd name="connsiteX4" fmla="*/ 9488 w 1060075"/>
              <a:gd name="connsiteY4" fmla="*/ 0 h 19114967"/>
              <a:gd name="connsiteX5" fmla="*/ 1060075 w 1060075"/>
              <a:gd name="connsiteY5" fmla="*/ 0 h 19114967"/>
              <a:gd name="connsiteX6" fmla="*/ 1060075 w 1060075"/>
              <a:gd name="connsiteY6" fmla="*/ 19114967 h 19114967"/>
              <a:gd name="connsiteX7" fmla="*/ 9488 w 1060075"/>
              <a:gd name="connsiteY7" fmla="*/ 19114967 h 19114967"/>
              <a:gd name="connsiteX0" fmla="*/ 9488 w 1060075"/>
              <a:gd name="connsiteY0" fmla="*/ 19114967 h 19114967"/>
              <a:gd name="connsiteX1" fmla="*/ 9488 w 1060075"/>
              <a:gd name="connsiteY1" fmla="*/ 9911445 h 19114967"/>
              <a:gd name="connsiteX2" fmla="*/ 774569 w 1060075"/>
              <a:gd name="connsiteY2" fmla="*/ 9000576 h 19114967"/>
              <a:gd name="connsiteX3" fmla="*/ 9488 w 1060075"/>
              <a:gd name="connsiteY3" fmla="*/ 8046019 h 19114967"/>
              <a:gd name="connsiteX4" fmla="*/ 9488 w 1060075"/>
              <a:gd name="connsiteY4" fmla="*/ 0 h 19114967"/>
              <a:gd name="connsiteX5" fmla="*/ 1060075 w 1060075"/>
              <a:gd name="connsiteY5" fmla="*/ 0 h 19114967"/>
              <a:gd name="connsiteX6" fmla="*/ 1060075 w 1060075"/>
              <a:gd name="connsiteY6" fmla="*/ 19114967 h 19114967"/>
              <a:gd name="connsiteX7" fmla="*/ 9488 w 1060075"/>
              <a:gd name="connsiteY7" fmla="*/ 19114967 h 19114967"/>
              <a:gd name="connsiteX0" fmla="*/ 9488 w 1060075"/>
              <a:gd name="connsiteY0" fmla="*/ 19114967 h 19114967"/>
              <a:gd name="connsiteX1" fmla="*/ 9488 w 1060075"/>
              <a:gd name="connsiteY1" fmla="*/ 9911445 h 19114967"/>
              <a:gd name="connsiteX2" fmla="*/ 774569 w 1060075"/>
              <a:gd name="connsiteY2" fmla="*/ 9000576 h 19114967"/>
              <a:gd name="connsiteX3" fmla="*/ 9488 w 1060075"/>
              <a:gd name="connsiteY3" fmla="*/ 8046019 h 19114967"/>
              <a:gd name="connsiteX4" fmla="*/ 9488 w 1060075"/>
              <a:gd name="connsiteY4" fmla="*/ 0 h 19114967"/>
              <a:gd name="connsiteX5" fmla="*/ 1060075 w 1060075"/>
              <a:gd name="connsiteY5" fmla="*/ 0 h 19114967"/>
              <a:gd name="connsiteX6" fmla="*/ 1060075 w 1060075"/>
              <a:gd name="connsiteY6" fmla="*/ 19114967 h 19114967"/>
              <a:gd name="connsiteX7" fmla="*/ 9488 w 1060075"/>
              <a:gd name="connsiteY7" fmla="*/ 19114967 h 19114967"/>
              <a:gd name="connsiteX0" fmla="*/ 9488 w 1060075"/>
              <a:gd name="connsiteY0" fmla="*/ 19114967 h 19114967"/>
              <a:gd name="connsiteX1" fmla="*/ 9488 w 1060075"/>
              <a:gd name="connsiteY1" fmla="*/ 9911445 h 19114967"/>
              <a:gd name="connsiteX2" fmla="*/ 774569 w 1060075"/>
              <a:gd name="connsiteY2" fmla="*/ 9000576 h 19114967"/>
              <a:gd name="connsiteX3" fmla="*/ 9488 w 1060075"/>
              <a:gd name="connsiteY3" fmla="*/ 8046019 h 19114967"/>
              <a:gd name="connsiteX4" fmla="*/ 9488 w 1060075"/>
              <a:gd name="connsiteY4" fmla="*/ 0 h 19114967"/>
              <a:gd name="connsiteX5" fmla="*/ 1060075 w 1060075"/>
              <a:gd name="connsiteY5" fmla="*/ 0 h 19114967"/>
              <a:gd name="connsiteX6" fmla="*/ 1060075 w 1060075"/>
              <a:gd name="connsiteY6" fmla="*/ 19114967 h 19114967"/>
              <a:gd name="connsiteX7" fmla="*/ 9488 w 1060075"/>
              <a:gd name="connsiteY7" fmla="*/ 19114967 h 19114967"/>
              <a:gd name="connsiteX0" fmla="*/ 9488 w 1060075"/>
              <a:gd name="connsiteY0" fmla="*/ 19114967 h 19114967"/>
              <a:gd name="connsiteX1" fmla="*/ 9488 w 1060075"/>
              <a:gd name="connsiteY1" fmla="*/ 9911445 h 19114967"/>
              <a:gd name="connsiteX2" fmla="*/ 774569 w 1060075"/>
              <a:gd name="connsiteY2" fmla="*/ 9000576 h 19114967"/>
              <a:gd name="connsiteX3" fmla="*/ 9488 w 1060075"/>
              <a:gd name="connsiteY3" fmla="*/ 8046019 h 19114967"/>
              <a:gd name="connsiteX4" fmla="*/ 9488 w 1060075"/>
              <a:gd name="connsiteY4" fmla="*/ 0 h 19114967"/>
              <a:gd name="connsiteX5" fmla="*/ 1060075 w 1060075"/>
              <a:gd name="connsiteY5" fmla="*/ 0 h 19114967"/>
              <a:gd name="connsiteX6" fmla="*/ 1060075 w 1060075"/>
              <a:gd name="connsiteY6" fmla="*/ 19114967 h 19114967"/>
              <a:gd name="connsiteX7" fmla="*/ 9488 w 1060075"/>
              <a:gd name="connsiteY7" fmla="*/ 19114967 h 19114967"/>
              <a:gd name="connsiteX0" fmla="*/ 9488 w 1060075"/>
              <a:gd name="connsiteY0" fmla="*/ 19114967 h 19114967"/>
              <a:gd name="connsiteX1" fmla="*/ 9488 w 1060075"/>
              <a:gd name="connsiteY1" fmla="*/ 9911445 h 19114967"/>
              <a:gd name="connsiteX2" fmla="*/ 774569 w 1060075"/>
              <a:gd name="connsiteY2" fmla="*/ 9000576 h 19114967"/>
              <a:gd name="connsiteX3" fmla="*/ 9488 w 1060075"/>
              <a:gd name="connsiteY3" fmla="*/ 8046019 h 19114967"/>
              <a:gd name="connsiteX4" fmla="*/ 9488 w 1060075"/>
              <a:gd name="connsiteY4" fmla="*/ 0 h 19114967"/>
              <a:gd name="connsiteX5" fmla="*/ 1060075 w 1060075"/>
              <a:gd name="connsiteY5" fmla="*/ 0 h 19114967"/>
              <a:gd name="connsiteX6" fmla="*/ 1060075 w 1060075"/>
              <a:gd name="connsiteY6" fmla="*/ 19114967 h 19114967"/>
              <a:gd name="connsiteX7" fmla="*/ 9488 w 1060075"/>
              <a:gd name="connsiteY7" fmla="*/ 19114967 h 1911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0075" h="19114967">
                <a:moveTo>
                  <a:pt x="9488" y="19114967"/>
                </a:moveTo>
                <a:cubicBezTo>
                  <a:pt x="9488" y="16047126"/>
                  <a:pt x="-11859" y="10367468"/>
                  <a:pt x="9488" y="9911445"/>
                </a:cubicBezTo>
                <a:cubicBezTo>
                  <a:pt x="30835" y="9455422"/>
                  <a:pt x="784729" y="9484200"/>
                  <a:pt x="774569" y="9000576"/>
                </a:cubicBezTo>
                <a:cubicBezTo>
                  <a:pt x="764409" y="8516952"/>
                  <a:pt x="20678" y="8567405"/>
                  <a:pt x="9488" y="8046019"/>
                </a:cubicBezTo>
                <a:cubicBezTo>
                  <a:pt x="-1702" y="7524633"/>
                  <a:pt x="9488" y="2682006"/>
                  <a:pt x="9488" y="0"/>
                </a:cubicBezTo>
                <a:lnTo>
                  <a:pt x="1060075" y="0"/>
                </a:lnTo>
                <a:lnTo>
                  <a:pt x="1060075" y="19114967"/>
                </a:lnTo>
                <a:lnTo>
                  <a:pt x="9488" y="191149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6" name="Graphic 25" descr="Lights On">
            <a:hlinkClick r:id="rId16" action="ppaction://hlinksldjump"/>
            <a:extLst>
              <a:ext uri="{FF2B5EF4-FFF2-40B4-BE49-F238E27FC236}">
                <a16:creationId xmlns:a16="http://schemas.microsoft.com/office/drawing/2014/main" id="{8B206AA6-6CE1-48C3-8E1D-90B79CA5BB5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48422" y="12406"/>
            <a:ext cx="640080" cy="640080"/>
          </a:xfrm>
          <a:prstGeom prst="rect">
            <a:avLst/>
          </a:prstGeom>
        </p:spPr>
      </p:pic>
      <p:pic>
        <p:nvPicPr>
          <p:cNvPr id="27" name="Graphic 26" descr="Cause And Effect">
            <a:hlinkClick r:id="rId19" action="ppaction://hlinksldjump"/>
            <a:extLst>
              <a:ext uri="{FF2B5EF4-FFF2-40B4-BE49-F238E27FC236}">
                <a16:creationId xmlns:a16="http://schemas.microsoft.com/office/drawing/2014/main" id="{03131BDA-3C91-4238-A984-EFC71124B82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85531" y="5870941"/>
            <a:ext cx="640080" cy="640080"/>
          </a:xfrm>
          <a:prstGeom prst="rect">
            <a:avLst/>
          </a:prstGeom>
        </p:spPr>
      </p:pic>
      <p:pic>
        <p:nvPicPr>
          <p:cNvPr id="28" name="Graphic 27" descr="Books">
            <a:hlinkClick r:id="rId22" action="ppaction://hlinksldjump"/>
            <a:extLst>
              <a:ext uri="{FF2B5EF4-FFF2-40B4-BE49-F238E27FC236}">
                <a16:creationId xmlns:a16="http://schemas.microsoft.com/office/drawing/2014/main" id="{61494FAD-01A7-48C5-9E5F-E1D6F29385A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85531" y="4776654"/>
            <a:ext cx="640080" cy="640080"/>
          </a:xfrm>
          <a:prstGeom prst="rect">
            <a:avLst/>
          </a:prstGeom>
        </p:spPr>
      </p:pic>
      <p:pic>
        <p:nvPicPr>
          <p:cNvPr id="29" name="Graphic 28" descr="Artificial Intelligence">
            <a:hlinkClick r:id="rId25" action="ppaction://hlinksldjump"/>
            <a:extLst>
              <a:ext uri="{FF2B5EF4-FFF2-40B4-BE49-F238E27FC236}">
                <a16:creationId xmlns:a16="http://schemas.microsoft.com/office/drawing/2014/main" id="{1E9FF29D-F29D-47F3-9362-61CB0331E42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85531" y="3823153"/>
            <a:ext cx="640080" cy="640080"/>
          </a:xfrm>
          <a:prstGeom prst="rect">
            <a:avLst/>
          </a:prstGeom>
        </p:spPr>
      </p:pic>
      <p:pic>
        <p:nvPicPr>
          <p:cNvPr id="30" name="Graphic 29" descr="Hourglass 90%">
            <a:hlinkClick r:id="rId28" action="ppaction://hlinksldjump"/>
            <a:extLst>
              <a:ext uri="{FF2B5EF4-FFF2-40B4-BE49-F238E27FC236}">
                <a16:creationId xmlns:a16="http://schemas.microsoft.com/office/drawing/2014/main" id="{1014DB2A-AD46-4877-A540-1E3E883C000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85531" y="2848321"/>
            <a:ext cx="630804" cy="630804"/>
          </a:xfrm>
          <a:prstGeom prst="rect">
            <a:avLst/>
          </a:prstGeom>
        </p:spPr>
      </p:pic>
      <p:pic>
        <p:nvPicPr>
          <p:cNvPr id="31" name="Graphic 30" descr="Stopwatch">
            <a:hlinkClick r:id="rId31" action="ppaction://hlinksldjump"/>
            <a:extLst>
              <a:ext uri="{FF2B5EF4-FFF2-40B4-BE49-F238E27FC236}">
                <a16:creationId xmlns:a16="http://schemas.microsoft.com/office/drawing/2014/main" id="{4231A4BD-7A0C-499C-AC20-7AF06EA93DFE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240645" y="1921072"/>
            <a:ext cx="640080" cy="640080"/>
          </a:xfrm>
          <a:prstGeom prst="rect">
            <a:avLst/>
          </a:prstGeom>
        </p:spPr>
      </p:pic>
      <p:pic>
        <p:nvPicPr>
          <p:cNvPr id="32" name="Graphic 31" descr="History">
            <a:hlinkClick r:id="rId34" action="ppaction://hlinksldjump"/>
            <a:extLst>
              <a:ext uri="{FF2B5EF4-FFF2-40B4-BE49-F238E27FC236}">
                <a16:creationId xmlns:a16="http://schemas.microsoft.com/office/drawing/2014/main" id="{CE08C059-D280-49CD-AFFD-E3753A2DF95E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240645" y="1026299"/>
            <a:ext cx="640080" cy="64008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78FEB67-7B3D-42CE-B2BD-C9FB83481F98}"/>
              </a:ext>
            </a:extLst>
          </p:cNvPr>
          <p:cNvSpPr txBox="1"/>
          <p:nvPr/>
        </p:nvSpPr>
        <p:spPr>
          <a:xfrm>
            <a:off x="2408207" y="766910"/>
            <a:ext cx="73755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Biome Light" panose="020B0303030204020804" pitchFamily="34" charset="0"/>
                <a:cs typeface="Biome Light" panose="020B0303030204020804" pitchFamily="34" charset="0"/>
              </a:rPr>
              <a:t>The languages used are HTML, CSS, JavaScript, Java.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400" dirty="0"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Biome Light" panose="020B0303030204020804" pitchFamily="34" charset="0"/>
                <a:cs typeface="Biome Light" panose="020B0303030204020804" pitchFamily="34" charset="0"/>
              </a:rPr>
              <a:t>The server-side framework is to be done using Flask and the database to be implemented is SQLite.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3CA457-6A8F-4A65-8178-854D767567B0}"/>
              </a:ext>
            </a:extLst>
          </p:cNvPr>
          <p:cNvSpPr txBox="1"/>
          <p:nvPr/>
        </p:nvSpPr>
        <p:spPr>
          <a:xfrm>
            <a:off x="4107611" y="4149462"/>
            <a:ext cx="39767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Some Code Snippets and Design, Themes are added in the next few slides.</a:t>
            </a:r>
          </a:p>
        </p:txBody>
      </p:sp>
    </p:spTree>
    <p:extLst>
      <p:ext uri="{BB962C8B-B14F-4D97-AF65-F5344CB8AC3E}">
        <p14:creationId xmlns:p14="http://schemas.microsoft.com/office/powerpoint/2010/main" val="3657436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3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84303D2-5ED2-4B8B-8B1C-699004818571}"/>
              </a:ext>
            </a:extLst>
          </p:cNvPr>
          <p:cNvGrpSpPr/>
          <p:nvPr/>
        </p:nvGrpSpPr>
        <p:grpSpPr>
          <a:xfrm>
            <a:off x="-908013" y="-7191"/>
            <a:ext cx="826850" cy="822960"/>
            <a:chOff x="-908013" y="-7191"/>
            <a:chExt cx="826850" cy="82296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9E2A5D3-AEA7-474C-89A4-AB8DD335F1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908013" y="-7191"/>
              <a:ext cx="826850" cy="822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Graphic 5" descr="Lights On">
              <a:extLst>
                <a:ext uri="{FF2B5EF4-FFF2-40B4-BE49-F238E27FC236}">
                  <a16:creationId xmlns:a16="http://schemas.microsoft.com/office/drawing/2014/main" id="{C5EDE5DF-7C9A-41C7-B131-723303EFE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19379" y="12406"/>
              <a:ext cx="640080" cy="64008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0555249-185B-466E-8807-34F522DE59A6}"/>
              </a:ext>
            </a:extLst>
          </p:cNvPr>
          <p:cNvGrpSpPr/>
          <p:nvPr/>
        </p:nvGrpSpPr>
        <p:grpSpPr>
          <a:xfrm>
            <a:off x="-970904" y="5838938"/>
            <a:ext cx="826850" cy="822960"/>
            <a:chOff x="-970904" y="5838938"/>
            <a:chExt cx="826850" cy="82296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19D0AC5-6A7C-47E2-85F5-D12F297AF5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970904" y="5838938"/>
              <a:ext cx="826850" cy="822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 descr="Cause And Effect">
              <a:extLst>
                <a:ext uri="{FF2B5EF4-FFF2-40B4-BE49-F238E27FC236}">
                  <a16:creationId xmlns:a16="http://schemas.microsoft.com/office/drawing/2014/main" id="{31F72BC2-C961-4749-BB45-8BF0A5A3E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862758" y="5930378"/>
              <a:ext cx="640080" cy="64008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8A81D7-3577-47B7-8A1F-D1174179396A}"/>
              </a:ext>
            </a:extLst>
          </p:cNvPr>
          <p:cNvGrpSpPr/>
          <p:nvPr/>
        </p:nvGrpSpPr>
        <p:grpSpPr>
          <a:xfrm>
            <a:off x="-970904" y="4744651"/>
            <a:ext cx="826850" cy="822960"/>
            <a:chOff x="-970904" y="4744651"/>
            <a:chExt cx="826850" cy="82296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A07168B-B7BD-490B-86A4-46344A468F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970904" y="4744651"/>
              <a:ext cx="826850" cy="822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 descr="Books">
              <a:extLst>
                <a:ext uri="{FF2B5EF4-FFF2-40B4-BE49-F238E27FC236}">
                  <a16:creationId xmlns:a16="http://schemas.microsoft.com/office/drawing/2014/main" id="{05A91D04-A607-4B73-B3FD-9104A1082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862758" y="4776654"/>
              <a:ext cx="640080" cy="64008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111A01C-5EC6-4E9F-82A3-11281E6DEAD9}"/>
              </a:ext>
            </a:extLst>
          </p:cNvPr>
          <p:cNvGrpSpPr/>
          <p:nvPr/>
        </p:nvGrpSpPr>
        <p:grpSpPr>
          <a:xfrm>
            <a:off x="-980180" y="3803556"/>
            <a:ext cx="826850" cy="822960"/>
            <a:chOff x="-980180" y="3803556"/>
            <a:chExt cx="826850" cy="82296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D69580-AF5C-4B36-8FC5-581BDFABB1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980180" y="3803556"/>
              <a:ext cx="826850" cy="822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" name="Graphic 14" descr="Artificial Intelligence">
              <a:extLst>
                <a:ext uri="{FF2B5EF4-FFF2-40B4-BE49-F238E27FC236}">
                  <a16:creationId xmlns:a16="http://schemas.microsoft.com/office/drawing/2014/main" id="{CFC4B558-3E83-46BD-9A5A-68E03C3FB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886795" y="3823586"/>
              <a:ext cx="640080" cy="640080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109C1E3-E3D2-4056-8F30-F77D7A7F9C25}"/>
              </a:ext>
            </a:extLst>
          </p:cNvPr>
          <p:cNvGrpSpPr/>
          <p:nvPr/>
        </p:nvGrpSpPr>
        <p:grpSpPr>
          <a:xfrm>
            <a:off x="-912764" y="1888081"/>
            <a:ext cx="826850" cy="822960"/>
            <a:chOff x="-912764" y="1888081"/>
            <a:chExt cx="826850" cy="82296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D28008C-4A7B-4AE2-952C-A38691410C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912764" y="1888081"/>
              <a:ext cx="826850" cy="822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1" name="Graphic 20" descr="Stopwatch">
              <a:extLst>
                <a:ext uri="{FF2B5EF4-FFF2-40B4-BE49-F238E27FC236}">
                  <a16:creationId xmlns:a16="http://schemas.microsoft.com/office/drawing/2014/main" id="{E489EB32-1142-4AD6-9C77-82EC2BDF4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823144" y="1921072"/>
              <a:ext cx="640080" cy="640080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2F8B808-1869-49E1-A013-F5A58A02DDAA}"/>
              </a:ext>
            </a:extLst>
          </p:cNvPr>
          <p:cNvGrpSpPr/>
          <p:nvPr/>
        </p:nvGrpSpPr>
        <p:grpSpPr>
          <a:xfrm>
            <a:off x="-912764" y="994296"/>
            <a:ext cx="826850" cy="822960"/>
            <a:chOff x="-912764" y="994296"/>
            <a:chExt cx="826850" cy="82296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90A72BE-DCEE-45FC-97D4-F3FF4C4621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912764" y="994296"/>
              <a:ext cx="826850" cy="822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4" name="Graphic 23" descr="History">
              <a:extLst>
                <a:ext uri="{FF2B5EF4-FFF2-40B4-BE49-F238E27FC236}">
                  <a16:creationId xmlns:a16="http://schemas.microsoft.com/office/drawing/2014/main" id="{7F9F2D4C-3A55-4A72-A14B-BF8A8F3332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793410" y="1065538"/>
              <a:ext cx="640080" cy="64008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2B2D225-6DB0-4B3B-B362-28273B058B2F}"/>
              </a:ext>
            </a:extLst>
          </p:cNvPr>
          <p:cNvGrpSpPr/>
          <p:nvPr/>
        </p:nvGrpSpPr>
        <p:grpSpPr>
          <a:xfrm>
            <a:off x="402910" y="2773090"/>
            <a:ext cx="826850" cy="822960"/>
            <a:chOff x="-970904" y="2822262"/>
            <a:chExt cx="826850" cy="82296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5A8310C-FD51-4342-A1AE-AE97DAAA64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970904" y="2822262"/>
              <a:ext cx="826850" cy="822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8" name="Graphic 17" descr="Hourglass 90%">
              <a:extLst>
                <a:ext uri="{FF2B5EF4-FFF2-40B4-BE49-F238E27FC236}">
                  <a16:creationId xmlns:a16="http://schemas.microsoft.com/office/drawing/2014/main" id="{E459166D-8EB5-45A4-9F03-BD955B6DA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-842870" y="2871076"/>
              <a:ext cx="585293" cy="585293"/>
            </a:xfrm>
            <a:prstGeom prst="rect">
              <a:avLst/>
            </a:prstGeom>
          </p:spPr>
        </p:pic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63C4CE1-5861-4738-8790-D46717C7ADBC}"/>
              </a:ext>
            </a:extLst>
          </p:cNvPr>
          <p:cNvSpPr/>
          <p:nvPr/>
        </p:nvSpPr>
        <p:spPr>
          <a:xfrm rot="10800000">
            <a:off x="-9055" y="-6920963"/>
            <a:ext cx="1060075" cy="19114967"/>
          </a:xfrm>
          <a:custGeom>
            <a:avLst/>
            <a:gdLst>
              <a:gd name="connsiteX0" fmla="*/ 0 w 1050587"/>
              <a:gd name="connsiteY0" fmla="*/ 19114967 h 19114967"/>
              <a:gd name="connsiteX1" fmla="*/ 0 w 1050587"/>
              <a:gd name="connsiteY1" fmla="*/ 9911445 h 19114967"/>
              <a:gd name="connsiteX2" fmla="*/ 765081 w 1050587"/>
              <a:gd name="connsiteY2" fmla="*/ 9000576 h 19114967"/>
              <a:gd name="connsiteX3" fmla="*/ 0 w 1050587"/>
              <a:gd name="connsiteY3" fmla="*/ 8046019 h 19114967"/>
              <a:gd name="connsiteX4" fmla="*/ 0 w 1050587"/>
              <a:gd name="connsiteY4" fmla="*/ 0 h 19114967"/>
              <a:gd name="connsiteX5" fmla="*/ 1050587 w 1050587"/>
              <a:gd name="connsiteY5" fmla="*/ 0 h 19114967"/>
              <a:gd name="connsiteX6" fmla="*/ 1050587 w 1050587"/>
              <a:gd name="connsiteY6" fmla="*/ 19114967 h 19114967"/>
              <a:gd name="connsiteX0" fmla="*/ 0 w 1050587"/>
              <a:gd name="connsiteY0" fmla="*/ 19114967 h 19114967"/>
              <a:gd name="connsiteX1" fmla="*/ 0 w 1050587"/>
              <a:gd name="connsiteY1" fmla="*/ 9911445 h 19114967"/>
              <a:gd name="connsiteX2" fmla="*/ 765081 w 1050587"/>
              <a:gd name="connsiteY2" fmla="*/ 9000576 h 19114967"/>
              <a:gd name="connsiteX3" fmla="*/ 0 w 1050587"/>
              <a:gd name="connsiteY3" fmla="*/ 8046019 h 19114967"/>
              <a:gd name="connsiteX4" fmla="*/ 0 w 1050587"/>
              <a:gd name="connsiteY4" fmla="*/ 0 h 19114967"/>
              <a:gd name="connsiteX5" fmla="*/ 1050587 w 1050587"/>
              <a:gd name="connsiteY5" fmla="*/ 0 h 19114967"/>
              <a:gd name="connsiteX6" fmla="*/ 1050587 w 1050587"/>
              <a:gd name="connsiteY6" fmla="*/ 19114967 h 19114967"/>
              <a:gd name="connsiteX7" fmla="*/ 0 w 1050587"/>
              <a:gd name="connsiteY7" fmla="*/ 19114967 h 19114967"/>
              <a:gd name="connsiteX0" fmla="*/ 0 w 1050587"/>
              <a:gd name="connsiteY0" fmla="*/ 19114967 h 19114967"/>
              <a:gd name="connsiteX1" fmla="*/ 0 w 1050587"/>
              <a:gd name="connsiteY1" fmla="*/ 9911445 h 19114967"/>
              <a:gd name="connsiteX2" fmla="*/ 765081 w 1050587"/>
              <a:gd name="connsiteY2" fmla="*/ 9000576 h 19114967"/>
              <a:gd name="connsiteX3" fmla="*/ 0 w 1050587"/>
              <a:gd name="connsiteY3" fmla="*/ 8046019 h 19114967"/>
              <a:gd name="connsiteX4" fmla="*/ 0 w 1050587"/>
              <a:gd name="connsiteY4" fmla="*/ 0 h 19114967"/>
              <a:gd name="connsiteX5" fmla="*/ 1050587 w 1050587"/>
              <a:gd name="connsiteY5" fmla="*/ 0 h 19114967"/>
              <a:gd name="connsiteX6" fmla="*/ 1050587 w 1050587"/>
              <a:gd name="connsiteY6" fmla="*/ 19114967 h 19114967"/>
              <a:gd name="connsiteX7" fmla="*/ 0 w 1050587"/>
              <a:gd name="connsiteY7" fmla="*/ 19114967 h 19114967"/>
              <a:gd name="connsiteX0" fmla="*/ 0 w 1050587"/>
              <a:gd name="connsiteY0" fmla="*/ 19114967 h 19114967"/>
              <a:gd name="connsiteX1" fmla="*/ 0 w 1050587"/>
              <a:gd name="connsiteY1" fmla="*/ 9911445 h 19114967"/>
              <a:gd name="connsiteX2" fmla="*/ 765081 w 1050587"/>
              <a:gd name="connsiteY2" fmla="*/ 9000576 h 19114967"/>
              <a:gd name="connsiteX3" fmla="*/ 0 w 1050587"/>
              <a:gd name="connsiteY3" fmla="*/ 8046019 h 19114967"/>
              <a:gd name="connsiteX4" fmla="*/ 0 w 1050587"/>
              <a:gd name="connsiteY4" fmla="*/ 0 h 19114967"/>
              <a:gd name="connsiteX5" fmla="*/ 1050587 w 1050587"/>
              <a:gd name="connsiteY5" fmla="*/ 0 h 19114967"/>
              <a:gd name="connsiteX6" fmla="*/ 1050587 w 1050587"/>
              <a:gd name="connsiteY6" fmla="*/ 19114967 h 19114967"/>
              <a:gd name="connsiteX7" fmla="*/ 0 w 1050587"/>
              <a:gd name="connsiteY7" fmla="*/ 19114967 h 19114967"/>
              <a:gd name="connsiteX0" fmla="*/ 4972 w 1055559"/>
              <a:gd name="connsiteY0" fmla="*/ 19114967 h 19114967"/>
              <a:gd name="connsiteX1" fmla="*/ 4972 w 1055559"/>
              <a:gd name="connsiteY1" fmla="*/ 9911445 h 19114967"/>
              <a:gd name="connsiteX2" fmla="*/ 770053 w 1055559"/>
              <a:gd name="connsiteY2" fmla="*/ 9000576 h 19114967"/>
              <a:gd name="connsiteX3" fmla="*/ 4972 w 1055559"/>
              <a:gd name="connsiteY3" fmla="*/ 8046019 h 19114967"/>
              <a:gd name="connsiteX4" fmla="*/ 4972 w 1055559"/>
              <a:gd name="connsiteY4" fmla="*/ 0 h 19114967"/>
              <a:gd name="connsiteX5" fmla="*/ 1055559 w 1055559"/>
              <a:gd name="connsiteY5" fmla="*/ 0 h 19114967"/>
              <a:gd name="connsiteX6" fmla="*/ 1055559 w 1055559"/>
              <a:gd name="connsiteY6" fmla="*/ 19114967 h 19114967"/>
              <a:gd name="connsiteX7" fmla="*/ 4972 w 1055559"/>
              <a:gd name="connsiteY7" fmla="*/ 19114967 h 19114967"/>
              <a:gd name="connsiteX0" fmla="*/ 4972 w 1055559"/>
              <a:gd name="connsiteY0" fmla="*/ 19114967 h 19114967"/>
              <a:gd name="connsiteX1" fmla="*/ 4972 w 1055559"/>
              <a:gd name="connsiteY1" fmla="*/ 9911445 h 19114967"/>
              <a:gd name="connsiteX2" fmla="*/ 770053 w 1055559"/>
              <a:gd name="connsiteY2" fmla="*/ 9000576 h 19114967"/>
              <a:gd name="connsiteX3" fmla="*/ 4972 w 1055559"/>
              <a:gd name="connsiteY3" fmla="*/ 8046019 h 19114967"/>
              <a:gd name="connsiteX4" fmla="*/ 4972 w 1055559"/>
              <a:gd name="connsiteY4" fmla="*/ 0 h 19114967"/>
              <a:gd name="connsiteX5" fmla="*/ 1055559 w 1055559"/>
              <a:gd name="connsiteY5" fmla="*/ 0 h 19114967"/>
              <a:gd name="connsiteX6" fmla="*/ 1055559 w 1055559"/>
              <a:gd name="connsiteY6" fmla="*/ 19114967 h 19114967"/>
              <a:gd name="connsiteX7" fmla="*/ 4972 w 1055559"/>
              <a:gd name="connsiteY7" fmla="*/ 19114967 h 19114967"/>
              <a:gd name="connsiteX0" fmla="*/ 4972 w 1055559"/>
              <a:gd name="connsiteY0" fmla="*/ 19114967 h 19114967"/>
              <a:gd name="connsiteX1" fmla="*/ 4972 w 1055559"/>
              <a:gd name="connsiteY1" fmla="*/ 9911445 h 19114967"/>
              <a:gd name="connsiteX2" fmla="*/ 770053 w 1055559"/>
              <a:gd name="connsiteY2" fmla="*/ 9000576 h 19114967"/>
              <a:gd name="connsiteX3" fmla="*/ 4972 w 1055559"/>
              <a:gd name="connsiteY3" fmla="*/ 8046019 h 19114967"/>
              <a:gd name="connsiteX4" fmla="*/ 4972 w 1055559"/>
              <a:gd name="connsiteY4" fmla="*/ 0 h 19114967"/>
              <a:gd name="connsiteX5" fmla="*/ 1055559 w 1055559"/>
              <a:gd name="connsiteY5" fmla="*/ 0 h 19114967"/>
              <a:gd name="connsiteX6" fmla="*/ 1055559 w 1055559"/>
              <a:gd name="connsiteY6" fmla="*/ 19114967 h 19114967"/>
              <a:gd name="connsiteX7" fmla="*/ 4972 w 1055559"/>
              <a:gd name="connsiteY7" fmla="*/ 19114967 h 19114967"/>
              <a:gd name="connsiteX0" fmla="*/ 9487 w 1060074"/>
              <a:gd name="connsiteY0" fmla="*/ 19114967 h 19114967"/>
              <a:gd name="connsiteX1" fmla="*/ 9487 w 1060074"/>
              <a:gd name="connsiteY1" fmla="*/ 9911445 h 19114967"/>
              <a:gd name="connsiteX2" fmla="*/ 774568 w 1060074"/>
              <a:gd name="connsiteY2" fmla="*/ 9000576 h 19114967"/>
              <a:gd name="connsiteX3" fmla="*/ 9487 w 1060074"/>
              <a:gd name="connsiteY3" fmla="*/ 8046019 h 19114967"/>
              <a:gd name="connsiteX4" fmla="*/ 9487 w 1060074"/>
              <a:gd name="connsiteY4" fmla="*/ 0 h 19114967"/>
              <a:gd name="connsiteX5" fmla="*/ 1060074 w 1060074"/>
              <a:gd name="connsiteY5" fmla="*/ 0 h 19114967"/>
              <a:gd name="connsiteX6" fmla="*/ 1060074 w 1060074"/>
              <a:gd name="connsiteY6" fmla="*/ 19114967 h 19114967"/>
              <a:gd name="connsiteX7" fmla="*/ 9487 w 1060074"/>
              <a:gd name="connsiteY7" fmla="*/ 19114967 h 19114967"/>
              <a:gd name="connsiteX0" fmla="*/ 9488 w 1060075"/>
              <a:gd name="connsiteY0" fmla="*/ 19114967 h 19114967"/>
              <a:gd name="connsiteX1" fmla="*/ 9488 w 1060075"/>
              <a:gd name="connsiteY1" fmla="*/ 9911445 h 19114967"/>
              <a:gd name="connsiteX2" fmla="*/ 774569 w 1060075"/>
              <a:gd name="connsiteY2" fmla="*/ 9000576 h 19114967"/>
              <a:gd name="connsiteX3" fmla="*/ 9488 w 1060075"/>
              <a:gd name="connsiteY3" fmla="*/ 8046019 h 19114967"/>
              <a:gd name="connsiteX4" fmla="*/ 9488 w 1060075"/>
              <a:gd name="connsiteY4" fmla="*/ 0 h 19114967"/>
              <a:gd name="connsiteX5" fmla="*/ 1060075 w 1060075"/>
              <a:gd name="connsiteY5" fmla="*/ 0 h 19114967"/>
              <a:gd name="connsiteX6" fmla="*/ 1060075 w 1060075"/>
              <a:gd name="connsiteY6" fmla="*/ 19114967 h 19114967"/>
              <a:gd name="connsiteX7" fmla="*/ 9488 w 1060075"/>
              <a:gd name="connsiteY7" fmla="*/ 19114967 h 19114967"/>
              <a:gd name="connsiteX0" fmla="*/ 9488 w 1060075"/>
              <a:gd name="connsiteY0" fmla="*/ 19114967 h 19114967"/>
              <a:gd name="connsiteX1" fmla="*/ 9488 w 1060075"/>
              <a:gd name="connsiteY1" fmla="*/ 9911445 h 19114967"/>
              <a:gd name="connsiteX2" fmla="*/ 774569 w 1060075"/>
              <a:gd name="connsiteY2" fmla="*/ 9000576 h 19114967"/>
              <a:gd name="connsiteX3" fmla="*/ 9488 w 1060075"/>
              <a:gd name="connsiteY3" fmla="*/ 8046019 h 19114967"/>
              <a:gd name="connsiteX4" fmla="*/ 9488 w 1060075"/>
              <a:gd name="connsiteY4" fmla="*/ 0 h 19114967"/>
              <a:gd name="connsiteX5" fmla="*/ 1060075 w 1060075"/>
              <a:gd name="connsiteY5" fmla="*/ 0 h 19114967"/>
              <a:gd name="connsiteX6" fmla="*/ 1060075 w 1060075"/>
              <a:gd name="connsiteY6" fmla="*/ 19114967 h 19114967"/>
              <a:gd name="connsiteX7" fmla="*/ 9488 w 1060075"/>
              <a:gd name="connsiteY7" fmla="*/ 19114967 h 19114967"/>
              <a:gd name="connsiteX0" fmla="*/ 9488 w 1060075"/>
              <a:gd name="connsiteY0" fmla="*/ 19114967 h 19114967"/>
              <a:gd name="connsiteX1" fmla="*/ 9488 w 1060075"/>
              <a:gd name="connsiteY1" fmla="*/ 9911445 h 19114967"/>
              <a:gd name="connsiteX2" fmla="*/ 774569 w 1060075"/>
              <a:gd name="connsiteY2" fmla="*/ 9000576 h 19114967"/>
              <a:gd name="connsiteX3" fmla="*/ 9488 w 1060075"/>
              <a:gd name="connsiteY3" fmla="*/ 8046019 h 19114967"/>
              <a:gd name="connsiteX4" fmla="*/ 9488 w 1060075"/>
              <a:gd name="connsiteY4" fmla="*/ 0 h 19114967"/>
              <a:gd name="connsiteX5" fmla="*/ 1060075 w 1060075"/>
              <a:gd name="connsiteY5" fmla="*/ 0 h 19114967"/>
              <a:gd name="connsiteX6" fmla="*/ 1060075 w 1060075"/>
              <a:gd name="connsiteY6" fmla="*/ 19114967 h 19114967"/>
              <a:gd name="connsiteX7" fmla="*/ 9488 w 1060075"/>
              <a:gd name="connsiteY7" fmla="*/ 19114967 h 19114967"/>
              <a:gd name="connsiteX0" fmla="*/ 9488 w 1060075"/>
              <a:gd name="connsiteY0" fmla="*/ 19114967 h 19114967"/>
              <a:gd name="connsiteX1" fmla="*/ 9488 w 1060075"/>
              <a:gd name="connsiteY1" fmla="*/ 9911445 h 19114967"/>
              <a:gd name="connsiteX2" fmla="*/ 774569 w 1060075"/>
              <a:gd name="connsiteY2" fmla="*/ 9000576 h 19114967"/>
              <a:gd name="connsiteX3" fmla="*/ 9488 w 1060075"/>
              <a:gd name="connsiteY3" fmla="*/ 8046019 h 19114967"/>
              <a:gd name="connsiteX4" fmla="*/ 9488 w 1060075"/>
              <a:gd name="connsiteY4" fmla="*/ 0 h 19114967"/>
              <a:gd name="connsiteX5" fmla="*/ 1060075 w 1060075"/>
              <a:gd name="connsiteY5" fmla="*/ 0 h 19114967"/>
              <a:gd name="connsiteX6" fmla="*/ 1060075 w 1060075"/>
              <a:gd name="connsiteY6" fmla="*/ 19114967 h 19114967"/>
              <a:gd name="connsiteX7" fmla="*/ 9488 w 1060075"/>
              <a:gd name="connsiteY7" fmla="*/ 19114967 h 19114967"/>
              <a:gd name="connsiteX0" fmla="*/ 9488 w 1060075"/>
              <a:gd name="connsiteY0" fmla="*/ 19114967 h 19114967"/>
              <a:gd name="connsiteX1" fmla="*/ 9488 w 1060075"/>
              <a:gd name="connsiteY1" fmla="*/ 9911445 h 19114967"/>
              <a:gd name="connsiteX2" fmla="*/ 774569 w 1060075"/>
              <a:gd name="connsiteY2" fmla="*/ 9000576 h 19114967"/>
              <a:gd name="connsiteX3" fmla="*/ 9488 w 1060075"/>
              <a:gd name="connsiteY3" fmla="*/ 8046019 h 19114967"/>
              <a:gd name="connsiteX4" fmla="*/ 9488 w 1060075"/>
              <a:gd name="connsiteY4" fmla="*/ 0 h 19114967"/>
              <a:gd name="connsiteX5" fmla="*/ 1060075 w 1060075"/>
              <a:gd name="connsiteY5" fmla="*/ 0 h 19114967"/>
              <a:gd name="connsiteX6" fmla="*/ 1060075 w 1060075"/>
              <a:gd name="connsiteY6" fmla="*/ 19114967 h 19114967"/>
              <a:gd name="connsiteX7" fmla="*/ 9488 w 1060075"/>
              <a:gd name="connsiteY7" fmla="*/ 19114967 h 19114967"/>
              <a:gd name="connsiteX0" fmla="*/ 9488 w 1060075"/>
              <a:gd name="connsiteY0" fmla="*/ 19114967 h 19114967"/>
              <a:gd name="connsiteX1" fmla="*/ 9488 w 1060075"/>
              <a:gd name="connsiteY1" fmla="*/ 9911445 h 19114967"/>
              <a:gd name="connsiteX2" fmla="*/ 774569 w 1060075"/>
              <a:gd name="connsiteY2" fmla="*/ 9000576 h 19114967"/>
              <a:gd name="connsiteX3" fmla="*/ 9488 w 1060075"/>
              <a:gd name="connsiteY3" fmla="*/ 8046019 h 19114967"/>
              <a:gd name="connsiteX4" fmla="*/ 9488 w 1060075"/>
              <a:gd name="connsiteY4" fmla="*/ 0 h 19114967"/>
              <a:gd name="connsiteX5" fmla="*/ 1060075 w 1060075"/>
              <a:gd name="connsiteY5" fmla="*/ 0 h 19114967"/>
              <a:gd name="connsiteX6" fmla="*/ 1060075 w 1060075"/>
              <a:gd name="connsiteY6" fmla="*/ 19114967 h 19114967"/>
              <a:gd name="connsiteX7" fmla="*/ 9488 w 1060075"/>
              <a:gd name="connsiteY7" fmla="*/ 19114967 h 1911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0075" h="19114967">
                <a:moveTo>
                  <a:pt x="9488" y="19114967"/>
                </a:moveTo>
                <a:cubicBezTo>
                  <a:pt x="9488" y="16047126"/>
                  <a:pt x="-11859" y="10367468"/>
                  <a:pt x="9488" y="9911445"/>
                </a:cubicBezTo>
                <a:cubicBezTo>
                  <a:pt x="30835" y="9455422"/>
                  <a:pt x="784729" y="9484200"/>
                  <a:pt x="774569" y="9000576"/>
                </a:cubicBezTo>
                <a:cubicBezTo>
                  <a:pt x="764409" y="8516952"/>
                  <a:pt x="20678" y="8567405"/>
                  <a:pt x="9488" y="8046019"/>
                </a:cubicBezTo>
                <a:cubicBezTo>
                  <a:pt x="-1702" y="7524633"/>
                  <a:pt x="9488" y="2682006"/>
                  <a:pt x="9488" y="0"/>
                </a:cubicBezTo>
                <a:lnTo>
                  <a:pt x="1060075" y="0"/>
                </a:lnTo>
                <a:lnTo>
                  <a:pt x="1060075" y="19114967"/>
                </a:lnTo>
                <a:lnTo>
                  <a:pt x="9488" y="191149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6" name="Graphic 25" descr="Lights On">
            <a:hlinkClick r:id="rId16" action="ppaction://hlinksldjump"/>
            <a:extLst>
              <a:ext uri="{FF2B5EF4-FFF2-40B4-BE49-F238E27FC236}">
                <a16:creationId xmlns:a16="http://schemas.microsoft.com/office/drawing/2014/main" id="{1DFDDD77-77F5-4BCF-AB04-28F3C2FEB9E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48422" y="12406"/>
            <a:ext cx="640080" cy="640080"/>
          </a:xfrm>
          <a:prstGeom prst="rect">
            <a:avLst/>
          </a:prstGeom>
        </p:spPr>
      </p:pic>
      <p:pic>
        <p:nvPicPr>
          <p:cNvPr id="27" name="Graphic 26" descr="Cause And Effect">
            <a:hlinkClick r:id="rId19" action="ppaction://hlinksldjump"/>
            <a:extLst>
              <a:ext uri="{FF2B5EF4-FFF2-40B4-BE49-F238E27FC236}">
                <a16:creationId xmlns:a16="http://schemas.microsoft.com/office/drawing/2014/main" id="{A95B8EA7-B817-47F5-8983-4F5B90756E6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85531" y="5870941"/>
            <a:ext cx="640080" cy="640080"/>
          </a:xfrm>
          <a:prstGeom prst="rect">
            <a:avLst/>
          </a:prstGeom>
        </p:spPr>
      </p:pic>
      <p:pic>
        <p:nvPicPr>
          <p:cNvPr id="28" name="Graphic 27" descr="Books">
            <a:hlinkClick r:id="rId22" action="ppaction://hlinksldjump"/>
            <a:extLst>
              <a:ext uri="{FF2B5EF4-FFF2-40B4-BE49-F238E27FC236}">
                <a16:creationId xmlns:a16="http://schemas.microsoft.com/office/drawing/2014/main" id="{577F1E47-BDDF-40E4-A0D9-F3D24CAA321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85531" y="4776654"/>
            <a:ext cx="640080" cy="640080"/>
          </a:xfrm>
          <a:prstGeom prst="rect">
            <a:avLst/>
          </a:prstGeom>
        </p:spPr>
      </p:pic>
      <p:pic>
        <p:nvPicPr>
          <p:cNvPr id="29" name="Graphic 28" descr="Artificial Intelligence">
            <a:hlinkClick r:id="rId25" action="ppaction://hlinksldjump"/>
            <a:extLst>
              <a:ext uri="{FF2B5EF4-FFF2-40B4-BE49-F238E27FC236}">
                <a16:creationId xmlns:a16="http://schemas.microsoft.com/office/drawing/2014/main" id="{F906740B-0D17-4C30-B3F6-80725C5BC99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85531" y="3823153"/>
            <a:ext cx="640080" cy="640080"/>
          </a:xfrm>
          <a:prstGeom prst="rect">
            <a:avLst/>
          </a:prstGeom>
        </p:spPr>
      </p:pic>
      <p:pic>
        <p:nvPicPr>
          <p:cNvPr id="30" name="Graphic 29" descr="Hourglass 90%">
            <a:hlinkClick r:id="rId28" action="ppaction://hlinksldjump"/>
            <a:extLst>
              <a:ext uri="{FF2B5EF4-FFF2-40B4-BE49-F238E27FC236}">
                <a16:creationId xmlns:a16="http://schemas.microsoft.com/office/drawing/2014/main" id="{12E193CE-2CC0-4B63-A0F5-3173550BAB51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85531" y="2848321"/>
            <a:ext cx="630804" cy="630804"/>
          </a:xfrm>
          <a:prstGeom prst="rect">
            <a:avLst/>
          </a:prstGeom>
        </p:spPr>
      </p:pic>
      <p:pic>
        <p:nvPicPr>
          <p:cNvPr id="31" name="Graphic 30" descr="Stopwatch">
            <a:hlinkClick r:id="rId31" action="ppaction://hlinksldjump"/>
            <a:extLst>
              <a:ext uri="{FF2B5EF4-FFF2-40B4-BE49-F238E27FC236}">
                <a16:creationId xmlns:a16="http://schemas.microsoft.com/office/drawing/2014/main" id="{38A58B64-930B-4095-A18F-717B0243CDA4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240645" y="1921072"/>
            <a:ext cx="640080" cy="640080"/>
          </a:xfrm>
          <a:prstGeom prst="rect">
            <a:avLst/>
          </a:prstGeom>
        </p:spPr>
      </p:pic>
      <p:pic>
        <p:nvPicPr>
          <p:cNvPr id="32" name="Graphic 31" descr="History">
            <a:hlinkClick r:id="rId34" action="ppaction://hlinksldjump"/>
            <a:extLst>
              <a:ext uri="{FF2B5EF4-FFF2-40B4-BE49-F238E27FC236}">
                <a16:creationId xmlns:a16="http://schemas.microsoft.com/office/drawing/2014/main" id="{F23560C4-44FA-4DBA-9F2D-3E8DC3197E47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240645" y="1026299"/>
            <a:ext cx="640080" cy="64008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6F727FE-C9AA-408C-A594-244716F99951}"/>
              </a:ext>
            </a:extLst>
          </p:cNvPr>
          <p:cNvSpPr txBox="1"/>
          <p:nvPr/>
        </p:nvSpPr>
        <p:spPr>
          <a:xfrm>
            <a:off x="1562600" y="997732"/>
            <a:ext cx="8082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The ‘index.html’  provides a default constructor for all the .html files to help reduce repeated parts of the code structure.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BA02EF6C-DE18-43D1-A5BA-F5DAF2813F53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235" y="1921072"/>
            <a:ext cx="6538403" cy="453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50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7B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22FC51A-F2B9-4C43-94F3-292F692388B4}"/>
              </a:ext>
            </a:extLst>
          </p:cNvPr>
          <p:cNvGrpSpPr/>
          <p:nvPr/>
        </p:nvGrpSpPr>
        <p:grpSpPr>
          <a:xfrm>
            <a:off x="-908013" y="-7191"/>
            <a:ext cx="826850" cy="822960"/>
            <a:chOff x="-908013" y="-7191"/>
            <a:chExt cx="826850" cy="82296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16A0C07-8E16-48EC-AA44-8EDBAE0420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908013" y="-7191"/>
              <a:ext cx="826850" cy="822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Graphic 5" descr="Lights On">
              <a:extLst>
                <a:ext uri="{FF2B5EF4-FFF2-40B4-BE49-F238E27FC236}">
                  <a16:creationId xmlns:a16="http://schemas.microsoft.com/office/drawing/2014/main" id="{A7214DD7-44D8-40C0-9832-138926F4A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19379" y="12406"/>
              <a:ext cx="640080" cy="64008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05D0210-5541-493F-9581-541E2C31995B}"/>
              </a:ext>
            </a:extLst>
          </p:cNvPr>
          <p:cNvGrpSpPr/>
          <p:nvPr/>
        </p:nvGrpSpPr>
        <p:grpSpPr>
          <a:xfrm>
            <a:off x="-970904" y="5838938"/>
            <a:ext cx="826850" cy="822960"/>
            <a:chOff x="-970904" y="5838938"/>
            <a:chExt cx="826850" cy="82296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44CF9C0-1E76-4C60-A0D7-F0BFACDBC0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970904" y="5838938"/>
              <a:ext cx="826850" cy="822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 descr="Cause And Effect">
              <a:extLst>
                <a:ext uri="{FF2B5EF4-FFF2-40B4-BE49-F238E27FC236}">
                  <a16:creationId xmlns:a16="http://schemas.microsoft.com/office/drawing/2014/main" id="{DD447991-C775-4DFB-8BA0-86AC92CBF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862758" y="5930378"/>
              <a:ext cx="640080" cy="64008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CEC954-A0F0-46A1-B987-BCB1986EC754}"/>
              </a:ext>
            </a:extLst>
          </p:cNvPr>
          <p:cNvGrpSpPr/>
          <p:nvPr/>
        </p:nvGrpSpPr>
        <p:grpSpPr>
          <a:xfrm>
            <a:off x="-970904" y="4744651"/>
            <a:ext cx="826850" cy="822960"/>
            <a:chOff x="-970904" y="4744651"/>
            <a:chExt cx="826850" cy="82296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96ED57F-68DF-4790-815E-B3E56410CE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970904" y="4744651"/>
              <a:ext cx="826850" cy="822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 descr="Books">
              <a:extLst>
                <a:ext uri="{FF2B5EF4-FFF2-40B4-BE49-F238E27FC236}">
                  <a16:creationId xmlns:a16="http://schemas.microsoft.com/office/drawing/2014/main" id="{58FA5935-0C11-4FB6-B193-6768895B2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862758" y="4776654"/>
              <a:ext cx="640080" cy="64008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9C2698B-3F88-445B-BA2E-BD65DFFD6BBE}"/>
              </a:ext>
            </a:extLst>
          </p:cNvPr>
          <p:cNvGrpSpPr/>
          <p:nvPr/>
        </p:nvGrpSpPr>
        <p:grpSpPr>
          <a:xfrm>
            <a:off x="475077" y="3726591"/>
            <a:ext cx="826850" cy="822960"/>
            <a:chOff x="-980180" y="3803556"/>
            <a:chExt cx="826850" cy="82296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3C306E-949D-4677-93B4-C73258D8AF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980180" y="3803556"/>
              <a:ext cx="826850" cy="822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" name="Graphic 14" descr="Artificial Intelligence">
              <a:extLst>
                <a:ext uri="{FF2B5EF4-FFF2-40B4-BE49-F238E27FC236}">
                  <a16:creationId xmlns:a16="http://schemas.microsoft.com/office/drawing/2014/main" id="{9F60A838-D65B-475B-8263-3DCAF3319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886795" y="3823586"/>
              <a:ext cx="640080" cy="64008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AE52D7E-41A4-4D17-8DE0-0C239D44C616}"/>
              </a:ext>
            </a:extLst>
          </p:cNvPr>
          <p:cNvGrpSpPr/>
          <p:nvPr/>
        </p:nvGrpSpPr>
        <p:grpSpPr>
          <a:xfrm>
            <a:off x="-912764" y="1888081"/>
            <a:ext cx="826850" cy="822960"/>
            <a:chOff x="-912764" y="1888081"/>
            <a:chExt cx="826850" cy="82296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B1DA9FD-664D-4633-92E2-81DC52338A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912764" y="1888081"/>
              <a:ext cx="826850" cy="822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8" name="Graphic 17" descr="Stopwatch">
              <a:extLst>
                <a:ext uri="{FF2B5EF4-FFF2-40B4-BE49-F238E27FC236}">
                  <a16:creationId xmlns:a16="http://schemas.microsoft.com/office/drawing/2014/main" id="{D07C2E36-2B3B-4752-90F0-7F3DDCC65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823144" y="1921072"/>
              <a:ext cx="640080" cy="640080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A80A2C4-75A3-494A-A321-965E28901C06}"/>
              </a:ext>
            </a:extLst>
          </p:cNvPr>
          <p:cNvGrpSpPr/>
          <p:nvPr/>
        </p:nvGrpSpPr>
        <p:grpSpPr>
          <a:xfrm>
            <a:off x="-912764" y="994296"/>
            <a:ext cx="826850" cy="822960"/>
            <a:chOff x="-912764" y="994296"/>
            <a:chExt cx="826850" cy="82296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09C924D-981A-4D02-A806-7B9C0419D9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912764" y="994296"/>
              <a:ext cx="826850" cy="822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1" name="Graphic 20" descr="History">
              <a:extLst>
                <a:ext uri="{FF2B5EF4-FFF2-40B4-BE49-F238E27FC236}">
                  <a16:creationId xmlns:a16="http://schemas.microsoft.com/office/drawing/2014/main" id="{795EF13E-1F9C-4646-A4A5-3A711244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793410" y="1065538"/>
              <a:ext cx="640080" cy="640080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2FE2E04-1E80-4889-A582-4DB15886826D}"/>
              </a:ext>
            </a:extLst>
          </p:cNvPr>
          <p:cNvGrpSpPr/>
          <p:nvPr/>
        </p:nvGrpSpPr>
        <p:grpSpPr>
          <a:xfrm>
            <a:off x="-970904" y="2844933"/>
            <a:ext cx="826850" cy="822960"/>
            <a:chOff x="-970904" y="2822262"/>
            <a:chExt cx="826850" cy="82296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1DABC87-9AA5-48E5-AC01-95E55C8B47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970904" y="2822262"/>
              <a:ext cx="826850" cy="822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4" name="Graphic 23" descr="Hourglass 90%">
              <a:extLst>
                <a:ext uri="{FF2B5EF4-FFF2-40B4-BE49-F238E27FC236}">
                  <a16:creationId xmlns:a16="http://schemas.microsoft.com/office/drawing/2014/main" id="{59D20FFF-7D2D-4C31-850B-6E33858C7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-842870" y="2871076"/>
              <a:ext cx="585293" cy="585293"/>
            </a:xfrm>
            <a:prstGeom prst="rect">
              <a:avLst/>
            </a:prstGeom>
          </p:spPr>
        </p:pic>
      </p:grp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A82B1F2-5778-4E08-B66C-35835B28F731}"/>
              </a:ext>
            </a:extLst>
          </p:cNvPr>
          <p:cNvSpPr/>
          <p:nvPr/>
        </p:nvSpPr>
        <p:spPr>
          <a:xfrm rot="10800000">
            <a:off x="-9055" y="-5955446"/>
            <a:ext cx="1060075" cy="19114967"/>
          </a:xfrm>
          <a:custGeom>
            <a:avLst/>
            <a:gdLst>
              <a:gd name="connsiteX0" fmla="*/ 0 w 1050587"/>
              <a:gd name="connsiteY0" fmla="*/ 19114967 h 19114967"/>
              <a:gd name="connsiteX1" fmla="*/ 0 w 1050587"/>
              <a:gd name="connsiteY1" fmla="*/ 9911445 h 19114967"/>
              <a:gd name="connsiteX2" fmla="*/ 765081 w 1050587"/>
              <a:gd name="connsiteY2" fmla="*/ 9000576 h 19114967"/>
              <a:gd name="connsiteX3" fmla="*/ 0 w 1050587"/>
              <a:gd name="connsiteY3" fmla="*/ 8046019 h 19114967"/>
              <a:gd name="connsiteX4" fmla="*/ 0 w 1050587"/>
              <a:gd name="connsiteY4" fmla="*/ 0 h 19114967"/>
              <a:gd name="connsiteX5" fmla="*/ 1050587 w 1050587"/>
              <a:gd name="connsiteY5" fmla="*/ 0 h 19114967"/>
              <a:gd name="connsiteX6" fmla="*/ 1050587 w 1050587"/>
              <a:gd name="connsiteY6" fmla="*/ 19114967 h 19114967"/>
              <a:gd name="connsiteX0" fmla="*/ 0 w 1050587"/>
              <a:gd name="connsiteY0" fmla="*/ 19114967 h 19114967"/>
              <a:gd name="connsiteX1" fmla="*/ 0 w 1050587"/>
              <a:gd name="connsiteY1" fmla="*/ 9911445 h 19114967"/>
              <a:gd name="connsiteX2" fmla="*/ 765081 w 1050587"/>
              <a:gd name="connsiteY2" fmla="*/ 9000576 h 19114967"/>
              <a:gd name="connsiteX3" fmla="*/ 0 w 1050587"/>
              <a:gd name="connsiteY3" fmla="*/ 8046019 h 19114967"/>
              <a:gd name="connsiteX4" fmla="*/ 0 w 1050587"/>
              <a:gd name="connsiteY4" fmla="*/ 0 h 19114967"/>
              <a:gd name="connsiteX5" fmla="*/ 1050587 w 1050587"/>
              <a:gd name="connsiteY5" fmla="*/ 0 h 19114967"/>
              <a:gd name="connsiteX6" fmla="*/ 1050587 w 1050587"/>
              <a:gd name="connsiteY6" fmla="*/ 19114967 h 19114967"/>
              <a:gd name="connsiteX7" fmla="*/ 0 w 1050587"/>
              <a:gd name="connsiteY7" fmla="*/ 19114967 h 19114967"/>
              <a:gd name="connsiteX0" fmla="*/ 0 w 1050587"/>
              <a:gd name="connsiteY0" fmla="*/ 19114967 h 19114967"/>
              <a:gd name="connsiteX1" fmla="*/ 0 w 1050587"/>
              <a:gd name="connsiteY1" fmla="*/ 9911445 h 19114967"/>
              <a:gd name="connsiteX2" fmla="*/ 765081 w 1050587"/>
              <a:gd name="connsiteY2" fmla="*/ 9000576 h 19114967"/>
              <a:gd name="connsiteX3" fmla="*/ 0 w 1050587"/>
              <a:gd name="connsiteY3" fmla="*/ 8046019 h 19114967"/>
              <a:gd name="connsiteX4" fmla="*/ 0 w 1050587"/>
              <a:gd name="connsiteY4" fmla="*/ 0 h 19114967"/>
              <a:gd name="connsiteX5" fmla="*/ 1050587 w 1050587"/>
              <a:gd name="connsiteY5" fmla="*/ 0 h 19114967"/>
              <a:gd name="connsiteX6" fmla="*/ 1050587 w 1050587"/>
              <a:gd name="connsiteY6" fmla="*/ 19114967 h 19114967"/>
              <a:gd name="connsiteX7" fmla="*/ 0 w 1050587"/>
              <a:gd name="connsiteY7" fmla="*/ 19114967 h 19114967"/>
              <a:gd name="connsiteX0" fmla="*/ 0 w 1050587"/>
              <a:gd name="connsiteY0" fmla="*/ 19114967 h 19114967"/>
              <a:gd name="connsiteX1" fmla="*/ 0 w 1050587"/>
              <a:gd name="connsiteY1" fmla="*/ 9911445 h 19114967"/>
              <a:gd name="connsiteX2" fmla="*/ 765081 w 1050587"/>
              <a:gd name="connsiteY2" fmla="*/ 9000576 h 19114967"/>
              <a:gd name="connsiteX3" fmla="*/ 0 w 1050587"/>
              <a:gd name="connsiteY3" fmla="*/ 8046019 h 19114967"/>
              <a:gd name="connsiteX4" fmla="*/ 0 w 1050587"/>
              <a:gd name="connsiteY4" fmla="*/ 0 h 19114967"/>
              <a:gd name="connsiteX5" fmla="*/ 1050587 w 1050587"/>
              <a:gd name="connsiteY5" fmla="*/ 0 h 19114967"/>
              <a:gd name="connsiteX6" fmla="*/ 1050587 w 1050587"/>
              <a:gd name="connsiteY6" fmla="*/ 19114967 h 19114967"/>
              <a:gd name="connsiteX7" fmla="*/ 0 w 1050587"/>
              <a:gd name="connsiteY7" fmla="*/ 19114967 h 19114967"/>
              <a:gd name="connsiteX0" fmla="*/ 4972 w 1055559"/>
              <a:gd name="connsiteY0" fmla="*/ 19114967 h 19114967"/>
              <a:gd name="connsiteX1" fmla="*/ 4972 w 1055559"/>
              <a:gd name="connsiteY1" fmla="*/ 9911445 h 19114967"/>
              <a:gd name="connsiteX2" fmla="*/ 770053 w 1055559"/>
              <a:gd name="connsiteY2" fmla="*/ 9000576 h 19114967"/>
              <a:gd name="connsiteX3" fmla="*/ 4972 w 1055559"/>
              <a:gd name="connsiteY3" fmla="*/ 8046019 h 19114967"/>
              <a:gd name="connsiteX4" fmla="*/ 4972 w 1055559"/>
              <a:gd name="connsiteY4" fmla="*/ 0 h 19114967"/>
              <a:gd name="connsiteX5" fmla="*/ 1055559 w 1055559"/>
              <a:gd name="connsiteY5" fmla="*/ 0 h 19114967"/>
              <a:gd name="connsiteX6" fmla="*/ 1055559 w 1055559"/>
              <a:gd name="connsiteY6" fmla="*/ 19114967 h 19114967"/>
              <a:gd name="connsiteX7" fmla="*/ 4972 w 1055559"/>
              <a:gd name="connsiteY7" fmla="*/ 19114967 h 19114967"/>
              <a:gd name="connsiteX0" fmla="*/ 4972 w 1055559"/>
              <a:gd name="connsiteY0" fmla="*/ 19114967 h 19114967"/>
              <a:gd name="connsiteX1" fmla="*/ 4972 w 1055559"/>
              <a:gd name="connsiteY1" fmla="*/ 9911445 h 19114967"/>
              <a:gd name="connsiteX2" fmla="*/ 770053 w 1055559"/>
              <a:gd name="connsiteY2" fmla="*/ 9000576 h 19114967"/>
              <a:gd name="connsiteX3" fmla="*/ 4972 w 1055559"/>
              <a:gd name="connsiteY3" fmla="*/ 8046019 h 19114967"/>
              <a:gd name="connsiteX4" fmla="*/ 4972 w 1055559"/>
              <a:gd name="connsiteY4" fmla="*/ 0 h 19114967"/>
              <a:gd name="connsiteX5" fmla="*/ 1055559 w 1055559"/>
              <a:gd name="connsiteY5" fmla="*/ 0 h 19114967"/>
              <a:gd name="connsiteX6" fmla="*/ 1055559 w 1055559"/>
              <a:gd name="connsiteY6" fmla="*/ 19114967 h 19114967"/>
              <a:gd name="connsiteX7" fmla="*/ 4972 w 1055559"/>
              <a:gd name="connsiteY7" fmla="*/ 19114967 h 19114967"/>
              <a:gd name="connsiteX0" fmla="*/ 4972 w 1055559"/>
              <a:gd name="connsiteY0" fmla="*/ 19114967 h 19114967"/>
              <a:gd name="connsiteX1" fmla="*/ 4972 w 1055559"/>
              <a:gd name="connsiteY1" fmla="*/ 9911445 h 19114967"/>
              <a:gd name="connsiteX2" fmla="*/ 770053 w 1055559"/>
              <a:gd name="connsiteY2" fmla="*/ 9000576 h 19114967"/>
              <a:gd name="connsiteX3" fmla="*/ 4972 w 1055559"/>
              <a:gd name="connsiteY3" fmla="*/ 8046019 h 19114967"/>
              <a:gd name="connsiteX4" fmla="*/ 4972 w 1055559"/>
              <a:gd name="connsiteY4" fmla="*/ 0 h 19114967"/>
              <a:gd name="connsiteX5" fmla="*/ 1055559 w 1055559"/>
              <a:gd name="connsiteY5" fmla="*/ 0 h 19114967"/>
              <a:gd name="connsiteX6" fmla="*/ 1055559 w 1055559"/>
              <a:gd name="connsiteY6" fmla="*/ 19114967 h 19114967"/>
              <a:gd name="connsiteX7" fmla="*/ 4972 w 1055559"/>
              <a:gd name="connsiteY7" fmla="*/ 19114967 h 19114967"/>
              <a:gd name="connsiteX0" fmla="*/ 9487 w 1060074"/>
              <a:gd name="connsiteY0" fmla="*/ 19114967 h 19114967"/>
              <a:gd name="connsiteX1" fmla="*/ 9487 w 1060074"/>
              <a:gd name="connsiteY1" fmla="*/ 9911445 h 19114967"/>
              <a:gd name="connsiteX2" fmla="*/ 774568 w 1060074"/>
              <a:gd name="connsiteY2" fmla="*/ 9000576 h 19114967"/>
              <a:gd name="connsiteX3" fmla="*/ 9487 w 1060074"/>
              <a:gd name="connsiteY3" fmla="*/ 8046019 h 19114967"/>
              <a:gd name="connsiteX4" fmla="*/ 9487 w 1060074"/>
              <a:gd name="connsiteY4" fmla="*/ 0 h 19114967"/>
              <a:gd name="connsiteX5" fmla="*/ 1060074 w 1060074"/>
              <a:gd name="connsiteY5" fmla="*/ 0 h 19114967"/>
              <a:gd name="connsiteX6" fmla="*/ 1060074 w 1060074"/>
              <a:gd name="connsiteY6" fmla="*/ 19114967 h 19114967"/>
              <a:gd name="connsiteX7" fmla="*/ 9487 w 1060074"/>
              <a:gd name="connsiteY7" fmla="*/ 19114967 h 19114967"/>
              <a:gd name="connsiteX0" fmla="*/ 9488 w 1060075"/>
              <a:gd name="connsiteY0" fmla="*/ 19114967 h 19114967"/>
              <a:gd name="connsiteX1" fmla="*/ 9488 w 1060075"/>
              <a:gd name="connsiteY1" fmla="*/ 9911445 h 19114967"/>
              <a:gd name="connsiteX2" fmla="*/ 774569 w 1060075"/>
              <a:gd name="connsiteY2" fmla="*/ 9000576 h 19114967"/>
              <a:gd name="connsiteX3" fmla="*/ 9488 w 1060075"/>
              <a:gd name="connsiteY3" fmla="*/ 8046019 h 19114967"/>
              <a:gd name="connsiteX4" fmla="*/ 9488 w 1060075"/>
              <a:gd name="connsiteY4" fmla="*/ 0 h 19114967"/>
              <a:gd name="connsiteX5" fmla="*/ 1060075 w 1060075"/>
              <a:gd name="connsiteY5" fmla="*/ 0 h 19114967"/>
              <a:gd name="connsiteX6" fmla="*/ 1060075 w 1060075"/>
              <a:gd name="connsiteY6" fmla="*/ 19114967 h 19114967"/>
              <a:gd name="connsiteX7" fmla="*/ 9488 w 1060075"/>
              <a:gd name="connsiteY7" fmla="*/ 19114967 h 19114967"/>
              <a:gd name="connsiteX0" fmla="*/ 9488 w 1060075"/>
              <a:gd name="connsiteY0" fmla="*/ 19114967 h 19114967"/>
              <a:gd name="connsiteX1" fmla="*/ 9488 w 1060075"/>
              <a:gd name="connsiteY1" fmla="*/ 9911445 h 19114967"/>
              <a:gd name="connsiteX2" fmla="*/ 774569 w 1060075"/>
              <a:gd name="connsiteY2" fmla="*/ 9000576 h 19114967"/>
              <a:gd name="connsiteX3" fmla="*/ 9488 w 1060075"/>
              <a:gd name="connsiteY3" fmla="*/ 8046019 h 19114967"/>
              <a:gd name="connsiteX4" fmla="*/ 9488 w 1060075"/>
              <a:gd name="connsiteY4" fmla="*/ 0 h 19114967"/>
              <a:gd name="connsiteX5" fmla="*/ 1060075 w 1060075"/>
              <a:gd name="connsiteY5" fmla="*/ 0 h 19114967"/>
              <a:gd name="connsiteX6" fmla="*/ 1060075 w 1060075"/>
              <a:gd name="connsiteY6" fmla="*/ 19114967 h 19114967"/>
              <a:gd name="connsiteX7" fmla="*/ 9488 w 1060075"/>
              <a:gd name="connsiteY7" fmla="*/ 19114967 h 19114967"/>
              <a:gd name="connsiteX0" fmla="*/ 9488 w 1060075"/>
              <a:gd name="connsiteY0" fmla="*/ 19114967 h 19114967"/>
              <a:gd name="connsiteX1" fmla="*/ 9488 w 1060075"/>
              <a:gd name="connsiteY1" fmla="*/ 9911445 h 19114967"/>
              <a:gd name="connsiteX2" fmla="*/ 774569 w 1060075"/>
              <a:gd name="connsiteY2" fmla="*/ 9000576 h 19114967"/>
              <a:gd name="connsiteX3" fmla="*/ 9488 w 1060075"/>
              <a:gd name="connsiteY3" fmla="*/ 8046019 h 19114967"/>
              <a:gd name="connsiteX4" fmla="*/ 9488 w 1060075"/>
              <a:gd name="connsiteY4" fmla="*/ 0 h 19114967"/>
              <a:gd name="connsiteX5" fmla="*/ 1060075 w 1060075"/>
              <a:gd name="connsiteY5" fmla="*/ 0 h 19114967"/>
              <a:gd name="connsiteX6" fmla="*/ 1060075 w 1060075"/>
              <a:gd name="connsiteY6" fmla="*/ 19114967 h 19114967"/>
              <a:gd name="connsiteX7" fmla="*/ 9488 w 1060075"/>
              <a:gd name="connsiteY7" fmla="*/ 19114967 h 19114967"/>
              <a:gd name="connsiteX0" fmla="*/ 9488 w 1060075"/>
              <a:gd name="connsiteY0" fmla="*/ 19114967 h 19114967"/>
              <a:gd name="connsiteX1" fmla="*/ 9488 w 1060075"/>
              <a:gd name="connsiteY1" fmla="*/ 9911445 h 19114967"/>
              <a:gd name="connsiteX2" fmla="*/ 774569 w 1060075"/>
              <a:gd name="connsiteY2" fmla="*/ 9000576 h 19114967"/>
              <a:gd name="connsiteX3" fmla="*/ 9488 w 1060075"/>
              <a:gd name="connsiteY3" fmla="*/ 8046019 h 19114967"/>
              <a:gd name="connsiteX4" fmla="*/ 9488 w 1060075"/>
              <a:gd name="connsiteY4" fmla="*/ 0 h 19114967"/>
              <a:gd name="connsiteX5" fmla="*/ 1060075 w 1060075"/>
              <a:gd name="connsiteY5" fmla="*/ 0 h 19114967"/>
              <a:gd name="connsiteX6" fmla="*/ 1060075 w 1060075"/>
              <a:gd name="connsiteY6" fmla="*/ 19114967 h 19114967"/>
              <a:gd name="connsiteX7" fmla="*/ 9488 w 1060075"/>
              <a:gd name="connsiteY7" fmla="*/ 19114967 h 19114967"/>
              <a:gd name="connsiteX0" fmla="*/ 9488 w 1060075"/>
              <a:gd name="connsiteY0" fmla="*/ 19114967 h 19114967"/>
              <a:gd name="connsiteX1" fmla="*/ 9488 w 1060075"/>
              <a:gd name="connsiteY1" fmla="*/ 9911445 h 19114967"/>
              <a:gd name="connsiteX2" fmla="*/ 774569 w 1060075"/>
              <a:gd name="connsiteY2" fmla="*/ 9000576 h 19114967"/>
              <a:gd name="connsiteX3" fmla="*/ 9488 w 1060075"/>
              <a:gd name="connsiteY3" fmla="*/ 8046019 h 19114967"/>
              <a:gd name="connsiteX4" fmla="*/ 9488 w 1060075"/>
              <a:gd name="connsiteY4" fmla="*/ 0 h 19114967"/>
              <a:gd name="connsiteX5" fmla="*/ 1060075 w 1060075"/>
              <a:gd name="connsiteY5" fmla="*/ 0 h 19114967"/>
              <a:gd name="connsiteX6" fmla="*/ 1060075 w 1060075"/>
              <a:gd name="connsiteY6" fmla="*/ 19114967 h 19114967"/>
              <a:gd name="connsiteX7" fmla="*/ 9488 w 1060075"/>
              <a:gd name="connsiteY7" fmla="*/ 19114967 h 19114967"/>
              <a:gd name="connsiteX0" fmla="*/ 9488 w 1060075"/>
              <a:gd name="connsiteY0" fmla="*/ 19114967 h 19114967"/>
              <a:gd name="connsiteX1" fmla="*/ 9488 w 1060075"/>
              <a:gd name="connsiteY1" fmla="*/ 9911445 h 19114967"/>
              <a:gd name="connsiteX2" fmla="*/ 774569 w 1060075"/>
              <a:gd name="connsiteY2" fmla="*/ 9000576 h 19114967"/>
              <a:gd name="connsiteX3" fmla="*/ 9488 w 1060075"/>
              <a:gd name="connsiteY3" fmla="*/ 8046019 h 19114967"/>
              <a:gd name="connsiteX4" fmla="*/ 9488 w 1060075"/>
              <a:gd name="connsiteY4" fmla="*/ 0 h 19114967"/>
              <a:gd name="connsiteX5" fmla="*/ 1060075 w 1060075"/>
              <a:gd name="connsiteY5" fmla="*/ 0 h 19114967"/>
              <a:gd name="connsiteX6" fmla="*/ 1060075 w 1060075"/>
              <a:gd name="connsiteY6" fmla="*/ 19114967 h 19114967"/>
              <a:gd name="connsiteX7" fmla="*/ 9488 w 1060075"/>
              <a:gd name="connsiteY7" fmla="*/ 19114967 h 1911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0075" h="19114967">
                <a:moveTo>
                  <a:pt x="9488" y="19114967"/>
                </a:moveTo>
                <a:cubicBezTo>
                  <a:pt x="9488" y="16047126"/>
                  <a:pt x="-11859" y="10367468"/>
                  <a:pt x="9488" y="9911445"/>
                </a:cubicBezTo>
                <a:cubicBezTo>
                  <a:pt x="30835" y="9455422"/>
                  <a:pt x="784729" y="9484200"/>
                  <a:pt x="774569" y="9000576"/>
                </a:cubicBezTo>
                <a:cubicBezTo>
                  <a:pt x="764409" y="8516952"/>
                  <a:pt x="20678" y="8567405"/>
                  <a:pt x="9488" y="8046019"/>
                </a:cubicBezTo>
                <a:cubicBezTo>
                  <a:pt x="-1702" y="7524633"/>
                  <a:pt x="9488" y="2682006"/>
                  <a:pt x="9488" y="0"/>
                </a:cubicBezTo>
                <a:lnTo>
                  <a:pt x="1060075" y="0"/>
                </a:lnTo>
                <a:lnTo>
                  <a:pt x="1060075" y="19114967"/>
                </a:lnTo>
                <a:lnTo>
                  <a:pt x="9488" y="191149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6" name="Graphic 25" descr="Lights On">
            <a:hlinkClick r:id="rId16" action="ppaction://hlinksldjump"/>
            <a:extLst>
              <a:ext uri="{FF2B5EF4-FFF2-40B4-BE49-F238E27FC236}">
                <a16:creationId xmlns:a16="http://schemas.microsoft.com/office/drawing/2014/main" id="{91696527-CAC5-41D9-AB92-8D767EB4D1D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48422" y="12406"/>
            <a:ext cx="640080" cy="640080"/>
          </a:xfrm>
          <a:prstGeom prst="rect">
            <a:avLst/>
          </a:prstGeom>
        </p:spPr>
      </p:pic>
      <p:pic>
        <p:nvPicPr>
          <p:cNvPr id="27" name="Graphic 26" descr="Cause And Effect">
            <a:hlinkClick r:id="rId19" action="ppaction://hlinksldjump"/>
            <a:extLst>
              <a:ext uri="{FF2B5EF4-FFF2-40B4-BE49-F238E27FC236}">
                <a16:creationId xmlns:a16="http://schemas.microsoft.com/office/drawing/2014/main" id="{C5EFCE07-DF0D-44D8-84C8-2E9B9C56F39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85531" y="5870941"/>
            <a:ext cx="640080" cy="640080"/>
          </a:xfrm>
          <a:prstGeom prst="rect">
            <a:avLst/>
          </a:prstGeom>
        </p:spPr>
      </p:pic>
      <p:pic>
        <p:nvPicPr>
          <p:cNvPr id="28" name="Graphic 27" descr="Books">
            <a:hlinkClick r:id="rId22" action="ppaction://hlinksldjump"/>
            <a:extLst>
              <a:ext uri="{FF2B5EF4-FFF2-40B4-BE49-F238E27FC236}">
                <a16:creationId xmlns:a16="http://schemas.microsoft.com/office/drawing/2014/main" id="{59C62B5C-9C4C-44C7-ABBC-B6FD338541D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85531" y="4776654"/>
            <a:ext cx="640080" cy="640080"/>
          </a:xfrm>
          <a:prstGeom prst="rect">
            <a:avLst/>
          </a:prstGeom>
        </p:spPr>
      </p:pic>
      <p:pic>
        <p:nvPicPr>
          <p:cNvPr id="29" name="Graphic 28" descr="Artificial Intelligence">
            <a:hlinkClick r:id="rId25" action="ppaction://hlinksldjump"/>
            <a:extLst>
              <a:ext uri="{FF2B5EF4-FFF2-40B4-BE49-F238E27FC236}">
                <a16:creationId xmlns:a16="http://schemas.microsoft.com/office/drawing/2014/main" id="{B1DA7C2E-D80F-415B-BCD6-0EBFE952289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85531" y="3823153"/>
            <a:ext cx="640080" cy="640080"/>
          </a:xfrm>
          <a:prstGeom prst="rect">
            <a:avLst/>
          </a:prstGeom>
        </p:spPr>
      </p:pic>
      <p:pic>
        <p:nvPicPr>
          <p:cNvPr id="30" name="Graphic 29" descr="Hourglass 90%">
            <a:hlinkClick r:id="rId28" action="ppaction://hlinksldjump"/>
            <a:extLst>
              <a:ext uri="{FF2B5EF4-FFF2-40B4-BE49-F238E27FC236}">
                <a16:creationId xmlns:a16="http://schemas.microsoft.com/office/drawing/2014/main" id="{77D6E9A9-6215-4564-9B8B-65A7F838A315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85531" y="2848321"/>
            <a:ext cx="630804" cy="630804"/>
          </a:xfrm>
          <a:prstGeom prst="rect">
            <a:avLst/>
          </a:prstGeom>
        </p:spPr>
      </p:pic>
      <p:pic>
        <p:nvPicPr>
          <p:cNvPr id="31" name="Graphic 30" descr="Stopwatch">
            <a:hlinkClick r:id="rId31" action="ppaction://hlinksldjump"/>
            <a:extLst>
              <a:ext uri="{FF2B5EF4-FFF2-40B4-BE49-F238E27FC236}">
                <a16:creationId xmlns:a16="http://schemas.microsoft.com/office/drawing/2014/main" id="{617A8CD1-1C35-41A2-9B35-E08E63AF6EA3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240645" y="1921072"/>
            <a:ext cx="640080" cy="640080"/>
          </a:xfrm>
          <a:prstGeom prst="rect">
            <a:avLst/>
          </a:prstGeom>
        </p:spPr>
      </p:pic>
      <p:pic>
        <p:nvPicPr>
          <p:cNvPr id="32" name="Graphic 31" descr="History">
            <a:hlinkClick r:id="rId34" action="ppaction://hlinksldjump"/>
            <a:extLst>
              <a:ext uri="{FF2B5EF4-FFF2-40B4-BE49-F238E27FC236}">
                <a16:creationId xmlns:a16="http://schemas.microsoft.com/office/drawing/2014/main" id="{EDDAD233-C861-4460-B2B2-512917F2415C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240645" y="1026299"/>
            <a:ext cx="640080" cy="64008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AC535AB-FBA2-4CB5-ADE6-3629EE577C48}"/>
              </a:ext>
            </a:extLst>
          </p:cNvPr>
          <p:cNvSpPr txBox="1"/>
          <p:nvPr/>
        </p:nvSpPr>
        <p:spPr>
          <a:xfrm>
            <a:off x="2149415" y="50346"/>
            <a:ext cx="7893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/>
                </a:solidFill>
                <a:latin typeface="Agency FB" panose="020B0503020202020204" pitchFamily="34" charset="0"/>
              </a:rPr>
              <a:t>.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046EE07-A2B2-97E5-A6E9-FEB4C0ED6AD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860" y="676133"/>
            <a:ext cx="9322279" cy="550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007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F4EE9F6-70B4-4C3B-A455-A8B591D099D3}"/>
              </a:ext>
            </a:extLst>
          </p:cNvPr>
          <p:cNvGrpSpPr/>
          <p:nvPr/>
        </p:nvGrpSpPr>
        <p:grpSpPr>
          <a:xfrm>
            <a:off x="-928785" y="12406"/>
            <a:ext cx="826850" cy="822960"/>
            <a:chOff x="-908013" y="-7191"/>
            <a:chExt cx="826850" cy="82296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1A37F76-0D0E-46EE-AC1C-08DDEBA135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908013" y="-7191"/>
              <a:ext cx="826850" cy="822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Graphic 5" descr="Lights On">
              <a:extLst>
                <a:ext uri="{FF2B5EF4-FFF2-40B4-BE49-F238E27FC236}">
                  <a16:creationId xmlns:a16="http://schemas.microsoft.com/office/drawing/2014/main" id="{FDF20273-DAD1-44A2-BFA3-F31DF30A2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19379" y="12406"/>
              <a:ext cx="640080" cy="64008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C63FC03-9272-4C64-B533-A56A726691C5}"/>
              </a:ext>
            </a:extLst>
          </p:cNvPr>
          <p:cNvGrpSpPr/>
          <p:nvPr/>
        </p:nvGrpSpPr>
        <p:grpSpPr>
          <a:xfrm>
            <a:off x="-970904" y="5838938"/>
            <a:ext cx="826850" cy="822960"/>
            <a:chOff x="-970904" y="5838938"/>
            <a:chExt cx="826850" cy="82296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3927EBB-B316-48CE-B995-1F93830515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970904" y="5838938"/>
              <a:ext cx="826850" cy="822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 descr="Cause And Effect">
              <a:extLst>
                <a:ext uri="{FF2B5EF4-FFF2-40B4-BE49-F238E27FC236}">
                  <a16:creationId xmlns:a16="http://schemas.microsoft.com/office/drawing/2014/main" id="{7CE8982C-D1B4-4913-9053-56C77210B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862758" y="5930378"/>
              <a:ext cx="640080" cy="64008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2A020C-0B86-4B69-B1ED-8B986BCBF25A}"/>
              </a:ext>
            </a:extLst>
          </p:cNvPr>
          <p:cNvGrpSpPr/>
          <p:nvPr/>
        </p:nvGrpSpPr>
        <p:grpSpPr>
          <a:xfrm>
            <a:off x="402910" y="4741126"/>
            <a:ext cx="826850" cy="822960"/>
            <a:chOff x="-970904" y="4744651"/>
            <a:chExt cx="826850" cy="82296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F1229BC-DDCD-42E8-8C42-D5582BF97A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970904" y="4744651"/>
              <a:ext cx="826850" cy="822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 descr="Books">
              <a:extLst>
                <a:ext uri="{FF2B5EF4-FFF2-40B4-BE49-F238E27FC236}">
                  <a16:creationId xmlns:a16="http://schemas.microsoft.com/office/drawing/2014/main" id="{1FF9E867-32CF-44F4-B884-5E3EAC433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862758" y="4776654"/>
              <a:ext cx="640080" cy="64008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C763209-E27B-4A1F-90BB-1EBD98EE7405}"/>
              </a:ext>
            </a:extLst>
          </p:cNvPr>
          <p:cNvGrpSpPr/>
          <p:nvPr/>
        </p:nvGrpSpPr>
        <p:grpSpPr>
          <a:xfrm>
            <a:off x="-980180" y="3803556"/>
            <a:ext cx="826850" cy="822960"/>
            <a:chOff x="-980180" y="3803556"/>
            <a:chExt cx="826850" cy="82296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ACCA993-B1EC-45FF-9850-B507813032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980180" y="3803556"/>
              <a:ext cx="826850" cy="822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" name="Graphic 14" descr="Artificial Intelligence">
              <a:extLst>
                <a:ext uri="{FF2B5EF4-FFF2-40B4-BE49-F238E27FC236}">
                  <a16:creationId xmlns:a16="http://schemas.microsoft.com/office/drawing/2014/main" id="{34FB798D-39F5-4A94-A3D8-C1BCA666C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886795" y="3823586"/>
              <a:ext cx="640080" cy="64008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3E4D2C0-936B-4F27-9680-F4244F881EA1}"/>
              </a:ext>
            </a:extLst>
          </p:cNvPr>
          <p:cNvGrpSpPr/>
          <p:nvPr/>
        </p:nvGrpSpPr>
        <p:grpSpPr>
          <a:xfrm>
            <a:off x="-951006" y="1908189"/>
            <a:ext cx="826850" cy="822960"/>
            <a:chOff x="-912764" y="1888081"/>
            <a:chExt cx="826850" cy="82296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E124AFB-C6ED-43C8-9687-8EECDA794D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912764" y="1888081"/>
              <a:ext cx="826850" cy="822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8" name="Graphic 17" descr="Stopwatch">
              <a:extLst>
                <a:ext uri="{FF2B5EF4-FFF2-40B4-BE49-F238E27FC236}">
                  <a16:creationId xmlns:a16="http://schemas.microsoft.com/office/drawing/2014/main" id="{582984BE-34C0-4649-A5F6-55F4B5687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823144" y="1921072"/>
              <a:ext cx="640080" cy="640080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037CDD7-FFBF-4777-8329-91CE48F179FA}"/>
              </a:ext>
            </a:extLst>
          </p:cNvPr>
          <p:cNvGrpSpPr/>
          <p:nvPr/>
        </p:nvGrpSpPr>
        <p:grpSpPr>
          <a:xfrm>
            <a:off x="-955848" y="993789"/>
            <a:ext cx="826850" cy="822960"/>
            <a:chOff x="-912764" y="994296"/>
            <a:chExt cx="826850" cy="82296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76C8D5B-16FE-49E7-B7D5-EF59075E9E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912764" y="994296"/>
              <a:ext cx="826850" cy="822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1" name="Graphic 20" descr="History">
              <a:extLst>
                <a:ext uri="{FF2B5EF4-FFF2-40B4-BE49-F238E27FC236}">
                  <a16:creationId xmlns:a16="http://schemas.microsoft.com/office/drawing/2014/main" id="{6F9B2C8F-CA45-4FBB-97E6-9E9D13BF4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793410" y="1065538"/>
              <a:ext cx="640080" cy="640080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6116963-B0A6-4CE2-A21C-E33896228C43}"/>
              </a:ext>
            </a:extLst>
          </p:cNvPr>
          <p:cNvGrpSpPr/>
          <p:nvPr/>
        </p:nvGrpSpPr>
        <p:grpSpPr>
          <a:xfrm>
            <a:off x="-980180" y="2855872"/>
            <a:ext cx="826850" cy="822960"/>
            <a:chOff x="-970904" y="2822262"/>
            <a:chExt cx="826850" cy="82296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DDEEE16-0067-409F-9556-3D39304FF5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970904" y="2822262"/>
              <a:ext cx="826850" cy="822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4" name="Graphic 23" descr="Hourglass 90%">
              <a:extLst>
                <a:ext uri="{FF2B5EF4-FFF2-40B4-BE49-F238E27FC236}">
                  <a16:creationId xmlns:a16="http://schemas.microsoft.com/office/drawing/2014/main" id="{8F6C3AFF-285B-4AAC-9232-E4BFABC4A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-842870" y="2871076"/>
              <a:ext cx="585293" cy="585293"/>
            </a:xfrm>
            <a:prstGeom prst="rect">
              <a:avLst/>
            </a:prstGeom>
          </p:spPr>
        </p:pic>
      </p:grp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50DF036-4E67-4836-AF1E-2C9C9EAF49BB}"/>
              </a:ext>
            </a:extLst>
          </p:cNvPr>
          <p:cNvSpPr/>
          <p:nvPr/>
        </p:nvSpPr>
        <p:spPr>
          <a:xfrm rot="10800000">
            <a:off x="-5437" y="-4930968"/>
            <a:ext cx="1060075" cy="19114967"/>
          </a:xfrm>
          <a:custGeom>
            <a:avLst/>
            <a:gdLst>
              <a:gd name="connsiteX0" fmla="*/ 0 w 1050587"/>
              <a:gd name="connsiteY0" fmla="*/ 19114967 h 19114967"/>
              <a:gd name="connsiteX1" fmla="*/ 0 w 1050587"/>
              <a:gd name="connsiteY1" fmla="*/ 9911445 h 19114967"/>
              <a:gd name="connsiteX2" fmla="*/ 765081 w 1050587"/>
              <a:gd name="connsiteY2" fmla="*/ 9000576 h 19114967"/>
              <a:gd name="connsiteX3" fmla="*/ 0 w 1050587"/>
              <a:gd name="connsiteY3" fmla="*/ 8046019 h 19114967"/>
              <a:gd name="connsiteX4" fmla="*/ 0 w 1050587"/>
              <a:gd name="connsiteY4" fmla="*/ 0 h 19114967"/>
              <a:gd name="connsiteX5" fmla="*/ 1050587 w 1050587"/>
              <a:gd name="connsiteY5" fmla="*/ 0 h 19114967"/>
              <a:gd name="connsiteX6" fmla="*/ 1050587 w 1050587"/>
              <a:gd name="connsiteY6" fmla="*/ 19114967 h 19114967"/>
              <a:gd name="connsiteX0" fmla="*/ 0 w 1050587"/>
              <a:gd name="connsiteY0" fmla="*/ 19114967 h 19114967"/>
              <a:gd name="connsiteX1" fmla="*/ 0 w 1050587"/>
              <a:gd name="connsiteY1" fmla="*/ 9911445 h 19114967"/>
              <a:gd name="connsiteX2" fmla="*/ 765081 w 1050587"/>
              <a:gd name="connsiteY2" fmla="*/ 9000576 h 19114967"/>
              <a:gd name="connsiteX3" fmla="*/ 0 w 1050587"/>
              <a:gd name="connsiteY3" fmla="*/ 8046019 h 19114967"/>
              <a:gd name="connsiteX4" fmla="*/ 0 w 1050587"/>
              <a:gd name="connsiteY4" fmla="*/ 0 h 19114967"/>
              <a:gd name="connsiteX5" fmla="*/ 1050587 w 1050587"/>
              <a:gd name="connsiteY5" fmla="*/ 0 h 19114967"/>
              <a:gd name="connsiteX6" fmla="*/ 1050587 w 1050587"/>
              <a:gd name="connsiteY6" fmla="*/ 19114967 h 19114967"/>
              <a:gd name="connsiteX7" fmla="*/ 0 w 1050587"/>
              <a:gd name="connsiteY7" fmla="*/ 19114967 h 19114967"/>
              <a:gd name="connsiteX0" fmla="*/ 0 w 1050587"/>
              <a:gd name="connsiteY0" fmla="*/ 19114967 h 19114967"/>
              <a:gd name="connsiteX1" fmla="*/ 0 w 1050587"/>
              <a:gd name="connsiteY1" fmla="*/ 9911445 h 19114967"/>
              <a:gd name="connsiteX2" fmla="*/ 765081 w 1050587"/>
              <a:gd name="connsiteY2" fmla="*/ 9000576 h 19114967"/>
              <a:gd name="connsiteX3" fmla="*/ 0 w 1050587"/>
              <a:gd name="connsiteY3" fmla="*/ 8046019 h 19114967"/>
              <a:gd name="connsiteX4" fmla="*/ 0 w 1050587"/>
              <a:gd name="connsiteY4" fmla="*/ 0 h 19114967"/>
              <a:gd name="connsiteX5" fmla="*/ 1050587 w 1050587"/>
              <a:gd name="connsiteY5" fmla="*/ 0 h 19114967"/>
              <a:gd name="connsiteX6" fmla="*/ 1050587 w 1050587"/>
              <a:gd name="connsiteY6" fmla="*/ 19114967 h 19114967"/>
              <a:gd name="connsiteX7" fmla="*/ 0 w 1050587"/>
              <a:gd name="connsiteY7" fmla="*/ 19114967 h 19114967"/>
              <a:gd name="connsiteX0" fmla="*/ 0 w 1050587"/>
              <a:gd name="connsiteY0" fmla="*/ 19114967 h 19114967"/>
              <a:gd name="connsiteX1" fmla="*/ 0 w 1050587"/>
              <a:gd name="connsiteY1" fmla="*/ 9911445 h 19114967"/>
              <a:gd name="connsiteX2" fmla="*/ 765081 w 1050587"/>
              <a:gd name="connsiteY2" fmla="*/ 9000576 h 19114967"/>
              <a:gd name="connsiteX3" fmla="*/ 0 w 1050587"/>
              <a:gd name="connsiteY3" fmla="*/ 8046019 h 19114967"/>
              <a:gd name="connsiteX4" fmla="*/ 0 w 1050587"/>
              <a:gd name="connsiteY4" fmla="*/ 0 h 19114967"/>
              <a:gd name="connsiteX5" fmla="*/ 1050587 w 1050587"/>
              <a:gd name="connsiteY5" fmla="*/ 0 h 19114967"/>
              <a:gd name="connsiteX6" fmla="*/ 1050587 w 1050587"/>
              <a:gd name="connsiteY6" fmla="*/ 19114967 h 19114967"/>
              <a:gd name="connsiteX7" fmla="*/ 0 w 1050587"/>
              <a:gd name="connsiteY7" fmla="*/ 19114967 h 19114967"/>
              <a:gd name="connsiteX0" fmla="*/ 4972 w 1055559"/>
              <a:gd name="connsiteY0" fmla="*/ 19114967 h 19114967"/>
              <a:gd name="connsiteX1" fmla="*/ 4972 w 1055559"/>
              <a:gd name="connsiteY1" fmla="*/ 9911445 h 19114967"/>
              <a:gd name="connsiteX2" fmla="*/ 770053 w 1055559"/>
              <a:gd name="connsiteY2" fmla="*/ 9000576 h 19114967"/>
              <a:gd name="connsiteX3" fmla="*/ 4972 w 1055559"/>
              <a:gd name="connsiteY3" fmla="*/ 8046019 h 19114967"/>
              <a:gd name="connsiteX4" fmla="*/ 4972 w 1055559"/>
              <a:gd name="connsiteY4" fmla="*/ 0 h 19114967"/>
              <a:gd name="connsiteX5" fmla="*/ 1055559 w 1055559"/>
              <a:gd name="connsiteY5" fmla="*/ 0 h 19114967"/>
              <a:gd name="connsiteX6" fmla="*/ 1055559 w 1055559"/>
              <a:gd name="connsiteY6" fmla="*/ 19114967 h 19114967"/>
              <a:gd name="connsiteX7" fmla="*/ 4972 w 1055559"/>
              <a:gd name="connsiteY7" fmla="*/ 19114967 h 19114967"/>
              <a:gd name="connsiteX0" fmla="*/ 4972 w 1055559"/>
              <a:gd name="connsiteY0" fmla="*/ 19114967 h 19114967"/>
              <a:gd name="connsiteX1" fmla="*/ 4972 w 1055559"/>
              <a:gd name="connsiteY1" fmla="*/ 9911445 h 19114967"/>
              <a:gd name="connsiteX2" fmla="*/ 770053 w 1055559"/>
              <a:gd name="connsiteY2" fmla="*/ 9000576 h 19114967"/>
              <a:gd name="connsiteX3" fmla="*/ 4972 w 1055559"/>
              <a:gd name="connsiteY3" fmla="*/ 8046019 h 19114967"/>
              <a:gd name="connsiteX4" fmla="*/ 4972 w 1055559"/>
              <a:gd name="connsiteY4" fmla="*/ 0 h 19114967"/>
              <a:gd name="connsiteX5" fmla="*/ 1055559 w 1055559"/>
              <a:gd name="connsiteY5" fmla="*/ 0 h 19114967"/>
              <a:gd name="connsiteX6" fmla="*/ 1055559 w 1055559"/>
              <a:gd name="connsiteY6" fmla="*/ 19114967 h 19114967"/>
              <a:gd name="connsiteX7" fmla="*/ 4972 w 1055559"/>
              <a:gd name="connsiteY7" fmla="*/ 19114967 h 19114967"/>
              <a:gd name="connsiteX0" fmla="*/ 4972 w 1055559"/>
              <a:gd name="connsiteY0" fmla="*/ 19114967 h 19114967"/>
              <a:gd name="connsiteX1" fmla="*/ 4972 w 1055559"/>
              <a:gd name="connsiteY1" fmla="*/ 9911445 h 19114967"/>
              <a:gd name="connsiteX2" fmla="*/ 770053 w 1055559"/>
              <a:gd name="connsiteY2" fmla="*/ 9000576 h 19114967"/>
              <a:gd name="connsiteX3" fmla="*/ 4972 w 1055559"/>
              <a:gd name="connsiteY3" fmla="*/ 8046019 h 19114967"/>
              <a:gd name="connsiteX4" fmla="*/ 4972 w 1055559"/>
              <a:gd name="connsiteY4" fmla="*/ 0 h 19114967"/>
              <a:gd name="connsiteX5" fmla="*/ 1055559 w 1055559"/>
              <a:gd name="connsiteY5" fmla="*/ 0 h 19114967"/>
              <a:gd name="connsiteX6" fmla="*/ 1055559 w 1055559"/>
              <a:gd name="connsiteY6" fmla="*/ 19114967 h 19114967"/>
              <a:gd name="connsiteX7" fmla="*/ 4972 w 1055559"/>
              <a:gd name="connsiteY7" fmla="*/ 19114967 h 19114967"/>
              <a:gd name="connsiteX0" fmla="*/ 9487 w 1060074"/>
              <a:gd name="connsiteY0" fmla="*/ 19114967 h 19114967"/>
              <a:gd name="connsiteX1" fmla="*/ 9487 w 1060074"/>
              <a:gd name="connsiteY1" fmla="*/ 9911445 h 19114967"/>
              <a:gd name="connsiteX2" fmla="*/ 774568 w 1060074"/>
              <a:gd name="connsiteY2" fmla="*/ 9000576 h 19114967"/>
              <a:gd name="connsiteX3" fmla="*/ 9487 w 1060074"/>
              <a:gd name="connsiteY3" fmla="*/ 8046019 h 19114967"/>
              <a:gd name="connsiteX4" fmla="*/ 9487 w 1060074"/>
              <a:gd name="connsiteY4" fmla="*/ 0 h 19114967"/>
              <a:gd name="connsiteX5" fmla="*/ 1060074 w 1060074"/>
              <a:gd name="connsiteY5" fmla="*/ 0 h 19114967"/>
              <a:gd name="connsiteX6" fmla="*/ 1060074 w 1060074"/>
              <a:gd name="connsiteY6" fmla="*/ 19114967 h 19114967"/>
              <a:gd name="connsiteX7" fmla="*/ 9487 w 1060074"/>
              <a:gd name="connsiteY7" fmla="*/ 19114967 h 19114967"/>
              <a:gd name="connsiteX0" fmla="*/ 9488 w 1060075"/>
              <a:gd name="connsiteY0" fmla="*/ 19114967 h 19114967"/>
              <a:gd name="connsiteX1" fmla="*/ 9488 w 1060075"/>
              <a:gd name="connsiteY1" fmla="*/ 9911445 h 19114967"/>
              <a:gd name="connsiteX2" fmla="*/ 774569 w 1060075"/>
              <a:gd name="connsiteY2" fmla="*/ 9000576 h 19114967"/>
              <a:gd name="connsiteX3" fmla="*/ 9488 w 1060075"/>
              <a:gd name="connsiteY3" fmla="*/ 8046019 h 19114967"/>
              <a:gd name="connsiteX4" fmla="*/ 9488 w 1060075"/>
              <a:gd name="connsiteY4" fmla="*/ 0 h 19114967"/>
              <a:gd name="connsiteX5" fmla="*/ 1060075 w 1060075"/>
              <a:gd name="connsiteY5" fmla="*/ 0 h 19114967"/>
              <a:gd name="connsiteX6" fmla="*/ 1060075 w 1060075"/>
              <a:gd name="connsiteY6" fmla="*/ 19114967 h 19114967"/>
              <a:gd name="connsiteX7" fmla="*/ 9488 w 1060075"/>
              <a:gd name="connsiteY7" fmla="*/ 19114967 h 19114967"/>
              <a:gd name="connsiteX0" fmla="*/ 9488 w 1060075"/>
              <a:gd name="connsiteY0" fmla="*/ 19114967 h 19114967"/>
              <a:gd name="connsiteX1" fmla="*/ 9488 w 1060075"/>
              <a:gd name="connsiteY1" fmla="*/ 9911445 h 19114967"/>
              <a:gd name="connsiteX2" fmla="*/ 774569 w 1060075"/>
              <a:gd name="connsiteY2" fmla="*/ 9000576 h 19114967"/>
              <a:gd name="connsiteX3" fmla="*/ 9488 w 1060075"/>
              <a:gd name="connsiteY3" fmla="*/ 8046019 h 19114967"/>
              <a:gd name="connsiteX4" fmla="*/ 9488 w 1060075"/>
              <a:gd name="connsiteY4" fmla="*/ 0 h 19114967"/>
              <a:gd name="connsiteX5" fmla="*/ 1060075 w 1060075"/>
              <a:gd name="connsiteY5" fmla="*/ 0 h 19114967"/>
              <a:gd name="connsiteX6" fmla="*/ 1060075 w 1060075"/>
              <a:gd name="connsiteY6" fmla="*/ 19114967 h 19114967"/>
              <a:gd name="connsiteX7" fmla="*/ 9488 w 1060075"/>
              <a:gd name="connsiteY7" fmla="*/ 19114967 h 19114967"/>
              <a:gd name="connsiteX0" fmla="*/ 9488 w 1060075"/>
              <a:gd name="connsiteY0" fmla="*/ 19114967 h 19114967"/>
              <a:gd name="connsiteX1" fmla="*/ 9488 w 1060075"/>
              <a:gd name="connsiteY1" fmla="*/ 9911445 h 19114967"/>
              <a:gd name="connsiteX2" fmla="*/ 774569 w 1060075"/>
              <a:gd name="connsiteY2" fmla="*/ 9000576 h 19114967"/>
              <a:gd name="connsiteX3" fmla="*/ 9488 w 1060075"/>
              <a:gd name="connsiteY3" fmla="*/ 8046019 h 19114967"/>
              <a:gd name="connsiteX4" fmla="*/ 9488 w 1060075"/>
              <a:gd name="connsiteY4" fmla="*/ 0 h 19114967"/>
              <a:gd name="connsiteX5" fmla="*/ 1060075 w 1060075"/>
              <a:gd name="connsiteY5" fmla="*/ 0 h 19114967"/>
              <a:gd name="connsiteX6" fmla="*/ 1060075 w 1060075"/>
              <a:gd name="connsiteY6" fmla="*/ 19114967 h 19114967"/>
              <a:gd name="connsiteX7" fmla="*/ 9488 w 1060075"/>
              <a:gd name="connsiteY7" fmla="*/ 19114967 h 19114967"/>
              <a:gd name="connsiteX0" fmla="*/ 9488 w 1060075"/>
              <a:gd name="connsiteY0" fmla="*/ 19114967 h 19114967"/>
              <a:gd name="connsiteX1" fmla="*/ 9488 w 1060075"/>
              <a:gd name="connsiteY1" fmla="*/ 9911445 h 19114967"/>
              <a:gd name="connsiteX2" fmla="*/ 774569 w 1060075"/>
              <a:gd name="connsiteY2" fmla="*/ 9000576 h 19114967"/>
              <a:gd name="connsiteX3" fmla="*/ 9488 w 1060075"/>
              <a:gd name="connsiteY3" fmla="*/ 8046019 h 19114967"/>
              <a:gd name="connsiteX4" fmla="*/ 9488 w 1060075"/>
              <a:gd name="connsiteY4" fmla="*/ 0 h 19114967"/>
              <a:gd name="connsiteX5" fmla="*/ 1060075 w 1060075"/>
              <a:gd name="connsiteY5" fmla="*/ 0 h 19114967"/>
              <a:gd name="connsiteX6" fmla="*/ 1060075 w 1060075"/>
              <a:gd name="connsiteY6" fmla="*/ 19114967 h 19114967"/>
              <a:gd name="connsiteX7" fmla="*/ 9488 w 1060075"/>
              <a:gd name="connsiteY7" fmla="*/ 19114967 h 19114967"/>
              <a:gd name="connsiteX0" fmla="*/ 9488 w 1060075"/>
              <a:gd name="connsiteY0" fmla="*/ 19114967 h 19114967"/>
              <a:gd name="connsiteX1" fmla="*/ 9488 w 1060075"/>
              <a:gd name="connsiteY1" fmla="*/ 9911445 h 19114967"/>
              <a:gd name="connsiteX2" fmla="*/ 774569 w 1060075"/>
              <a:gd name="connsiteY2" fmla="*/ 9000576 h 19114967"/>
              <a:gd name="connsiteX3" fmla="*/ 9488 w 1060075"/>
              <a:gd name="connsiteY3" fmla="*/ 8046019 h 19114967"/>
              <a:gd name="connsiteX4" fmla="*/ 9488 w 1060075"/>
              <a:gd name="connsiteY4" fmla="*/ 0 h 19114967"/>
              <a:gd name="connsiteX5" fmla="*/ 1060075 w 1060075"/>
              <a:gd name="connsiteY5" fmla="*/ 0 h 19114967"/>
              <a:gd name="connsiteX6" fmla="*/ 1060075 w 1060075"/>
              <a:gd name="connsiteY6" fmla="*/ 19114967 h 19114967"/>
              <a:gd name="connsiteX7" fmla="*/ 9488 w 1060075"/>
              <a:gd name="connsiteY7" fmla="*/ 19114967 h 19114967"/>
              <a:gd name="connsiteX0" fmla="*/ 9488 w 1060075"/>
              <a:gd name="connsiteY0" fmla="*/ 19114967 h 19114967"/>
              <a:gd name="connsiteX1" fmla="*/ 9488 w 1060075"/>
              <a:gd name="connsiteY1" fmla="*/ 9911445 h 19114967"/>
              <a:gd name="connsiteX2" fmla="*/ 774569 w 1060075"/>
              <a:gd name="connsiteY2" fmla="*/ 9000576 h 19114967"/>
              <a:gd name="connsiteX3" fmla="*/ 9488 w 1060075"/>
              <a:gd name="connsiteY3" fmla="*/ 8046019 h 19114967"/>
              <a:gd name="connsiteX4" fmla="*/ 9488 w 1060075"/>
              <a:gd name="connsiteY4" fmla="*/ 0 h 19114967"/>
              <a:gd name="connsiteX5" fmla="*/ 1060075 w 1060075"/>
              <a:gd name="connsiteY5" fmla="*/ 0 h 19114967"/>
              <a:gd name="connsiteX6" fmla="*/ 1060075 w 1060075"/>
              <a:gd name="connsiteY6" fmla="*/ 19114967 h 19114967"/>
              <a:gd name="connsiteX7" fmla="*/ 9488 w 1060075"/>
              <a:gd name="connsiteY7" fmla="*/ 19114967 h 1911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0075" h="19114967">
                <a:moveTo>
                  <a:pt x="9488" y="19114967"/>
                </a:moveTo>
                <a:cubicBezTo>
                  <a:pt x="9488" y="16047126"/>
                  <a:pt x="-11859" y="10367468"/>
                  <a:pt x="9488" y="9911445"/>
                </a:cubicBezTo>
                <a:cubicBezTo>
                  <a:pt x="30835" y="9455422"/>
                  <a:pt x="784729" y="9484200"/>
                  <a:pt x="774569" y="9000576"/>
                </a:cubicBezTo>
                <a:cubicBezTo>
                  <a:pt x="764409" y="8516952"/>
                  <a:pt x="20678" y="8567405"/>
                  <a:pt x="9488" y="8046019"/>
                </a:cubicBezTo>
                <a:cubicBezTo>
                  <a:pt x="-1702" y="7524633"/>
                  <a:pt x="9488" y="2682006"/>
                  <a:pt x="9488" y="0"/>
                </a:cubicBezTo>
                <a:lnTo>
                  <a:pt x="1060075" y="0"/>
                </a:lnTo>
                <a:lnTo>
                  <a:pt x="1060075" y="19114967"/>
                </a:lnTo>
                <a:lnTo>
                  <a:pt x="9488" y="191149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6" name="Graphic 25" descr="Lights On">
            <a:hlinkClick r:id="rId16" action="ppaction://hlinksldjump"/>
            <a:extLst>
              <a:ext uri="{FF2B5EF4-FFF2-40B4-BE49-F238E27FC236}">
                <a16:creationId xmlns:a16="http://schemas.microsoft.com/office/drawing/2014/main" id="{6AAD0AE1-D447-4F96-A443-5396E40A77A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48422" y="12406"/>
            <a:ext cx="640080" cy="640080"/>
          </a:xfrm>
          <a:prstGeom prst="rect">
            <a:avLst/>
          </a:prstGeom>
        </p:spPr>
      </p:pic>
      <p:pic>
        <p:nvPicPr>
          <p:cNvPr id="27" name="Graphic 26" descr="Cause And Effect">
            <a:hlinkClick r:id="rId19" action="ppaction://hlinksldjump"/>
            <a:extLst>
              <a:ext uri="{FF2B5EF4-FFF2-40B4-BE49-F238E27FC236}">
                <a16:creationId xmlns:a16="http://schemas.microsoft.com/office/drawing/2014/main" id="{BAAECD7D-718F-4A89-B562-277AF64EF0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85531" y="5870941"/>
            <a:ext cx="640080" cy="640080"/>
          </a:xfrm>
          <a:prstGeom prst="rect">
            <a:avLst/>
          </a:prstGeom>
        </p:spPr>
      </p:pic>
      <p:pic>
        <p:nvPicPr>
          <p:cNvPr id="28" name="Graphic 27" descr="Books">
            <a:hlinkClick r:id="rId22" action="ppaction://hlinksldjump"/>
            <a:extLst>
              <a:ext uri="{FF2B5EF4-FFF2-40B4-BE49-F238E27FC236}">
                <a16:creationId xmlns:a16="http://schemas.microsoft.com/office/drawing/2014/main" id="{EF54729C-CB69-47D8-877F-7BD4713C2A2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85531" y="4776654"/>
            <a:ext cx="640080" cy="640080"/>
          </a:xfrm>
          <a:prstGeom prst="rect">
            <a:avLst/>
          </a:prstGeom>
        </p:spPr>
      </p:pic>
      <p:pic>
        <p:nvPicPr>
          <p:cNvPr id="29" name="Graphic 28" descr="Artificial Intelligence">
            <a:hlinkClick r:id="rId25" action="ppaction://hlinksldjump"/>
            <a:extLst>
              <a:ext uri="{FF2B5EF4-FFF2-40B4-BE49-F238E27FC236}">
                <a16:creationId xmlns:a16="http://schemas.microsoft.com/office/drawing/2014/main" id="{DA3FCFF0-16A6-4C15-B80C-03D377EDF93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85531" y="3823153"/>
            <a:ext cx="640080" cy="640080"/>
          </a:xfrm>
          <a:prstGeom prst="rect">
            <a:avLst/>
          </a:prstGeom>
        </p:spPr>
      </p:pic>
      <p:pic>
        <p:nvPicPr>
          <p:cNvPr id="30" name="Graphic 29" descr="Hourglass 90%">
            <a:hlinkClick r:id="rId28" action="ppaction://hlinksldjump"/>
            <a:extLst>
              <a:ext uri="{FF2B5EF4-FFF2-40B4-BE49-F238E27FC236}">
                <a16:creationId xmlns:a16="http://schemas.microsoft.com/office/drawing/2014/main" id="{D04DAF7C-2CE8-4DF2-A72E-27DA1C3D403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85531" y="2848321"/>
            <a:ext cx="630804" cy="630804"/>
          </a:xfrm>
          <a:prstGeom prst="rect">
            <a:avLst/>
          </a:prstGeom>
        </p:spPr>
      </p:pic>
      <p:pic>
        <p:nvPicPr>
          <p:cNvPr id="31" name="Graphic 30" descr="Stopwatch">
            <a:hlinkClick r:id="rId31" action="ppaction://hlinksldjump"/>
            <a:extLst>
              <a:ext uri="{FF2B5EF4-FFF2-40B4-BE49-F238E27FC236}">
                <a16:creationId xmlns:a16="http://schemas.microsoft.com/office/drawing/2014/main" id="{C673FFD1-ADE8-47D1-AC79-49B88198487D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240645" y="1921072"/>
            <a:ext cx="640080" cy="640080"/>
          </a:xfrm>
          <a:prstGeom prst="rect">
            <a:avLst/>
          </a:prstGeom>
        </p:spPr>
      </p:pic>
      <p:pic>
        <p:nvPicPr>
          <p:cNvPr id="32" name="Graphic 31" descr="History">
            <a:hlinkClick r:id="rId34" action="ppaction://hlinksldjump"/>
            <a:extLst>
              <a:ext uri="{FF2B5EF4-FFF2-40B4-BE49-F238E27FC236}">
                <a16:creationId xmlns:a16="http://schemas.microsoft.com/office/drawing/2014/main" id="{43573067-6AE8-4C53-B640-892111542D10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240645" y="1026299"/>
            <a:ext cx="640080" cy="640080"/>
          </a:xfrm>
          <a:prstGeom prst="rect">
            <a:avLst/>
          </a:prstGeom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35DF2C15-314C-90EF-8FE9-2E85FAA5B6EE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9" y="577703"/>
            <a:ext cx="8979361" cy="570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256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F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2203C10-A766-4644-B0AC-697703C36D58}"/>
              </a:ext>
            </a:extLst>
          </p:cNvPr>
          <p:cNvGrpSpPr/>
          <p:nvPr/>
        </p:nvGrpSpPr>
        <p:grpSpPr>
          <a:xfrm>
            <a:off x="-916529" y="53201"/>
            <a:ext cx="826850" cy="822960"/>
            <a:chOff x="-908013" y="-7191"/>
            <a:chExt cx="826850" cy="82296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ACB3142-4722-4EA7-A151-57FD651EFD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908013" y="-7191"/>
              <a:ext cx="826850" cy="822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 descr="Lights On">
              <a:extLst>
                <a:ext uri="{FF2B5EF4-FFF2-40B4-BE49-F238E27FC236}">
                  <a16:creationId xmlns:a16="http://schemas.microsoft.com/office/drawing/2014/main" id="{7B3878CE-D15C-401E-AC23-C2DE495D0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19379" y="12406"/>
              <a:ext cx="640080" cy="64008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1838BC6-AFBE-42D1-80D5-E16DF3917CBF}"/>
              </a:ext>
            </a:extLst>
          </p:cNvPr>
          <p:cNvGrpSpPr/>
          <p:nvPr/>
        </p:nvGrpSpPr>
        <p:grpSpPr>
          <a:xfrm>
            <a:off x="402910" y="5688061"/>
            <a:ext cx="826850" cy="822960"/>
            <a:chOff x="-970904" y="5838938"/>
            <a:chExt cx="826850" cy="82296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EA85944-D84E-4443-A3F9-329A8BF4B0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970904" y="5838938"/>
              <a:ext cx="826850" cy="822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 descr="Cause And Effect">
              <a:extLst>
                <a:ext uri="{FF2B5EF4-FFF2-40B4-BE49-F238E27FC236}">
                  <a16:creationId xmlns:a16="http://schemas.microsoft.com/office/drawing/2014/main" id="{1FB57376-37EC-41AE-BC8E-49512510B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862758" y="5930378"/>
              <a:ext cx="640080" cy="64008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78045B-3453-430B-958E-84094D1954D8}"/>
              </a:ext>
            </a:extLst>
          </p:cNvPr>
          <p:cNvGrpSpPr/>
          <p:nvPr/>
        </p:nvGrpSpPr>
        <p:grpSpPr>
          <a:xfrm>
            <a:off x="-998781" y="4794737"/>
            <a:ext cx="826850" cy="822960"/>
            <a:chOff x="-970904" y="4744651"/>
            <a:chExt cx="826850" cy="82296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36453F8-BD04-43E4-A4ED-003B3C055E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970904" y="4744651"/>
              <a:ext cx="826850" cy="822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 descr="Books">
              <a:extLst>
                <a:ext uri="{FF2B5EF4-FFF2-40B4-BE49-F238E27FC236}">
                  <a16:creationId xmlns:a16="http://schemas.microsoft.com/office/drawing/2014/main" id="{84ADF054-5CE3-4F08-A9A7-F9086D414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862758" y="4776654"/>
              <a:ext cx="640080" cy="64008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67BE5B6-5371-49AD-99AD-238BFE5FE787}"/>
              </a:ext>
            </a:extLst>
          </p:cNvPr>
          <p:cNvGrpSpPr/>
          <p:nvPr/>
        </p:nvGrpSpPr>
        <p:grpSpPr>
          <a:xfrm>
            <a:off x="-923712" y="3805485"/>
            <a:ext cx="826850" cy="822960"/>
            <a:chOff x="-980180" y="3803556"/>
            <a:chExt cx="826850" cy="82296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3B35187-55D1-4022-A80C-7ADA4C457F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980180" y="3803556"/>
              <a:ext cx="826850" cy="822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Graphic 16" descr="Artificial Intelligence">
              <a:extLst>
                <a:ext uri="{FF2B5EF4-FFF2-40B4-BE49-F238E27FC236}">
                  <a16:creationId xmlns:a16="http://schemas.microsoft.com/office/drawing/2014/main" id="{4BA470D0-BC12-4261-AE02-5369461C7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886795" y="3823586"/>
              <a:ext cx="640080" cy="64008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E499EBF-EFCE-4D35-B8FD-290636507E70}"/>
              </a:ext>
            </a:extLst>
          </p:cNvPr>
          <p:cNvGrpSpPr/>
          <p:nvPr/>
        </p:nvGrpSpPr>
        <p:grpSpPr>
          <a:xfrm>
            <a:off x="-912764" y="1968226"/>
            <a:ext cx="826850" cy="822960"/>
            <a:chOff x="-912764" y="1888081"/>
            <a:chExt cx="826850" cy="82296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DBAAB05-08CC-4EDE-824B-8F32B6CC30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912764" y="1888081"/>
              <a:ext cx="826850" cy="822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Graphic 19" descr="Stopwatch">
              <a:extLst>
                <a:ext uri="{FF2B5EF4-FFF2-40B4-BE49-F238E27FC236}">
                  <a16:creationId xmlns:a16="http://schemas.microsoft.com/office/drawing/2014/main" id="{CC71CBFE-BFED-44F4-BD8C-07A6B0C8E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823144" y="1921072"/>
              <a:ext cx="640080" cy="64008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9F6B3A2-5369-4521-B3D5-39A04770B9C4}"/>
              </a:ext>
            </a:extLst>
          </p:cNvPr>
          <p:cNvGrpSpPr/>
          <p:nvPr/>
        </p:nvGrpSpPr>
        <p:grpSpPr>
          <a:xfrm>
            <a:off x="-912764" y="1011979"/>
            <a:ext cx="826850" cy="822960"/>
            <a:chOff x="-912764" y="994296"/>
            <a:chExt cx="826850" cy="82296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B4219BB-3C03-45D3-9E9D-122417F92F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912764" y="994296"/>
              <a:ext cx="826850" cy="822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3" name="Graphic 22" descr="History">
              <a:extLst>
                <a:ext uri="{FF2B5EF4-FFF2-40B4-BE49-F238E27FC236}">
                  <a16:creationId xmlns:a16="http://schemas.microsoft.com/office/drawing/2014/main" id="{D01CD0EA-F8E5-47FE-B267-2887D28E9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793410" y="1065538"/>
              <a:ext cx="640080" cy="64008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E22A14C-EA8A-4C6B-B63F-110DDB71D83D}"/>
              </a:ext>
            </a:extLst>
          </p:cNvPr>
          <p:cNvGrpSpPr/>
          <p:nvPr/>
        </p:nvGrpSpPr>
        <p:grpSpPr>
          <a:xfrm>
            <a:off x="-916529" y="2863309"/>
            <a:ext cx="826850" cy="822960"/>
            <a:chOff x="-970904" y="2822262"/>
            <a:chExt cx="826850" cy="82296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5F99F64-4ED9-4AAB-8EFF-00B3B03639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970904" y="2822262"/>
              <a:ext cx="826850" cy="822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 descr="Hourglass 90%">
              <a:extLst>
                <a:ext uri="{FF2B5EF4-FFF2-40B4-BE49-F238E27FC236}">
                  <a16:creationId xmlns:a16="http://schemas.microsoft.com/office/drawing/2014/main" id="{E4DA3BA7-A2BC-43A7-8FEC-A6B8BEC61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-842870" y="2871076"/>
              <a:ext cx="585293" cy="585293"/>
            </a:xfrm>
            <a:prstGeom prst="rect">
              <a:avLst/>
            </a:prstGeom>
          </p:spPr>
        </p:pic>
      </p:grp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1A55688-ED89-4A75-802D-DAD69C282C30}"/>
              </a:ext>
            </a:extLst>
          </p:cNvPr>
          <p:cNvSpPr/>
          <p:nvPr/>
        </p:nvSpPr>
        <p:spPr>
          <a:xfrm rot="10800000">
            <a:off x="-9055" y="-3989873"/>
            <a:ext cx="1060075" cy="19114967"/>
          </a:xfrm>
          <a:custGeom>
            <a:avLst/>
            <a:gdLst>
              <a:gd name="connsiteX0" fmla="*/ 0 w 1050587"/>
              <a:gd name="connsiteY0" fmla="*/ 19114967 h 19114967"/>
              <a:gd name="connsiteX1" fmla="*/ 0 w 1050587"/>
              <a:gd name="connsiteY1" fmla="*/ 9911445 h 19114967"/>
              <a:gd name="connsiteX2" fmla="*/ 765081 w 1050587"/>
              <a:gd name="connsiteY2" fmla="*/ 9000576 h 19114967"/>
              <a:gd name="connsiteX3" fmla="*/ 0 w 1050587"/>
              <a:gd name="connsiteY3" fmla="*/ 8046019 h 19114967"/>
              <a:gd name="connsiteX4" fmla="*/ 0 w 1050587"/>
              <a:gd name="connsiteY4" fmla="*/ 0 h 19114967"/>
              <a:gd name="connsiteX5" fmla="*/ 1050587 w 1050587"/>
              <a:gd name="connsiteY5" fmla="*/ 0 h 19114967"/>
              <a:gd name="connsiteX6" fmla="*/ 1050587 w 1050587"/>
              <a:gd name="connsiteY6" fmla="*/ 19114967 h 19114967"/>
              <a:gd name="connsiteX0" fmla="*/ 0 w 1050587"/>
              <a:gd name="connsiteY0" fmla="*/ 19114967 h 19114967"/>
              <a:gd name="connsiteX1" fmla="*/ 0 w 1050587"/>
              <a:gd name="connsiteY1" fmla="*/ 9911445 h 19114967"/>
              <a:gd name="connsiteX2" fmla="*/ 765081 w 1050587"/>
              <a:gd name="connsiteY2" fmla="*/ 9000576 h 19114967"/>
              <a:gd name="connsiteX3" fmla="*/ 0 w 1050587"/>
              <a:gd name="connsiteY3" fmla="*/ 8046019 h 19114967"/>
              <a:gd name="connsiteX4" fmla="*/ 0 w 1050587"/>
              <a:gd name="connsiteY4" fmla="*/ 0 h 19114967"/>
              <a:gd name="connsiteX5" fmla="*/ 1050587 w 1050587"/>
              <a:gd name="connsiteY5" fmla="*/ 0 h 19114967"/>
              <a:gd name="connsiteX6" fmla="*/ 1050587 w 1050587"/>
              <a:gd name="connsiteY6" fmla="*/ 19114967 h 19114967"/>
              <a:gd name="connsiteX7" fmla="*/ 0 w 1050587"/>
              <a:gd name="connsiteY7" fmla="*/ 19114967 h 19114967"/>
              <a:gd name="connsiteX0" fmla="*/ 0 w 1050587"/>
              <a:gd name="connsiteY0" fmla="*/ 19114967 h 19114967"/>
              <a:gd name="connsiteX1" fmla="*/ 0 w 1050587"/>
              <a:gd name="connsiteY1" fmla="*/ 9911445 h 19114967"/>
              <a:gd name="connsiteX2" fmla="*/ 765081 w 1050587"/>
              <a:gd name="connsiteY2" fmla="*/ 9000576 h 19114967"/>
              <a:gd name="connsiteX3" fmla="*/ 0 w 1050587"/>
              <a:gd name="connsiteY3" fmla="*/ 8046019 h 19114967"/>
              <a:gd name="connsiteX4" fmla="*/ 0 w 1050587"/>
              <a:gd name="connsiteY4" fmla="*/ 0 h 19114967"/>
              <a:gd name="connsiteX5" fmla="*/ 1050587 w 1050587"/>
              <a:gd name="connsiteY5" fmla="*/ 0 h 19114967"/>
              <a:gd name="connsiteX6" fmla="*/ 1050587 w 1050587"/>
              <a:gd name="connsiteY6" fmla="*/ 19114967 h 19114967"/>
              <a:gd name="connsiteX7" fmla="*/ 0 w 1050587"/>
              <a:gd name="connsiteY7" fmla="*/ 19114967 h 19114967"/>
              <a:gd name="connsiteX0" fmla="*/ 0 w 1050587"/>
              <a:gd name="connsiteY0" fmla="*/ 19114967 h 19114967"/>
              <a:gd name="connsiteX1" fmla="*/ 0 w 1050587"/>
              <a:gd name="connsiteY1" fmla="*/ 9911445 h 19114967"/>
              <a:gd name="connsiteX2" fmla="*/ 765081 w 1050587"/>
              <a:gd name="connsiteY2" fmla="*/ 9000576 h 19114967"/>
              <a:gd name="connsiteX3" fmla="*/ 0 w 1050587"/>
              <a:gd name="connsiteY3" fmla="*/ 8046019 h 19114967"/>
              <a:gd name="connsiteX4" fmla="*/ 0 w 1050587"/>
              <a:gd name="connsiteY4" fmla="*/ 0 h 19114967"/>
              <a:gd name="connsiteX5" fmla="*/ 1050587 w 1050587"/>
              <a:gd name="connsiteY5" fmla="*/ 0 h 19114967"/>
              <a:gd name="connsiteX6" fmla="*/ 1050587 w 1050587"/>
              <a:gd name="connsiteY6" fmla="*/ 19114967 h 19114967"/>
              <a:gd name="connsiteX7" fmla="*/ 0 w 1050587"/>
              <a:gd name="connsiteY7" fmla="*/ 19114967 h 19114967"/>
              <a:gd name="connsiteX0" fmla="*/ 4972 w 1055559"/>
              <a:gd name="connsiteY0" fmla="*/ 19114967 h 19114967"/>
              <a:gd name="connsiteX1" fmla="*/ 4972 w 1055559"/>
              <a:gd name="connsiteY1" fmla="*/ 9911445 h 19114967"/>
              <a:gd name="connsiteX2" fmla="*/ 770053 w 1055559"/>
              <a:gd name="connsiteY2" fmla="*/ 9000576 h 19114967"/>
              <a:gd name="connsiteX3" fmla="*/ 4972 w 1055559"/>
              <a:gd name="connsiteY3" fmla="*/ 8046019 h 19114967"/>
              <a:gd name="connsiteX4" fmla="*/ 4972 w 1055559"/>
              <a:gd name="connsiteY4" fmla="*/ 0 h 19114967"/>
              <a:gd name="connsiteX5" fmla="*/ 1055559 w 1055559"/>
              <a:gd name="connsiteY5" fmla="*/ 0 h 19114967"/>
              <a:gd name="connsiteX6" fmla="*/ 1055559 w 1055559"/>
              <a:gd name="connsiteY6" fmla="*/ 19114967 h 19114967"/>
              <a:gd name="connsiteX7" fmla="*/ 4972 w 1055559"/>
              <a:gd name="connsiteY7" fmla="*/ 19114967 h 19114967"/>
              <a:gd name="connsiteX0" fmla="*/ 4972 w 1055559"/>
              <a:gd name="connsiteY0" fmla="*/ 19114967 h 19114967"/>
              <a:gd name="connsiteX1" fmla="*/ 4972 w 1055559"/>
              <a:gd name="connsiteY1" fmla="*/ 9911445 h 19114967"/>
              <a:gd name="connsiteX2" fmla="*/ 770053 w 1055559"/>
              <a:gd name="connsiteY2" fmla="*/ 9000576 h 19114967"/>
              <a:gd name="connsiteX3" fmla="*/ 4972 w 1055559"/>
              <a:gd name="connsiteY3" fmla="*/ 8046019 h 19114967"/>
              <a:gd name="connsiteX4" fmla="*/ 4972 w 1055559"/>
              <a:gd name="connsiteY4" fmla="*/ 0 h 19114967"/>
              <a:gd name="connsiteX5" fmla="*/ 1055559 w 1055559"/>
              <a:gd name="connsiteY5" fmla="*/ 0 h 19114967"/>
              <a:gd name="connsiteX6" fmla="*/ 1055559 w 1055559"/>
              <a:gd name="connsiteY6" fmla="*/ 19114967 h 19114967"/>
              <a:gd name="connsiteX7" fmla="*/ 4972 w 1055559"/>
              <a:gd name="connsiteY7" fmla="*/ 19114967 h 19114967"/>
              <a:gd name="connsiteX0" fmla="*/ 4972 w 1055559"/>
              <a:gd name="connsiteY0" fmla="*/ 19114967 h 19114967"/>
              <a:gd name="connsiteX1" fmla="*/ 4972 w 1055559"/>
              <a:gd name="connsiteY1" fmla="*/ 9911445 h 19114967"/>
              <a:gd name="connsiteX2" fmla="*/ 770053 w 1055559"/>
              <a:gd name="connsiteY2" fmla="*/ 9000576 h 19114967"/>
              <a:gd name="connsiteX3" fmla="*/ 4972 w 1055559"/>
              <a:gd name="connsiteY3" fmla="*/ 8046019 h 19114967"/>
              <a:gd name="connsiteX4" fmla="*/ 4972 w 1055559"/>
              <a:gd name="connsiteY4" fmla="*/ 0 h 19114967"/>
              <a:gd name="connsiteX5" fmla="*/ 1055559 w 1055559"/>
              <a:gd name="connsiteY5" fmla="*/ 0 h 19114967"/>
              <a:gd name="connsiteX6" fmla="*/ 1055559 w 1055559"/>
              <a:gd name="connsiteY6" fmla="*/ 19114967 h 19114967"/>
              <a:gd name="connsiteX7" fmla="*/ 4972 w 1055559"/>
              <a:gd name="connsiteY7" fmla="*/ 19114967 h 19114967"/>
              <a:gd name="connsiteX0" fmla="*/ 9487 w 1060074"/>
              <a:gd name="connsiteY0" fmla="*/ 19114967 h 19114967"/>
              <a:gd name="connsiteX1" fmla="*/ 9487 w 1060074"/>
              <a:gd name="connsiteY1" fmla="*/ 9911445 h 19114967"/>
              <a:gd name="connsiteX2" fmla="*/ 774568 w 1060074"/>
              <a:gd name="connsiteY2" fmla="*/ 9000576 h 19114967"/>
              <a:gd name="connsiteX3" fmla="*/ 9487 w 1060074"/>
              <a:gd name="connsiteY3" fmla="*/ 8046019 h 19114967"/>
              <a:gd name="connsiteX4" fmla="*/ 9487 w 1060074"/>
              <a:gd name="connsiteY4" fmla="*/ 0 h 19114967"/>
              <a:gd name="connsiteX5" fmla="*/ 1060074 w 1060074"/>
              <a:gd name="connsiteY5" fmla="*/ 0 h 19114967"/>
              <a:gd name="connsiteX6" fmla="*/ 1060074 w 1060074"/>
              <a:gd name="connsiteY6" fmla="*/ 19114967 h 19114967"/>
              <a:gd name="connsiteX7" fmla="*/ 9487 w 1060074"/>
              <a:gd name="connsiteY7" fmla="*/ 19114967 h 19114967"/>
              <a:gd name="connsiteX0" fmla="*/ 9488 w 1060075"/>
              <a:gd name="connsiteY0" fmla="*/ 19114967 h 19114967"/>
              <a:gd name="connsiteX1" fmla="*/ 9488 w 1060075"/>
              <a:gd name="connsiteY1" fmla="*/ 9911445 h 19114967"/>
              <a:gd name="connsiteX2" fmla="*/ 774569 w 1060075"/>
              <a:gd name="connsiteY2" fmla="*/ 9000576 h 19114967"/>
              <a:gd name="connsiteX3" fmla="*/ 9488 w 1060075"/>
              <a:gd name="connsiteY3" fmla="*/ 8046019 h 19114967"/>
              <a:gd name="connsiteX4" fmla="*/ 9488 w 1060075"/>
              <a:gd name="connsiteY4" fmla="*/ 0 h 19114967"/>
              <a:gd name="connsiteX5" fmla="*/ 1060075 w 1060075"/>
              <a:gd name="connsiteY5" fmla="*/ 0 h 19114967"/>
              <a:gd name="connsiteX6" fmla="*/ 1060075 w 1060075"/>
              <a:gd name="connsiteY6" fmla="*/ 19114967 h 19114967"/>
              <a:gd name="connsiteX7" fmla="*/ 9488 w 1060075"/>
              <a:gd name="connsiteY7" fmla="*/ 19114967 h 19114967"/>
              <a:gd name="connsiteX0" fmla="*/ 9488 w 1060075"/>
              <a:gd name="connsiteY0" fmla="*/ 19114967 h 19114967"/>
              <a:gd name="connsiteX1" fmla="*/ 9488 w 1060075"/>
              <a:gd name="connsiteY1" fmla="*/ 9911445 h 19114967"/>
              <a:gd name="connsiteX2" fmla="*/ 774569 w 1060075"/>
              <a:gd name="connsiteY2" fmla="*/ 9000576 h 19114967"/>
              <a:gd name="connsiteX3" fmla="*/ 9488 w 1060075"/>
              <a:gd name="connsiteY3" fmla="*/ 8046019 h 19114967"/>
              <a:gd name="connsiteX4" fmla="*/ 9488 w 1060075"/>
              <a:gd name="connsiteY4" fmla="*/ 0 h 19114967"/>
              <a:gd name="connsiteX5" fmla="*/ 1060075 w 1060075"/>
              <a:gd name="connsiteY5" fmla="*/ 0 h 19114967"/>
              <a:gd name="connsiteX6" fmla="*/ 1060075 w 1060075"/>
              <a:gd name="connsiteY6" fmla="*/ 19114967 h 19114967"/>
              <a:gd name="connsiteX7" fmla="*/ 9488 w 1060075"/>
              <a:gd name="connsiteY7" fmla="*/ 19114967 h 19114967"/>
              <a:gd name="connsiteX0" fmla="*/ 9488 w 1060075"/>
              <a:gd name="connsiteY0" fmla="*/ 19114967 h 19114967"/>
              <a:gd name="connsiteX1" fmla="*/ 9488 w 1060075"/>
              <a:gd name="connsiteY1" fmla="*/ 9911445 h 19114967"/>
              <a:gd name="connsiteX2" fmla="*/ 774569 w 1060075"/>
              <a:gd name="connsiteY2" fmla="*/ 9000576 h 19114967"/>
              <a:gd name="connsiteX3" fmla="*/ 9488 w 1060075"/>
              <a:gd name="connsiteY3" fmla="*/ 8046019 h 19114967"/>
              <a:gd name="connsiteX4" fmla="*/ 9488 w 1060075"/>
              <a:gd name="connsiteY4" fmla="*/ 0 h 19114967"/>
              <a:gd name="connsiteX5" fmla="*/ 1060075 w 1060075"/>
              <a:gd name="connsiteY5" fmla="*/ 0 h 19114967"/>
              <a:gd name="connsiteX6" fmla="*/ 1060075 w 1060075"/>
              <a:gd name="connsiteY6" fmla="*/ 19114967 h 19114967"/>
              <a:gd name="connsiteX7" fmla="*/ 9488 w 1060075"/>
              <a:gd name="connsiteY7" fmla="*/ 19114967 h 19114967"/>
              <a:gd name="connsiteX0" fmla="*/ 9488 w 1060075"/>
              <a:gd name="connsiteY0" fmla="*/ 19114967 h 19114967"/>
              <a:gd name="connsiteX1" fmla="*/ 9488 w 1060075"/>
              <a:gd name="connsiteY1" fmla="*/ 9911445 h 19114967"/>
              <a:gd name="connsiteX2" fmla="*/ 774569 w 1060075"/>
              <a:gd name="connsiteY2" fmla="*/ 9000576 h 19114967"/>
              <a:gd name="connsiteX3" fmla="*/ 9488 w 1060075"/>
              <a:gd name="connsiteY3" fmla="*/ 8046019 h 19114967"/>
              <a:gd name="connsiteX4" fmla="*/ 9488 w 1060075"/>
              <a:gd name="connsiteY4" fmla="*/ 0 h 19114967"/>
              <a:gd name="connsiteX5" fmla="*/ 1060075 w 1060075"/>
              <a:gd name="connsiteY5" fmla="*/ 0 h 19114967"/>
              <a:gd name="connsiteX6" fmla="*/ 1060075 w 1060075"/>
              <a:gd name="connsiteY6" fmla="*/ 19114967 h 19114967"/>
              <a:gd name="connsiteX7" fmla="*/ 9488 w 1060075"/>
              <a:gd name="connsiteY7" fmla="*/ 19114967 h 19114967"/>
              <a:gd name="connsiteX0" fmla="*/ 9488 w 1060075"/>
              <a:gd name="connsiteY0" fmla="*/ 19114967 h 19114967"/>
              <a:gd name="connsiteX1" fmla="*/ 9488 w 1060075"/>
              <a:gd name="connsiteY1" fmla="*/ 9911445 h 19114967"/>
              <a:gd name="connsiteX2" fmla="*/ 774569 w 1060075"/>
              <a:gd name="connsiteY2" fmla="*/ 9000576 h 19114967"/>
              <a:gd name="connsiteX3" fmla="*/ 9488 w 1060075"/>
              <a:gd name="connsiteY3" fmla="*/ 8046019 h 19114967"/>
              <a:gd name="connsiteX4" fmla="*/ 9488 w 1060075"/>
              <a:gd name="connsiteY4" fmla="*/ 0 h 19114967"/>
              <a:gd name="connsiteX5" fmla="*/ 1060075 w 1060075"/>
              <a:gd name="connsiteY5" fmla="*/ 0 h 19114967"/>
              <a:gd name="connsiteX6" fmla="*/ 1060075 w 1060075"/>
              <a:gd name="connsiteY6" fmla="*/ 19114967 h 19114967"/>
              <a:gd name="connsiteX7" fmla="*/ 9488 w 1060075"/>
              <a:gd name="connsiteY7" fmla="*/ 19114967 h 19114967"/>
              <a:gd name="connsiteX0" fmla="*/ 9488 w 1060075"/>
              <a:gd name="connsiteY0" fmla="*/ 19114967 h 19114967"/>
              <a:gd name="connsiteX1" fmla="*/ 9488 w 1060075"/>
              <a:gd name="connsiteY1" fmla="*/ 9911445 h 19114967"/>
              <a:gd name="connsiteX2" fmla="*/ 774569 w 1060075"/>
              <a:gd name="connsiteY2" fmla="*/ 9000576 h 19114967"/>
              <a:gd name="connsiteX3" fmla="*/ 9488 w 1060075"/>
              <a:gd name="connsiteY3" fmla="*/ 8046019 h 19114967"/>
              <a:gd name="connsiteX4" fmla="*/ 9488 w 1060075"/>
              <a:gd name="connsiteY4" fmla="*/ 0 h 19114967"/>
              <a:gd name="connsiteX5" fmla="*/ 1060075 w 1060075"/>
              <a:gd name="connsiteY5" fmla="*/ 0 h 19114967"/>
              <a:gd name="connsiteX6" fmla="*/ 1060075 w 1060075"/>
              <a:gd name="connsiteY6" fmla="*/ 19114967 h 19114967"/>
              <a:gd name="connsiteX7" fmla="*/ 9488 w 1060075"/>
              <a:gd name="connsiteY7" fmla="*/ 19114967 h 1911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0075" h="19114967">
                <a:moveTo>
                  <a:pt x="9488" y="19114967"/>
                </a:moveTo>
                <a:cubicBezTo>
                  <a:pt x="9488" y="16047126"/>
                  <a:pt x="-11859" y="10367468"/>
                  <a:pt x="9488" y="9911445"/>
                </a:cubicBezTo>
                <a:cubicBezTo>
                  <a:pt x="30835" y="9455422"/>
                  <a:pt x="784729" y="9484200"/>
                  <a:pt x="774569" y="9000576"/>
                </a:cubicBezTo>
                <a:cubicBezTo>
                  <a:pt x="764409" y="8516952"/>
                  <a:pt x="20678" y="8567405"/>
                  <a:pt x="9488" y="8046019"/>
                </a:cubicBezTo>
                <a:cubicBezTo>
                  <a:pt x="-1702" y="7524633"/>
                  <a:pt x="9488" y="2682006"/>
                  <a:pt x="9488" y="0"/>
                </a:cubicBezTo>
                <a:lnTo>
                  <a:pt x="1060075" y="0"/>
                </a:lnTo>
                <a:lnTo>
                  <a:pt x="1060075" y="19114967"/>
                </a:lnTo>
                <a:lnTo>
                  <a:pt x="9488" y="191149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8" name="Graphic 27" descr="Lights On">
            <a:hlinkClick r:id="rId16" action="ppaction://hlinksldjump"/>
            <a:extLst>
              <a:ext uri="{FF2B5EF4-FFF2-40B4-BE49-F238E27FC236}">
                <a16:creationId xmlns:a16="http://schemas.microsoft.com/office/drawing/2014/main" id="{F1E247A7-25D8-4A8D-9EB9-FF638DE2E02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48422" y="12406"/>
            <a:ext cx="640080" cy="640080"/>
          </a:xfrm>
          <a:prstGeom prst="rect">
            <a:avLst/>
          </a:prstGeom>
        </p:spPr>
      </p:pic>
      <p:pic>
        <p:nvPicPr>
          <p:cNvPr id="29" name="Graphic 28" descr="Cause And Effect">
            <a:hlinkClick r:id="rId19" action="ppaction://hlinksldjump"/>
            <a:extLst>
              <a:ext uri="{FF2B5EF4-FFF2-40B4-BE49-F238E27FC236}">
                <a16:creationId xmlns:a16="http://schemas.microsoft.com/office/drawing/2014/main" id="{CCAFCBDB-986B-49B6-91A8-DDB7342ECD0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85531" y="5870941"/>
            <a:ext cx="640080" cy="640080"/>
          </a:xfrm>
          <a:prstGeom prst="rect">
            <a:avLst/>
          </a:prstGeom>
        </p:spPr>
      </p:pic>
      <p:pic>
        <p:nvPicPr>
          <p:cNvPr id="30" name="Graphic 29" descr="Books">
            <a:hlinkClick r:id="rId22" action="ppaction://hlinksldjump"/>
            <a:extLst>
              <a:ext uri="{FF2B5EF4-FFF2-40B4-BE49-F238E27FC236}">
                <a16:creationId xmlns:a16="http://schemas.microsoft.com/office/drawing/2014/main" id="{A5BECE89-5FF3-4FB0-93A1-7C9198EA58B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85531" y="4776654"/>
            <a:ext cx="640080" cy="640080"/>
          </a:xfrm>
          <a:prstGeom prst="rect">
            <a:avLst/>
          </a:prstGeom>
        </p:spPr>
      </p:pic>
      <p:pic>
        <p:nvPicPr>
          <p:cNvPr id="31" name="Graphic 30" descr="Artificial Intelligence">
            <a:hlinkClick r:id="rId25" action="ppaction://hlinksldjump"/>
            <a:extLst>
              <a:ext uri="{FF2B5EF4-FFF2-40B4-BE49-F238E27FC236}">
                <a16:creationId xmlns:a16="http://schemas.microsoft.com/office/drawing/2014/main" id="{AE53C861-E0F5-469A-B749-567C52A3B2F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85531" y="3823153"/>
            <a:ext cx="640080" cy="640080"/>
          </a:xfrm>
          <a:prstGeom prst="rect">
            <a:avLst/>
          </a:prstGeom>
        </p:spPr>
      </p:pic>
      <p:pic>
        <p:nvPicPr>
          <p:cNvPr id="32" name="Graphic 31" descr="Hourglass 90%">
            <a:hlinkClick r:id="rId28" action="ppaction://hlinksldjump"/>
            <a:extLst>
              <a:ext uri="{FF2B5EF4-FFF2-40B4-BE49-F238E27FC236}">
                <a16:creationId xmlns:a16="http://schemas.microsoft.com/office/drawing/2014/main" id="{98AC59EF-6343-4EA2-B63A-D1C2A968A402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85531" y="2848321"/>
            <a:ext cx="630804" cy="630804"/>
          </a:xfrm>
          <a:prstGeom prst="rect">
            <a:avLst/>
          </a:prstGeom>
        </p:spPr>
      </p:pic>
      <p:pic>
        <p:nvPicPr>
          <p:cNvPr id="33" name="Graphic 32" descr="Stopwatch">
            <a:hlinkClick r:id="rId31" action="ppaction://hlinksldjump"/>
            <a:extLst>
              <a:ext uri="{FF2B5EF4-FFF2-40B4-BE49-F238E27FC236}">
                <a16:creationId xmlns:a16="http://schemas.microsoft.com/office/drawing/2014/main" id="{6014775D-EE85-41C8-909F-8872BE34CCC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240645" y="1921072"/>
            <a:ext cx="640080" cy="640080"/>
          </a:xfrm>
          <a:prstGeom prst="rect">
            <a:avLst/>
          </a:prstGeom>
        </p:spPr>
      </p:pic>
      <p:pic>
        <p:nvPicPr>
          <p:cNvPr id="34" name="Graphic 33" descr="History">
            <a:hlinkClick r:id="rId34" action="ppaction://hlinksldjump"/>
            <a:extLst>
              <a:ext uri="{FF2B5EF4-FFF2-40B4-BE49-F238E27FC236}">
                <a16:creationId xmlns:a16="http://schemas.microsoft.com/office/drawing/2014/main" id="{640662C4-7B9E-48E7-9B3C-BE2672546E8F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240645" y="1026299"/>
            <a:ext cx="640080" cy="6400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F2C105-2B1E-4284-96D3-9590DC5A2348}"/>
              </a:ext>
            </a:extLst>
          </p:cNvPr>
          <p:cNvSpPr txBox="1"/>
          <p:nvPr/>
        </p:nvSpPr>
        <p:spPr>
          <a:xfrm>
            <a:off x="4375030" y="2321257"/>
            <a:ext cx="344193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6600" dirty="0">
              <a:solidFill>
                <a:srgbClr val="00B0F0"/>
              </a:solidFill>
              <a:latin typeface="Agency FB" panose="020B0503020202020204" pitchFamily="34" charset="0"/>
            </a:endParaRPr>
          </a:p>
          <a:p>
            <a:endParaRPr lang="en-US" sz="6600" dirty="0">
              <a:solidFill>
                <a:srgbClr val="00B0F0"/>
              </a:solidFill>
              <a:latin typeface="Agency FB" panose="020B0503020202020204" pitchFamily="34" charset="0"/>
            </a:endParaRPr>
          </a:p>
          <a:p>
            <a:endParaRPr lang="en-US" sz="6600" dirty="0">
              <a:solidFill>
                <a:srgbClr val="00B0F0"/>
              </a:solidFill>
              <a:latin typeface="Agency FB" panose="020B0503020202020204" pitchFamily="34" charset="0"/>
            </a:endParaRPr>
          </a:p>
          <a:p>
            <a:r>
              <a:rPr lang="en-US" sz="6600" dirty="0">
                <a:solidFill>
                  <a:srgbClr val="00B0F0"/>
                </a:solidFill>
                <a:latin typeface="Agency FB" panose="020B0503020202020204" pitchFamily="34" charset="0"/>
              </a:rPr>
              <a:t>Thank you~!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2ACFCF0-297F-B5EC-C775-C194BA22032B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007" y="488571"/>
            <a:ext cx="6521103" cy="414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337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00f5a506-c41d-46ff-b37d-d24e7538edc2" xsi:nil="true"/>
    <TaxCatchAll xmlns="c259afeb-cd50-4991-824e-18a1b18d92ac" xsi:nil="true"/>
    <lcf76f155ced4ddcb4097134ff3c332f xmlns="00f5a506-c41d-46ff-b37d-d24e7538edc2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A5AB78F1F7AC4CBE4B343CCFB27736" ma:contentTypeVersion="14" ma:contentTypeDescription="Create a new document." ma:contentTypeScope="" ma:versionID="ad578b1d73168fb909c4e824845944b7">
  <xsd:schema xmlns:xsd="http://www.w3.org/2001/XMLSchema" xmlns:xs="http://www.w3.org/2001/XMLSchema" xmlns:p="http://schemas.microsoft.com/office/2006/metadata/properties" xmlns:ns2="00f5a506-c41d-46ff-b37d-d24e7538edc2" xmlns:ns3="c259afeb-cd50-4991-824e-18a1b18d92ac" targetNamespace="http://schemas.microsoft.com/office/2006/metadata/properties" ma:root="true" ma:fieldsID="067417663d944094bd6d429f20c8c6ce" ns2:_="" ns3:_="">
    <xsd:import namespace="00f5a506-c41d-46ff-b37d-d24e7538edc2"/>
    <xsd:import namespace="c259afeb-cd50-4991-824e-18a1b18d92ac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f5a506-c41d-46ff-b37d-d24e7538edc2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dcc8788f-f679-4de9-afe2-1653e9c0f3d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59afeb-cd50-4991-824e-18a1b18d92ac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0027308e-481f-491f-8aab-85472f0ebe5b}" ma:internalName="TaxCatchAll" ma:showField="CatchAllData" ma:web="c259afeb-cd50-4991-824e-18a1b18d92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893C87-6432-4C91-B8AD-9994F73B7B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2DEA6E-1B1F-4BFE-B04E-2FE43D8239BE}">
  <ds:schemaRefs>
    <ds:schemaRef ds:uri="http://purl.org/dc/dcmitype/"/>
    <ds:schemaRef ds:uri="224da5b3-c5cd-4cc8-91e1-911c0054e307"/>
    <ds:schemaRef ds:uri="http://www.w3.org/XML/1998/namespace"/>
    <ds:schemaRef ds:uri="bc59df3c-33c8-4ec5-bd34-83960e186cfb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00f5a506-c41d-46ff-b37d-d24e7538edc2"/>
    <ds:schemaRef ds:uri="c259afeb-cd50-4991-824e-18a1b18d92ac"/>
  </ds:schemaRefs>
</ds:datastoreItem>
</file>

<file path=customXml/itemProps3.xml><?xml version="1.0" encoding="utf-8"?>
<ds:datastoreItem xmlns:ds="http://schemas.openxmlformats.org/officeDocument/2006/customXml" ds:itemID="{4437110F-93BF-4113-9E5A-78D08E1331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f5a506-c41d-46ff-b37d-d24e7538edc2"/>
    <ds:schemaRef ds:uri="c259afeb-cd50-4991-824e-18a1b18d92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1118</TotalTime>
  <Words>164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MS Mincho</vt:lpstr>
      <vt:lpstr>STCaiyun</vt:lpstr>
      <vt:lpstr>Agency FB</vt:lpstr>
      <vt:lpstr>Arial</vt:lpstr>
      <vt:lpstr>Biome Light</vt:lpstr>
      <vt:lpstr>Calibri</vt:lpstr>
      <vt:lpstr>Calibri Light</vt:lpstr>
      <vt:lpstr>Courier New</vt:lpstr>
      <vt:lpstr>FZShuTi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Ishan Srivastava [CSE - 2018]</dc:creator>
  <cp:lastModifiedBy>Raghav Patodiya</cp:lastModifiedBy>
  <cp:revision>9</cp:revision>
  <dcterms:created xsi:type="dcterms:W3CDTF">2020-10-15T09:22:29Z</dcterms:created>
  <dcterms:modified xsi:type="dcterms:W3CDTF">2022-05-02T18:04:50Z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0x010100A9A5AB78F1F7AC4CBE4B343CCFB27736</vt:lpwstr>
  </property>
  <property fmtid="{D5CDD505-2E9C-101B-9397-08002B2CF9AE}" pid="3" name="MediaServiceImageTags">
    <vt:lpwstr/>
  </property>
</Properties>
</file>