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3" r:id="rId3"/>
    <p:sldId id="304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1B5A-F279-6E4A-2C3F-12C1BEEE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BAC05-4E8D-D0C6-4429-F62BE776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C086-CABC-15A7-104F-A881983F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E694-4088-B931-6557-E5E61054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F0371-17F0-63F4-E0CE-EFAF562E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6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44A8-ECD3-86A0-BF34-E4593A50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93C55-C47F-652C-BD54-DD1EE632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34F8-7858-4302-BD55-41F6C07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5FB4-0700-86FF-8E22-75FAC8FF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6E44-D4D0-092F-8FCE-65720BDF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6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DF376-3B01-1316-043E-24EEB42BE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E8F94-BC76-8ABC-A8DD-7CCEA4637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B9D7-224F-D725-9E7D-C9A8AA72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D607-1FBB-6240-243C-9FEF5EA2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9480-588C-4665-EE05-3F165B41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90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ckground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81000"/>
            <a:ext cx="10439400" cy="7437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68760"/>
            <a:ext cx="10439400" cy="5040560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/>
            </a:lvl2pPr>
            <a:lvl3pPr>
              <a:defRPr/>
            </a:lvl3pPr>
          </a:lstStyle>
          <a:p>
            <a:pPr lvl="1"/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5E4B-2CCE-4417-9F0B-964C20DCD5A9}" type="datetime1">
              <a:rPr lang="en-CA" smtClean="0"/>
              <a:t>2023-04-04</a:t>
            </a:fld>
            <a:endParaRPr lang="en-CA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914400" y="6356351"/>
            <a:ext cx="8043597" cy="365125"/>
          </a:xfrm>
          <a:solidFill>
            <a:schemeClr val="bg1"/>
          </a:solidFill>
        </p:spPr>
        <p:txBody>
          <a:bodyPr/>
          <a:lstStyle/>
          <a:p>
            <a:endParaRPr lang="en-C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1D39-8587-404E-9756-17DD15D1753A}" type="slidenum">
              <a:rPr lang="en-CA" smtClean="0"/>
              <a:pPr/>
              <a:t>‹#›</a:t>
            </a:fld>
            <a:endParaRPr lang="en-C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FCCDE7-AF7F-4290-8D9A-BD0E66EA7E1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96752"/>
            <a:ext cx="10515600" cy="0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4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8898-719B-363C-9854-FE1B0E4D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DF32-DC0B-F65A-653D-742CF20F8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4C35-C86E-364A-6BA2-30B8E5BA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35EC-2701-0FD1-06CC-56B5E867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60CE-3C84-CE0D-7FAA-F3D67ADE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86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91F0-2F45-B69E-5598-F531E339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8F2D3-53A8-7D47-3482-BB74D367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CD6D-72D6-9E75-E124-1710982A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CB08-B654-D151-A1CA-786A271E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4A07-562C-CD6F-BD48-3ACD86A0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2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E734-0062-E25C-0211-FA59D8CF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ABD3-79C7-5F94-894C-E474BF19F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F679C-DA3B-4082-E722-CBC9F9A2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C7D72-A3B1-CA0D-3374-EBB5B82E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89243-9B51-5C5E-2D25-3589251A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B3B2F-7085-3A83-D014-086D8DA5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67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6AB8-4BFF-BB59-2ED7-4B67DB8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1A32-F813-0DBB-33D3-ADCC4178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14295-3361-2D43-92DC-620FBC09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175FD-68E5-9487-B851-1F874AE3B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B01A2-4202-5FBE-7719-EC3E20AC4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10796-2C36-4577-5599-C61F002F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F7C40-3F13-9E91-9347-CCDD7F6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73502-E44B-F0BF-16C0-53AB3A7D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7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088E-AEE9-BFE0-C5B8-4394284D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9934E-F770-EB3C-FB42-1CD6B28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49CC-76E7-5211-5972-7285CCCD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FF50B-2850-B1D2-10EA-B893BDBE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9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92439-6684-ACCB-3754-2EBFB6D8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28D33-0C64-77FA-DD70-DF7AF940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6B8E0-B32E-42E4-2FF6-61716F73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9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D34B-313E-BD23-A58B-12885F05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AE88-111C-D139-AF1B-C39B08A4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977F3-2B6C-00FD-F07B-4A2A1513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86FF6-8438-DB34-B705-8BB16F53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39D87-7D56-F0E9-8268-504BF9C5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3551-BB56-F3CE-3606-21E01F87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7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4E3C-04F5-6EBC-F6E2-16E636D7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B7192-A5C1-3DA0-40F6-C2B8344B8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0327F-6550-4CE7-12E4-BEBBA1B8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8C708-101B-BD6A-114C-3BCF8AF4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02721-D7FE-9814-2E97-ED23DAA3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E8702-EB1E-24E2-BA07-C8E82096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7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FCD62-528C-21E8-4E04-7F677472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74256-F3F4-AC3F-5CBB-9B543CAD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19EED-90E1-72FD-3015-8A84310C1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C69F1-41A4-4215-9838-22EC23368B9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5B8B-5C2B-8A1E-03EE-15DC6DB33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B3BB-EBB9-ACC0-984B-833CA7413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AB83-42E9-4C45-9473-C50EC7EB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5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878-7F76-BBFE-C5E2-4A40BD2B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Z-Cash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416E-2665-6B65-F23B-E1537682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546002"/>
            <a:ext cx="9486900" cy="438909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Zcash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(ZEC) is a decentralized, open-source cryptocurrency that was launched in 2016.  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Zcash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is based on a public blockchain, but it uses a unique technology called          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zk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-SNARKs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to provide users with the option to make transactions completely private. 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Sender, receiver, and transaction amount can be hidden from the public blockchain, making it nearly impossible to trace.</a:t>
            </a:r>
          </a:p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Zcash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is maintained by a community of developers and has no centralized authority or controlling entity.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total supply of ZEC is limited to 21 million coins.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564F-A451-D074-C371-0D0479E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215E4B-2CCE-4417-9F0B-964C20DCD5A9}" type="datetime1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2023-04-04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5909-AB63-D6F3-55C6-102EF1F0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prstClr val="black"/>
                </a:solidFill>
                <a:ea typeface="ＭＳ Ｐゴシック" charset="0"/>
              </a:rPr>
              <a:t>Do’s and Don’ts of Machine learning in Computer Security</a:t>
            </a:r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A171-DA54-D614-D3AF-160245F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901D39-8587-404E-9756-17DD15D1753A}" type="slidenum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E9AC942E-E1BC-5A78-965C-83A90973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6" y="201835"/>
            <a:ext cx="922908" cy="9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878-7F76-BBFE-C5E2-4A40BD2B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Zcash</a:t>
            </a:r>
            <a:r>
              <a:rPr lang="en-IN" dirty="0"/>
              <a:t>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416E-2665-6B65-F23B-E1537682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268760"/>
            <a:ext cx="9486900" cy="4389090"/>
          </a:xfrm>
        </p:spPr>
        <p:txBody>
          <a:bodyPr>
            <a:normAutofit/>
          </a:bodyPr>
          <a:lstStyle/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Uses Advanced privacy feature achieved through the use of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-SNARKS</a:t>
            </a:r>
          </a:p>
          <a:p>
            <a:pPr marL="457200" lvl="1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sender, receiver, and transaction amount can all be kept secret from the public blockchain while using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Zcash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which is made possible by the usage of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-SNARKs.</a:t>
            </a: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Zcash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transactions can be divided into two types: </a:t>
            </a: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Transparent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: Transparent transactions are similar to Bitcoin transactions in that they are publicly visible on the blockchain and do not use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-SNARKs</a:t>
            </a:r>
          </a:p>
          <a:p>
            <a:pPr marL="857250" lvl="1" indent="-400050">
              <a:buFont typeface="+mj-lt"/>
              <a:buAutoNum type="romanLcPeriod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Shielded: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Shielded transactions, on the other hand, use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-SNARKs to completely hide the transaction information from the public blockchain.</a:t>
            </a: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564F-A451-D074-C371-0D0479E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215E4B-2CCE-4417-9F0B-964C20DCD5A9}" type="datetime1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2023-04-04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5909-AB63-D6F3-55C6-102EF1F0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prstClr val="black"/>
                </a:solidFill>
                <a:ea typeface="ＭＳ Ｐゴシック" charset="0"/>
              </a:rPr>
              <a:t>Do’s and Don’ts of Machine learning in Computer Security</a:t>
            </a:r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A171-DA54-D614-D3AF-160245F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901D39-8587-404E-9756-17DD15D1753A}" type="slidenum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C8B79CE8-E35F-F71B-A166-BD2A7AB9A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4" y="2392577"/>
            <a:ext cx="1783125" cy="17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878-7F76-BBFE-C5E2-4A40BD2B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Zk</a:t>
            </a:r>
            <a:r>
              <a:rPr lang="en-IN" dirty="0"/>
              <a:t>-SNARKS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416E-2665-6B65-F23B-E1537682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268760"/>
            <a:ext cx="9486900" cy="4389090"/>
          </a:xfrm>
        </p:spPr>
        <p:txBody>
          <a:bodyPr>
            <a:normAutofit/>
          </a:bodyPr>
          <a:lstStyle/>
          <a:p>
            <a:pPr lvl="1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-SNARKS stands for Zero-Knowledge Succinct Non-Interactive Argument of Knowledge.</a:t>
            </a:r>
          </a:p>
          <a:p>
            <a:pPr marL="457200" lvl="1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Verifies a transaction without revealing any of the details of that transaction to anyone other than the parties involved.</a:t>
            </a:r>
          </a:p>
          <a:p>
            <a:pPr marL="457200" lvl="1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Creates a mathematical proof that verifies the authenticity of a transaction without revealing any of the transaction details. 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proof is then added to the blockchain, allowing anyone to verify the authenticity of the transaction without knowing any of the specific details.</a:t>
            </a: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Overall, Z-snarks are a powerful tool for enabling private and secure transactions on a public blockchain.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564F-A451-D074-C371-0D0479E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215E4B-2CCE-4417-9F0B-964C20DCD5A9}" type="datetime1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2023-04-04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5909-AB63-D6F3-55C6-102EF1F0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prstClr val="black"/>
                </a:solidFill>
                <a:ea typeface="ＭＳ Ｐゴシック" charset="0"/>
              </a:rPr>
              <a:t>Do’s and Don’ts of Machine learning in Computer Security</a:t>
            </a:r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A171-DA54-D614-D3AF-160245F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901D39-8587-404E-9756-17DD15D1753A}" type="slidenum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6F603E6F-4EAA-5DF7-CA9C-8E07616DA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4" y="2392577"/>
            <a:ext cx="1783125" cy="17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2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6878-7F76-BBFE-C5E2-4A40BD2B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Zcash</a:t>
            </a:r>
            <a:r>
              <a:rPr lang="en-IN" dirty="0"/>
              <a:t>: Mining and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F416E-2665-6B65-F23B-E15376824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268760"/>
            <a:ext cx="9486900" cy="438909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Mining</a:t>
            </a:r>
          </a:p>
          <a:p>
            <a:pPr lvl="1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Zcash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is a Proof of Work (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PoW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 cryptocurrency, which means that it is mined using computing power to solve complex mathematical problems. 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Mining Algorithm Used :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Equihash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(Designed to be resistant to ASIC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minin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Zcash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has a block reward that is given to miners who successfully add a block to the blockchain.</a:t>
            </a:r>
          </a:p>
          <a:p>
            <a:pPr marL="457200" lvl="1" indent="0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Supply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total supply of ZEC is limited to 21 million coins.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This is achieved by gradually reducing the block reward over time until it reaches zero.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At that point, no new ZEC will be created, and the only way to obtain it will be through transactions on the blockchain.</a:t>
            </a:r>
          </a:p>
          <a:p>
            <a:pPr lvl="1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Overall, the mining and supply of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Zcash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is designed to ensure that the cryptocurrency remains scarce, while also promoting decentralization and fair distribution among miners.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564F-A451-D074-C371-0D0479E6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C215E4B-2CCE-4417-9F0B-964C20DCD5A9}" type="datetime1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2023-04-04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5909-AB63-D6F3-55C6-102EF1F0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prstClr val="black"/>
                </a:solidFill>
                <a:ea typeface="ＭＳ Ｐゴシック" charset="0"/>
              </a:rPr>
              <a:t>Do’s and Don’ts of Machine learning in Computer Security</a:t>
            </a:r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A171-DA54-D614-D3AF-160245FB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901D39-8587-404E-9756-17DD15D1753A}" type="slidenum">
              <a:rPr lang="en-CA">
                <a:solidFill>
                  <a:prstClr val="black"/>
                </a:solidFill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CA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6F603E6F-4EAA-5DF7-CA9C-8E07616DA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4" y="2392577"/>
            <a:ext cx="1783125" cy="17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4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Z-Cash</vt:lpstr>
      <vt:lpstr>How Zcash Works?</vt:lpstr>
      <vt:lpstr>Zk-SNARKS</vt:lpstr>
      <vt:lpstr>Zcash: Mining and Supply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Z-Cash</dc:title>
  <dc:creator>Raghav Raghunathan</dc:creator>
  <cp:lastModifiedBy>Raghav Raghunathan</cp:lastModifiedBy>
  <cp:revision>1</cp:revision>
  <dcterms:created xsi:type="dcterms:W3CDTF">2023-04-04T04:19:35Z</dcterms:created>
  <dcterms:modified xsi:type="dcterms:W3CDTF">2023-04-04T04:20:13Z</dcterms:modified>
</cp:coreProperties>
</file>