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9" r:id="rId3"/>
    <p:sldId id="3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CC8E-B4A5-E689-A9D0-BBF005ECE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1D7FC-EF21-4BFD-4AD7-182F25B8D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C744A-0E6E-E587-5899-D1B80962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506C-9413-94D8-6EB6-D7E62694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98FE-9644-09A3-533B-E3B47731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F668-5986-0391-2C07-68A9FA7E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BE7E0-7F5A-94EE-5567-4D333C05B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7357-AB07-A970-825F-20F8C50F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DF997-F58A-3213-8480-23A28E85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18D0-EEF1-58B3-63EF-94233026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38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CD73C-6EAB-6792-2392-41FBDC098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4A4B-10AF-C35C-7541-580464F17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3E89-7493-C9F9-1E9A-A316219F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1901-D72A-D81A-5CF9-C9B74FA6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AE03-9553-7431-2BDF-6300F296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4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ckground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81000"/>
            <a:ext cx="10439400" cy="7437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8760"/>
            <a:ext cx="10439400" cy="5040560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/>
            </a:lvl2pPr>
            <a:lvl3pPr>
              <a:defRPr/>
            </a:lvl3pPr>
          </a:lstStyle>
          <a:p>
            <a:pPr lvl="1"/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E4B-2CCE-4417-9F0B-964C20DCD5A9}" type="datetime1">
              <a:rPr lang="en-CA" smtClean="0"/>
              <a:t>2023-04-04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8043597" cy="365125"/>
          </a:xfrm>
          <a:solidFill>
            <a:schemeClr val="bg1"/>
          </a:solidFill>
        </p:spPr>
        <p:txBody>
          <a:bodyPr/>
          <a:lstStyle/>
          <a:p>
            <a:endParaRPr lang="en-C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1D39-8587-404E-9756-17DD15D1753A}" type="slidenum">
              <a:rPr lang="en-CA" smtClean="0"/>
              <a:pPr/>
              <a:t>‹#›</a:t>
            </a:fld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FCCDE7-AF7F-4290-8D9A-BD0E66EA7E1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96752"/>
            <a:ext cx="10515600" cy="0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1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1EDA-0CEF-9FF2-77F2-1E757163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112B-E612-C1E7-027B-89DC921E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8FB8-081C-570A-6265-65AA8903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B567-A9B3-68BA-D63C-1C26F305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9B08A-4429-7ECD-BADC-3F3C9BCC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2CD-735F-EE6A-6DF9-9EEA826A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63A84-3FF2-5905-170A-71D4B171C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E9EA-820E-2325-F84A-78A330E7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7E63-B270-C659-52B9-0EE82047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9423-9379-9D0E-E377-E2A5B74F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5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2BFC-855E-2D6F-ECE1-916FC5CA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9B0B-1F46-CA6F-1B8F-BE0DEECF8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C5344-C3FE-A584-2B00-38313FB33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10DF8-038F-52F4-EEB1-E6F81407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2E4FF-FDD6-2918-6E9F-D71C8021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C698-11D4-20AA-4594-167EA1A7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6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971A-5032-16F3-5EA8-4414EC89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22A3-6240-6B1A-869C-E407F2D8D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D753D-EA44-7881-6F97-134857E5D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01783-4A63-5BF5-F6BB-57E2D7F2C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10977-3AB7-54D2-2F85-B072F2A95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915EA-0884-4CC1-9F5C-AB52C118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BA777-FF6C-F30B-E147-3EAB4DF1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5A24C-3418-37CB-144F-92F0F7CC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4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9911-62E5-3B42-2D8C-F8E44650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EDB54-BDA3-037B-AB4A-9DA07553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F7EA8-2ABB-52BE-D930-5BDED655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93F1-8655-C6F7-3B6E-7DD419D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79B57-A273-4A78-1904-37635122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B5A9-D53E-0258-8CB4-2768BBB3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FB1E-A5CD-123C-B46A-21444738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6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99ED-1B52-AB95-E728-5E7FC396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9A42-6ADC-B4AB-B204-1149A848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01CF6-DE03-B4FD-5996-DCBC8455A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3CAFF-0E01-9DC7-3354-49C4501C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B7AA-3D0F-FD62-6C1B-51CC9290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B3B9E-D1D2-0022-1E4F-0126F199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6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50C-40CA-1AC8-92FC-34C0124D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01908-3733-B9A7-5372-6F4C6DF0C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E721A-C4A7-3A34-024B-B8C02DD1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62B9-03EE-11DC-BFC0-C21F3C27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AE453-1485-6A31-3230-A12141BC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ABA1-E4C8-C654-D5A5-B3B51522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387C1-99A9-D174-F814-01DFAA89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C8BD9-47DA-484E-DB17-4DE5A0277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508B-BE3F-45AB-88BC-DD0748C44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AA73-3C0D-4C0E-8CCA-7394FF7422C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D98D-048C-5377-F2F0-50C30D428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F14D-6B61-EB9B-97DC-FCCEFE0B0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790A-15D7-4408-BF95-7DC618010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6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878-7F76-BBFE-C5E2-4A40BD2B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Monero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416E-2665-6B65-F23B-E1537682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546002"/>
            <a:ext cx="9486900" cy="438909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decentralised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cryptocurrency which puts an emphasis on user privacy and security.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was developed in 2014 by a group of programmers who thought that Bitcoin's lack of anonymity left it open to abuse and spying.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Transaction data are obscured by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Monero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using the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RingCT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technology and the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CryptoNote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protocol, making it nearly hard to link a transaction to a specific user.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564F-A451-D074-C371-0D0479E6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215E4B-2CCE-4417-9F0B-964C20DCD5A9}" type="datetime1">
              <a:rPr lang="en-CA" smtClean="0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2023-04-04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5909-AB63-D6F3-55C6-102EF1F0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>
                <a:solidFill>
                  <a:prstClr val="black"/>
                </a:solidFill>
                <a:ea typeface="ＭＳ Ｐゴシック" charset="0"/>
              </a:rPr>
              <a:t>Do’s and Don’ts of Machine learning in Computer Security</a:t>
            </a:r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A171-DA54-D614-D3AF-160245F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901D39-8587-404E-9756-17DD15D1753A}" type="slidenum">
              <a:rPr lang="en-CA" smtClean="0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8124765E-0C7D-9DCF-CC9B-FC80EB94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96" y="136524"/>
            <a:ext cx="1096548" cy="10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878-7F76-BBFE-C5E2-4A40BD2B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features of </a:t>
            </a:r>
            <a:r>
              <a:rPr lang="en-IN" dirty="0" err="1"/>
              <a:t>Monero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416E-2665-6B65-F23B-E1537682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268760"/>
            <a:ext cx="9486900" cy="4389090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Privacy 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sender, recipient, and amount of each transaction are kept secret from prying eyes by using ring signatures, stealth addresses, and confidential transactions.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All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Monero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transactions are by default private, in contrast to Bitcoin, where all transactions are openly available on the blockchain.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To protect its network and stop double spending, it employs a proof-of-work consensus algorithm.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Also, it is challenging for attackers to detect and trace transactions using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Monero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due to its ring signatures and stealth addresses.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Untracability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Monero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conceals the true sender of a transaction via ring signatures, making it challenging to determine who began the transaction.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value of a specific transaction cannot be ascertained because confidential transactions conceal the amount of each transaction.</a:t>
            </a: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564F-A451-D074-C371-0D0479E6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215E4B-2CCE-4417-9F0B-964C20DCD5A9}" type="datetime1">
              <a:rPr lang="en-CA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2023-04-04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5909-AB63-D6F3-55C6-102EF1F0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prstClr val="black"/>
                </a:solidFill>
                <a:ea typeface="ＭＳ Ｐゴシック" charset="0"/>
              </a:rPr>
              <a:t>Do’s and Don’ts of Machine learning in Computer Security</a:t>
            </a:r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A171-DA54-D614-D3AF-160245F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901D39-8587-404E-9756-17DD15D1753A}" type="slidenum">
              <a:rPr lang="en-CA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FC6EFAAD-BDB9-5B30-5A9C-0C729E29B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1" y="2279648"/>
            <a:ext cx="1892301" cy="18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878-7F76-BBFE-C5E2-4A40BD2B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Monero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416E-2665-6B65-F23B-E1537682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268760"/>
            <a:ext cx="9486900" cy="4389090"/>
          </a:xfrm>
        </p:spPr>
        <p:txBody>
          <a:bodyPr>
            <a:normAutofit/>
          </a:bodyPr>
          <a:lstStyle/>
          <a:p>
            <a:pPr lvl="1"/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Monero works by using a combination of advanced cryptographic techniques, including the </a:t>
            </a:r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CryptoNote protocol and the RingCT technology</a:t>
            </a: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457200" lvl="1" indent="0">
              <a:buNone/>
            </a:pP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A transaction is broadcast to the Monero network when a user sends Monero to another user, where it is verified and recorded on the blockchain.</a:t>
            </a:r>
          </a:p>
          <a:p>
            <a:pPr lvl="1"/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Moreover, Monero employs </a:t>
            </a:r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stealth addresses </a:t>
            </a: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to safeguard the recipient's privacy. Each transaction generates a unique stealth address, making it impossible to connect repeated transactions to the same receiver.</a:t>
            </a:r>
          </a:p>
          <a:p>
            <a:pPr lvl="1"/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Finally, Monero conceals the amount of each transaction by using </a:t>
            </a:r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confidential transactions</a:t>
            </a: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. Pedersen commitments, a method used in confidential transactions, encrypt the transaction amount, rendering it difficult for anyone to ascertain the value of a specific transaction.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564F-A451-D074-C371-0D0479E6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215E4B-2CCE-4417-9F0B-964C20DCD5A9}" type="datetime1">
              <a:rPr lang="en-CA" smtClean="0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2023-04-04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5909-AB63-D6F3-55C6-102EF1F0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>
                <a:solidFill>
                  <a:prstClr val="black"/>
                </a:solidFill>
                <a:ea typeface="ＭＳ Ｐゴシック" charset="0"/>
              </a:rPr>
              <a:t>Do’s and Don’ts of Machine learning in Computer Security</a:t>
            </a:r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A171-DA54-D614-D3AF-160245F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901D39-8587-404E-9756-17DD15D1753A}" type="slidenum">
              <a:rPr lang="en-CA" smtClean="0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AD684D1A-2250-711D-BE6B-F34101585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7" y="2482849"/>
            <a:ext cx="1892301" cy="18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Monero</vt:lpstr>
      <vt:lpstr>Core features of Monero</vt:lpstr>
      <vt:lpstr>How Monero 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</dc:title>
  <dc:creator>Raghav Raghunathan</dc:creator>
  <cp:lastModifiedBy>Raghav Raghunathan</cp:lastModifiedBy>
  <cp:revision>1</cp:revision>
  <dcterms:created xsi:type="dcterms:W3CDTF">2023-04-04T04:15:44Z</dcterms:created>
  <dcterms:modified xsi:type="dcterms:W3CDTF">2023-04-04T04:18:58Z</dcterms:modified>
</cp:coreProperties>
</file>