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262426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Linear Regression in R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037993" y="426208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Linear regression is a fundamental statistical method used for modeling the relationship between variables. In this project, we implement linear regression in R, a powerful statistical computing language widely used for data analysis and visualization.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2037993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D6E9B7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115383" y="5699403"/>
            <a:ext cx="20050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</a:t>
            </a:r>
            <a:endParaRPr lang="en-US" sz="1152" dirty="0"/>
          </a:p>
        </p:txBody>
      </p:sp>
      <p:sp>
        <p:nvSpPr>
          <p:cNvPr id="8" name="Text 5"/>
          <p:cNvSpPr/>
          <p:nvPr/>
        </p:nvSpPr>
        <p:spPr>
          <a:xfrm>
            <a:off x="2504480" y="5578197"/>
            <a:ext cx="27868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Raghav Ranjan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42691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Objective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199799" y="5511998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760107" y="5546646"/>
            <a:ext cx="33501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Demonstration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60107" y="6027063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Showcasing the implementation of linear regression in R to analyze the relationship between variables and make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096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547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51165" y="2994779"/>
            <a:ext cx="5209580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6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Methodology</a:t>
            </a:r>
            <a:endParaRPr lang="en-US" sz="3866" dirty="0"/>
          </a:p>
        </p:txBody>
      </p:sp>
      <p:sp>
        <p:nvSpPr>
          <p:cNvPr id="6" name="Shape 2"/>
          <p:cNvSpPr/>
          <p:nvPr/>
        </p:nvSpPr>
        <p:spPr>
          <a:xfrm>
            <a:off x="2926199" y="3902869"/>
            <a:ext cx="39172" cy="3786664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3166646" y="4257496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2724805" y="4056221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2867799" y="4093012"/>
            <a:ext cx="155853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6"/>
          <p:cNvSpPr/>
          <p:nvPr/>
        </p:nvSpPr>
        <p:spPr>
          <a:xfrm>
            <a:off x="4025741" y="4099203"/>
            <a:ext cx="3328035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Define Functions</a:t>
            </a:r>
            <a:endParaRPr lang="en-US" sz="1933" dirty="0"/>
          </a:p>
        </p:txBody>
      </p:sp>
      <p:sp>
        <p:nvSpPr>
          <p:cNvPr id="11" name="Text 7"/>
          <p:cNvSpPr/>
          <p:nvPr/>
        </p:nvSpPr>
        <p:spPr>
          <a:xfrm>
            <a:off x="4025741" y="4523780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linear_regression() to calculate coefficients and predict_linear() for making predictions.</a:t>
            </a:r>
            <a:endParaRPr lang="en-US" sz="1546" dirty="0"/>
          </a:p>
        </p:txBody>
      </p:sp>
      <p:sp>
        <p:nvSpPr>
          <p:cNvPr id="12" name="Shape 8"/>
          <p:cNvSpPr/>
          <p:nvPr/>
        </p:nvSpPr>
        <p:spPr>
          <a:xfrm>
            <a:off x="3166646" y="5585162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2724805" y="5383887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2798028" y="5420678"/>
            <a:ext cx="295394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1"/>
          <p:cNvSpPr/>
          <p:nvPr/>
        </p:nvSpPr>
        <p:spPr>
          <a:xfrm>
            <a:off x="4025741" y="5426869"/>
            <a:ext cx="2930009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Generate Data</a:t>
            </a:r>
            <a:endParaRPr lang="en-US" sz="1933" dirty="0"/>
          </a:p>
        </p:txBody>
      </p:sp>
      <p:sp>
        <p:nvSpPr>
          <p:cNvPr id="16" name="Text 12"/>
          <p:cNvSpPr/>
          <p:nvPr/>
        </p:nvSpPr>
        <p:spPr>
          <a:xfrm>
            <a:off x="4025741" y="5851446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Create sample data for performing linear regression.</a:t>
            </a:r>
            <a:endParaRPr lang="en-US" sz="1546" dirty="0"/>
          </a:p>
        </p:txBody>
      </p:sp>
      <p:sp>
        <p:nvSpPr>
          <p:cNvPr id="17" name="Shape 13"/>
          <p:cNvSpPr/>
          <p:nvPr/>
        </p:nvSpPr>
        <p:spPr>
          <a:xfrm>
            <a:off x="3166646" y="6912828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2724805" y="6711553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2790289" y="6748343"/>
            <a:ext cx="310753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6"/>
          <p:cNvSpPr/>
          <p:nvPr/>
        </p:nvSpPr>
        <p:spPr>
          <a:xfrm>
            <a:off x="4025741" y="6754535"/>
            <a:ext cx="386619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Perform Regression</a:t>
            </a:r>
            <a:endParaRPr lang="en-US" sz="1933" dirty="0"/>
          </a:p>
        </p:txBody>
      </p:sp>
      <p:sp>
        <p:nvSpPr>
          <p:cNvPr id="21" name="Text 17"/>
          <p:cNvSpPr/>
          <p:nvPr/>
        </p:nvSpPr>
        <p:spPr>
          <a:xfrm>
            <a:off x="4025741" y="7179112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Analyze the data and visualize the regression line.</a:t>
            </a:r>
            <a:endParaRPr lang="en-US" sz="15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301948"/>
            <a:ext cx="71283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29577"/>
            <a:ext cx="10554414" cy="4597956"/>
          </a:xfrm>
          <a:prstGeom prst="roundRect">
            <a:avLst>
              <a:gd name="adj" fmla="val 2175"/>
            </a:avLst>
          </a:prstGeom>
          <a:solidFill>
            <a:srgbClr val="3348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026920" y="2329577"/>
            <a:ext cx="10576560" cy="4597956"/>
          </a:xfrm>
          <a:prstGeom prst="roundRect">
            <a:avLst>
              <a:gd name="adj" fmla="val 725"/>
            </a:avLst>
          </a:prstGeom>
          <a:solidFill>
            <a:srgbClr val="3348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49091" y="2496145"/>
            <a:ext cx="10132219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Define a function linear_regression() {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Calculate coefficients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Define a function predict_linear() {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Make predictions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Generate sample data.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Perform linear regression.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3190042"/>
            <a:ext cx="58631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Sample Data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Generated data includes an independent variable (X) and a dependent variable (Y) with a known relationship.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8401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Results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089916"/>
            <a:ext cx="1055441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Coefficients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037993" y="503408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Calculated using the linear regression algorithm.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037993" y="30581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Predictions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4259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199799" y="4301014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43356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Evaluation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481607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Comparing predicted values with actual values to assess model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037993" y="2283262"/>
            <a:ext cx="56187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Visualization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3310890"/>
            <a:ext cx="5277207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45328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Scatter Plot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5013246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Shows the relationship between independent and dependent variables.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310890"/>
            <a:ext cx="5277207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7371" y="4532828"/>
            <a:ext cx="34466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Regression Line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7537371" y="5013246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Overlaid on the plot to visualize the model's fit to the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Raghav Ranjan</cp:lastModifiedBy>
  <cp:revision>2</cp:revision>
  <dcterms:created xsi:type="dcterms:W3CDTF">2024-03-04T14:12:32Z</dcterms:created>
  <dcterms:modified xsi:type="dcterms:W3CDTF">2024-03-04T14:21:51Z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2024-03-04T14:21:21Z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f2823751-118f-4ad6-9b8f-e221696e3cea</vt:lpwstr>
  </property>
  <property fmtid="{D5CDD505-2E9C-101B-9397-08002B2CF9AE}" pid="7" name="MSIP_Label_defa4170-0d19-0005-0004-bc88714345d2_ActionId">
    <vt:lpwstr>6658bb25-12dd-4079-9086-fcbbd128035f</vt:lpwstr>
  </property>
  <property fmtid="{D5CDD505-2E9C-101B-9397-08002B2CF9AE}" pid="8" name="MSIP_Label_defa4170-0d19-0005-0004-bc88714345d2_ContentBits">
    <vt:lpwstr>0</vt:lpwstr>
  </property>
</Properties>
</file>