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01" r:id="rId3"/>
    <p:sldId id="302" r:id="rId4"/>
    <p:sldId id="306" r:id="rId5"/>
    <p:sldId id="307" r:id="rId6"/>
    <p:sldId id="314" r:id="rId7"/>
    <p:sldId id="303" r:id="rId8"/>
    <p:sldId id="304" r:id="rId9"/>
    <p:sldId id="305" r:id="rId10"/>
    <p:sldId id="308" r:id="rId11"/>
    <p:sldId id="313" r:id="rId12"/>
    <p:sldId id="315" r:id="rId13"/>
    <p:sldId id="310" r:id="rId14"/>
    <p:sldId id="311" r:id="rId15"/>
    <p:sldId id="312" r:id="rId16"/>
    <p:sldId id="316" r:id="rId17"/>
    <p:sldId id="319" r:id="rId18"/>
    <p:sldId id="317" r:id="rId19"/>
    <p:sldId id="318" r:id="rId20"/>
    <p:sldId id="321" r:id="rId21"/>
    <p:sldId id="320" r:id="rId22"/>
    <p:sldId id="323" r:id="rId23"/>
    <p:sldId id="324" r:id="rId24"/>
    <p:sldId id="322" r:id="rId25"/>
    <p:sldId id="325" r:id="rId26"/>
    <p:sldId id="326" r:id="rId27"/>
    <p:sldId id="329" r:id="rId28"/>
    <p:sldId id="327" r:id="rId29"/>
    <p:sldId id="328" r:id="rId30"/>
    <p:sldId id="29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98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1" autoAdjust="0"/>
    <p:restoredTop sz="94660"/>
  </p:normalViewPr>
  <p:slideViewPr>
    <p:cSldViewPr snapToGrid="0">
      <p:cViewPr>
        <p:scale>
          <a:sx n="79" d="100"/>
          <a:sy n="79" d="100"/>
        </p:scale>
        <p:origin x="16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6003A-FC15-4453-82A5-C51B83C87F9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A3A15-4817-43DC-B8CA-1DECE3BED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6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3A15-4817-43DC-B8CA-1DECE3BED0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0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3A15-4817-43DC-B8CA-1DECE3BED0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83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4A90-C16F-2A2C-CC8D-10A9898F4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3613-ED56-31F9-80BF-751F21D05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AC40-56AA-BCC7-CA68-501A70F6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CBAC-BDFC-4C89-B7EB-15619060B6B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323F9-7C84-F0F1-9AB1-AFC5F14A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E4FAC-810E-4B72-3961-168BE25C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30A2-E272-444D-989A-C42DB7050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3D93-18EF-CF9A-D2A4-36F94A02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E2ACF-9DC8-2238-C374-6DC1BB37B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29158-03F9-A940-B953-AFA84F44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CBAC-BDFC-4C89-B7EB-15619060B6B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C0E6B-C099-64BB-EBDB-1B902F9A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1977E-1F9C-EF7E-6B4A-92917CC0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30A2-E272-444D-989A-C42DB7050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0012A7-AED8-30C7-8C03-D3DA7D38C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CF66C-FAC5-A6B8-59F1-30FEE7097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CD275-4365-EE89-8D6A-F44FFBB0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CBAC-BDFC-4C89-B7EB-15619060B6B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AB60C-D5E6-0DA3-0953-E1C83376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318C0-174B-8198-3B64-B80C1918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30A2-E272-444D-989A-C42DB7050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0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60E3-8303-7599-7B99-C3EC0858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4B96C-31EB-F4DD-3414-6A589D06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73346-BF8C-1F55-AD9A-2A3FC9AF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CBAC-BDFC-4C89-B7EB-15619060B6B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1F51B-E993-7248-F743-D8F7CEAB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3CDA-407D-ED34-885A-D9B46EFC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30A2-E272-444D-989A-C42DB7050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7549-3CC5-B473-B43D-E5119D5F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8DCCB-9A57-BA49-0BF4-1DC419788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1A79E-6A7B-172E-14B5-14B8F037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CBAC-BDFC-4C89-B7EB-15619060B6B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E0C83-3195-6983-F4A5-7D193656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6F512-3752-EBD4-D39D-D347CEFE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30A2-E272-444D-989A-C42DB7050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0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6B97-4F42-B28A-ADCA-465DB0B8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DE07D-02F3-8111-6A85-40D7AF192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5D863-0478-CA3E-7C67-F2B8D2E2B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87734-5BAE-E9CE-0D83-28C65F8F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CBAC-BDFC-4C89-B7EB-15619060B6B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84DAD-989F-13B9-92FA-0221A33D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B06FD-9A1D-B359-45CF-36766BA7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30A2-E272-444D-989A-C42DB7050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5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C3D-E6D7-25C6-A3CF-0D5D24ED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E8373-565B-85EE-8308-0460C0F0C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18298-B7D0-771D-9F1D-5467AD14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1F02A-4609-3AD9-554B-92CE81258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604B5-BB80-4E3F-EC56-44C4AFFEF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ED57F-CA61-6EBB-A781-67F2F223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CBAC-BDFC-4C89-B7EB-15619060B6B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B5038-F4A9-33ED-815D-1FB344F4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97753-0D96-6FE0-A130-CCAC7488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30A2-E272-444D-989A-C42DB7050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C5F1-D0C9-EA5A-71A7-D692F32D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6A244-BB16-C750-8A7D-54A92332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CBAC-BDFC-4C89-B7EB-15619060B6B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37206-21C8-6A5A-B72B-CC531BC3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297-833B-8864-BEB5-2EFFA1B5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30A2-E272-444D-989A-C42DB7050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9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8CDD2-6F32-F91D-4EC3-D9CAB9FF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CBAC-BDFC-4C89-B7EB-15619060B6B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CBACE-2E12-D9BA-416A-E3388484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90E3A-5B09-AE53-4983-66690407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30A2-E272-444D-989A-C42DB7050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A3F2-D761-B60E-B5AE-B8C316EB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7C06D-648B-7A4D-828B-831517D95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E2749-FBF2-1718-1FA2-AFAC3BBB4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9685F-9326-01D4-2D71-A8216F0C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CBAC-BDFC-4C89-B7EB-15619060B6B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E4BE8-7207-29ED-B6AE-08A67F01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F0286-8B16-2444-0BCF-0C330328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30A2-E272-444D-989A-C42DB7050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C795-F9A9-6E0B-1978-0EEFB3868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80A8E-BAA0-0D88-90FC-141A296E0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2DC29-3D75-4832-FEBF-B044BB25B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314F4-1332-B3E2-B20F-F1208634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CBAC-BDFC-4C89-B7EB-15619060B6B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03A9A-FB31-AABB-4CE5-6BAABBE3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3B182-57CB-D883-E5F3-45FFACF2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30A2-E272-444D-989A-C42DB7050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2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26997-68C7-E8AE-1229-3C9DFE4C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09A22-A288-1F39-D8A8-DD438D5C0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70351-F56E-465D-A8F5-AECF76B94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E8CBAC-BDFC-4C89-B7EB-15619060B6B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6F131-FAE8-2570-9988-F894B1555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EFBFD-4A82-B463-CBAB-0675C5127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5C30A2-E272-444D-989A-C42DB7050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0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ecn/CurvingLoRa_NSDI22" TargetMode="External"/><Relationship Id="rId2" Type="http://schemas.openxmlformats.org/officeDocument/2006/relationships/hyperlink" Target="https://github.com/raghavrathi10/TnB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5-thank-you-png-clipart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CA9E8-35EA-4974-9B90-DC47C1959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2" y="891652"/>
            <a:ext cx="4412021" cy="3030724"/>
          </a:xfrm>
        </p:spPr>
        <p:txBody>
          <a:bodyPr anchor="b">
            <a:normAutofit/>
          </a:bodyPr>
          <a:lstStyle/>
          <a:p>
            <a:pPr algn="r"/>
            <a:r>
              <a:rPr lang="en-US" sz="3400" dirty="0" err="1">
                <a:solidFill>
                  <a:srgbClr val="FFFFFF"/>
                </a:solidFill>
              </a:rPr>
              <a:t>ZChirp</a:t>
            </a:r>
            <a:r>
              <a:rPr lang="en-US" sz="3400" dirty="0">
                <a:solidFill>
                  <a:srgbClr val="FFFFFF"/>
                </a:solidFill>
              </a:rPr>
              <a:t>: Speeding Up LPWANs by Combining the Chirp with Binary Sequences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523DD-C576-0909-7C24-CBDDE64BC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791" y="4745317"/>
            <a:ext cx="4126272" cy="1375145"/>
          </a:xfrm>
        </p:spPr>
        <p:txBody>
          <a:bodyPr>
            <a:normAutofit/>
          </a:bodyPr>
          <a:lstStyle/>
          <a:p>
            <a:pPr algn="r"/>
            <a:r>
              <a:rPr lang="en-US" sz="1500" dirty="0">
                <a:solidFill>
                  <a:srgbClr val="FFFFFF"/>
                </a:solidFill>
              </a:rPr>
              <a:t>Zhenghao Zhang</a:t>
            </a:r>
          </a:p>
          <a:p>
            <a:pPr algn="r"/>
            <a:r>
              <a:rPr lang="en-US" sz="1500" dirty="0">
                <a:solidFill>
                  <a:srgbClr val="FFFFFF"/>
                </a:solidFill>
              </a:rPr>
              <a:t>Department of Computer Science</a:t>
            </a:r>
          </a:p>
          <a:p>
            <a:pPr algn="r"/>
            <a:r>
              <a:rPr lang="en-US" sz="1500" dirty="0">
                <a:solidFill>
                  <a:srgbClr val="FFFFFF"/>
                </a:solidFill>
              </a:rPr>
              <a:t>Florida State University</a:t>
            </a:r>
          </a:p>
          <a:p>
            <a:pPr algn="r"/>
            <a:r>
              <a:rPr lang="en-US" sz="1500" dirty="0">
                <a:solidFill>
                  <a:srgbClr val="FFFFFF"/>
                </a:solidFill>
              </a:rPr>
              <a:t>USA</a:t>
            </a:r>
          </a:p>
        </p:txBody>
      </p:sp>
      <p:pic>
        <p:nvPicPr>
          <p:cNvPr id="5" name="Picture 4" descr="A logo of a person with a feather&#10;&#10;Description automatically generated">
            <a:extLst>
              <a:ext uri="{FF2B5EF4-FFF2-40B4-BE49-F238E27FC236}">
                <a16:creationId xmlns:a16="http://schemas.microsoft.com/office/drawing/2014/main" id="{6D92B6D6-684C-AB1A-12C9-1431F2AEF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3" r="9096" b="9108"/>
          <a:stretch/>
        </p:blipFill>
        <p:spPr>
          <a:xfrm>
            <a:off x="6096000" y="1188301"/>
            <a:ext cx="5608320" cy="443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6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F32F-9FB3-4FF1-97A2-FC37402F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of Multiplying the Binary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97CCC-A5E2-75C0-FB68-68B965602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069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Enabling multiple simultaneous transmissions</a:t>
            </a:r>
            <a:r>
              <a:rPr lang="en-US" dirty="0"/>
              <a:t> and higher overall network capacity </a:t>
            </a:r>
          </a:p>
          <a:p>
            <a:pPr lvl="1"/>
            <a:r>
              <a:rPr lang="en-US" dirty="0"/>
              <a:t>Chirps multiplied with different Z sequences cause low interference to each other</a:t>
            </a:r>
          </a:p>
          <a:p>
            <a:r>
              <a:rPr lang="en-US" dirty="0">
                <a:solidFill>
                  <a:srgbClr val="FF0000"/>
                </a:solidFill>
              </a:rPr>
              <a:t>Additional data can be modulated </a:t>
            </a:r>
            <a:r>
              <a:rPr lang="en-US" dirty="0"/>
              <a:t>with the Z modulation, i.e., using different Z sequences for different data values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06AF0B-AE4A-474A-9556-5D4290441DF4}"/>
              </a:ext>
            </a:extLst>
          </p:cNvPr>
          <p:cNvSpPr/>
          <p:nvPr/>
        </p:nvSpPr>
        <p:spPr>
          <a:xfrm>
            <a:off x="2675461" y="3986279"/>
            <a:ext cx="5659155" cy="6376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1 -1 1 1 - 1 1 -1 -1 -1 1 1 -1 1 …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9F7C92-6C8F-20BA-81FB-7BE65ED8C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61" y="5427228"/>
            <a:ext cx="5696444" cy="914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A2829C-A852-1FBE-61A7-1E0B90901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279" y="4751589"/>
            <a:ext cx="666808" cy="6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58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3C28-A095-04E4-60C4-6E689A05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ZChirp</a:t>
            </a:r>
            <a:r>
              <a:rPr lang="en-US" dirty="0"/>
              <a:t> 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678E-6E9A-5CAF-0BFB-44EDDDC16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3087" cy="4351338"/>
          </a:xfrm>
        </p:spPr>
        <p:txBody>
          <a:bodyPr>
            <a:normAutofit/>
          </a:bodyPr>
          <a:lstStyle/>
          <a:p>
            <a:r>
              <a:rPr lang="en-US" dirty="0"/>
              <a:t>Shift modulation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en-US" dirty="0"/>
              <a:t> bits): Traditional modulation with Chirps </a:t>
            </a:r>
          </a:p>
          <a:p>
            <a:r>
              <a:rPr lang="en-US" dirty="0"/>
              <a:t>Phase modulation (2 bits): rotate the shifted chirp by 0°, 90°, 180°, or 270°</a:t>
            </a:r>
          </a:p>
          <a:p>
            <a:r>
              <a:rPr lang="en-US" dirty="0"/>
              <a:t>Z modulation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en-US" dirty="0"/>
              <a:t> bits): multiply the </a:t>
            </a:r>
            <a:r>
              <a:rPr lang="en-US" dirty="0" err="1"/>
              <a:t>shifted&amp;rotated</a:t>
            </a:r>
            <a:r>
              <a:rPr lang="en-US" dirty="0"/>
              <a:t> chirp by a Z sequence</a:t>
            </a:r>
          </a:p>
          <a:p>
            <a:pPr lvl="1"/>
            <a:r>
              <a:rPr lang="en-US" dirty="0"/>
              <a:t>There 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 </a:t>
            </a:r>
            <a:r>
              <a:rPr lang="en-US" dirty="0"/>
              <a:t>Z sequences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AEA0F-478C-B520-BAA5-A92F61E0B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630" y="4238529"/>
            <a:ext cx="5028431" cy="1569589"/>
          </a:xfrm>
          <a:prstGeom prst="rect">
            <a:avLst/>
          </a:prstGeom>
        </p:spPr>
      </p:pic>
      <p:pic>
        <p:nvPicPr>
          <p:cNvPr id="6" name="Picture 5" descr="A diagram of a sound wave&#10;&#10;Description automatically generated with medium confidence">
            <a:extLst>
              <a:ext uri="{FF2B5EF4-FFF2-40B4-BE49-F238E27FC236}">
                <a16:creationId xmlns:a16="http://schemas.microsoft.com/office/drawing/2014/main" id="{59CF2CF8-0779-3CFE-0642-736494626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52" y="647406"/>
            <a:ext cx="5062709" cy="3308842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C0C5289F-120D-CE62-960E-25FF90F2EAD7}"/>
              </a:ext>
            </a:extLst>
          </p:cNvPr>
          <p:cNvSpPr/>
          <p:nvPr/>
        </p:nvSpPr>
        <p:spPr>
          <a:xfrm>
            <a:off x="8955157" y="3911048"/>
            <a:ext cx="332960" cy="3274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44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73D6-C9B6-9EC3-16F3-268F8A07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ZChirp</a:t>
            </a:r>
            <a:r>
              <a:rPr lang="en-US" dirty="0"/>
              <a:t> Demodulation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47B3B-F592-AE07-7042-BB8F9B9DE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575" y="3643727"/>
            <a:ext cx="4165877" cy="253523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75B5C4-AD9F-50DF-E538-CC2588C52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990" y="1250243"/>
            <a:ext cx="5028431" cy="1569589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EED98AC5-6346-8D9E-FDBC-270F50CFBFEF}"/>
              </a:ext>
            </a:extLst>
          </p:cNvPr>
          <p:cNvSpPr/>
          <p:nvPr/>
        </p:nvSpPr>
        <p:spPr>
          <a:xfrm>
            <a:off x="9188726" y="3011557"/>
            <a:ext cx="332960" cy="3274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1416AC-F4BF-CBF8-F47D-6D8E99C72E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830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Multiply the received vector with all Z sequences</a:t>
            </a:r>
          </a:p>
          <a:p>
            <a:r>
              <a:rPr lang="en-US" dirty="0"/>
              <a:t>FFT</a:t>
            </a:r>
          </a:p>
          <a:p>
            <a:pPr lvl="1"/>
            <a:r>
              <a:rPr lang="en-US" dirty="0"/>
              <a:t>The highest value achieved with Z sequence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/>
              <a:t> and frequency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 means Z modulation 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/>
              <a:t> and shift modulation 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r>
              <a:rPr lang="en-US" dirty="0" err="1"/>
              <a:t>Examing</a:t>
            </a:r>
            <a:r>
              <a:rPr lang="en-US" dirty="0"/>
              <a:t> phase of the peak</a:t>
            </a:r>
          </a:p>
          <a:p>
            <a:r>
              <a:rPr lang="en-US" dirty="0">
                <a:solidFill>
                  <a:srgbClr val="FF0000"/>
                </a:solidFill>
              </a:rPr>
              <a:t>Actual complexity much smaller with some tricks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27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5030-A32E-4206-F6F3-7A39D35D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Side Effects (1 of 3) – Does not Use More Bandwidth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32EAB-9B1F-5D47-D295-5C5D5CC5B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6364" cy="4351338"/>
          </a:xfrm>
        </p:spPr>
        <p:txBody>
          <a:bodyPr/>
          <a:lstStyle/>
          <a:p>
            <a:r>
              <a:rPr lang="en-US" dirty="0"/>
              <a:t>Multiplying the chirp with a Z sequence basically creates a random vector with energy evenly distributed within the same bandwidth of the chirp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93A70-AD48-2F58-C57F-8E39BC73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134" y="1825625"/>
            <a:ext cx="5867415" cy="26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85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48DC-D850-BC9C-CFDE-70A2AFB7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Side Effects (2 of 3) – Does not Reduce the Communication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A304-5E83-87C7-61E3-40C8E65B4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POWDER platform: University of Utah with rooftop radios some over 1 km away</a:t>
            </a:r>
          </a:p>
          <a:p>
            <a:r>
              <a:rPr lang="en-US" dirty="0" err="1"/>
              <a:t>LocOnly</a:t>
            </a:r>
            <a:r>
              <a:rPr lang="en-US" dirty="0"/>
              <a:t>: Traditional LoRa modulation</a:t>
            </a:r>
          </a:p>
          <a:p>
            <a:r>
              <a:rPr lang="en-US" dirty="0"/>
              <a:t>Varying the TX gains of the transmitters</a:t>
            </a:r>
          </a:p>
          <a:p>
            <a:r>
              <a:rPr lang="en-US" dirty="0" err="1"/>
              <a:t>ZChirp</a:t>
            </a:r>
            <a:r>
              <a:rPr lang="en-US" dirty="0"/>
              <a:t> has a higher Packet Receiving Ratio than </a:t>
            </a:r>
            <a:r>
              <a:rPr lang="en-US" dirty="0" err="1"/>
              <a:t>LocOnly</a:t>
            </a:r>
            <a:endParaRPr lang="en-US" dirty="0"/>
          </a:p>
          <a:p>
            <a:r>
              <a:rPr lang="en-US" dirty="0"/>
              <a:t>Data rate of </a:t>
            </a:r>
            <a:r>
              <a:rPr lang="en-US" dirty="0" err="1"/>
              <a:t>ZChrip</a:t>
            </a:r>
            <a:r>
              <a:rPr lang="en-US" dirty="0"/>
              <a:t>: 1.33 X that of </a:t>
            </a:r>
            <a:r>
              <a:rPr lang="en-US" dirty="0" err="1"/>
              <a:t>LocOnly</a:t>
            </a:r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077D0-660F-8244-739C-E6884703D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667" y="1690688"/>
            <a:ext cx="6012929" cy="288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33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ADDE-7CE9-BA71-8F9C-B36B63EA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 Side Effects (3 of 3) – Does not Increase Node Transmission Power and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D78A6-A41B-88FB-9994-AB96ABBDA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 sequence only changes the signs of the transmitted samples</a:t>
            </a:r>
          </a:p>
        </p:txBody>
      </p:sp>
    </p:spTree>
    <p:extLst>
      <p:ext uri="{BB962C8B-B14F-4D97-AF65-F5344CB8AC3E}">
        <p14:creationId xmlns:p14="http://schemas.microsoft.com/office/powerpoint/2010/main" val="258213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18C1-882D-1F1A-C6C0-557680DD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the Main Challenge – Demodulation Complexity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FCCBB-5E49-B185-4FD2-478655065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really do so many vector multiplications and FFT</a:t>
            </a:r>
          </a:p>
          <a:p>
            <a:r>
              <a:rPr lang="en-US" dirty="0"/>
              <a:t>Demodulating a </a:t>
            </a:r>
            <a:r>
              <a:rPr lang="en-US" dirty="0" err="1"/>
              <a:t>ZChirp</a:t>
            </a:r>
            <a:r>
              <a:rPr lang="en-US" dirty="0"/>
              <a:t> symbol takes no more than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9N</a:t>
            </a:r>
            <a:r>
              <a:rPr lang="en-US" dirty="0"/>
              <a:t> complex multiplications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dirty="0"/>
              <a:t>complext additions where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N=2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10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A5AC-20BE-9002-416C-F6EA0172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Need of FFT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9404C5-89B3-E985-260A-35FE7A1101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2235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/>
              <a:t> Received vector </a:t>
            </a:r>
            <a:r>
              <a:rPr lang="en-US" dirty="0" err="1"/>
              <a:t>didvided</a:t>
            </a:r>
            <a:r>
              <a:rPr lang="en-US" dirty="0"/>
              <a:t> by the chirp </a:t>
            </a:r>
            <a:r>
              <a:rPr lang="en-US" dirty="0" err="1"/>
              <a:t>elementwisely</a:t>
            </a:r>
            <a:endParaRPr lang="en-US" dirty="0"/>
          </a:p>
          <a:p>
            <a:r>
              <a:rPr lang="el-GR" sz="3000" dirty="0">
                <a:solidFill>
                  <a:srgbClr val="0070C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/>
              <a:t> A matrix, </a:t>
            </a:r>
            <a:r>
              <a:rPr lang="el-GR" sz="2800" dirty="0">
                <a:solidFill>
                  <a:srgbClr val="0070C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Ξ</a:t>
            </a:r>
            <a:r>
              <a:rPr lang="en-US" sz="2800" baseline="30000" dirty="0">
                <a:solidFill>
                  <a:srgbClr val="0070C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 h</a:t>
            </a:r>
            <a:r>
              <a:rPr lang="el-GR" sz="2800" dirty="0">
                <a:solidFill>
                  <a:srgbClr val="0070C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dirty="0"/>
              <a:t>(row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/>
              <a:t>) is </a:t>
            </a:r>
            <a:r>
              <a:rPr lang="en-US" sz="3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40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multiplied </a:t>
            </a:r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3000" baseline="30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/>
              <a:t> </a:t>
            </a:r>
            <a:r>
              <a:rPr lang="en-US" dirty="0" err="1"/>
              <a:t>elementwisely</a:t>
            </a:r>
            <a:r>
              <a:rPr lang="en-US" dirty="0"/>
              <a:t> then FFT</a:t>
            </a:r>
          </a:p>
          <a:p>
            <a:r>
              <a:rPr lang="el-GR" sz="28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Ψ</a:t>
            </a:r>
            <a:r>
              <a:rPr lang="en-US" sz="2800" dirty="0">
                <a:solidFill>
                  <a:srgbClr val="0070C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/>
              <a:t> A matrix, </a:t>
            </a:r>
            <a:r>
              <a:rPr lang="el-GR" sz="28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Ψ</a:t>
            </a:r>
            <a:r>
              <a:rPr lang="en-US" sz="2800" baseline="30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l-GR" sz="28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dirty="0"/>
              <a:t>(row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 ) is </a:t>
            </a:r>
            <a:r>
              <a:rPr lang="en-US" sz="28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baseline="-25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 multiplied with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30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(sinusoid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 cycles). </a:t>
            </a:r>
          </a:p>
          <a:p>
            <a:r>
              <a:rPr lang="en-US" b="1" dirty="0"/>
              <a:t>Turns out </a:t>
            </a:r>
            <a:r>
              <a:rPr lang="el-GR" sz="2800" b="1" dirty="0">
                <a:solidFill>
                  <a:srgbClr val="0070C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Ξ</a:t>
            </a:r>
            <a:r>
              <a:rPr lang="en-US" sz="2800" b="1" baseline="30000" dirty="0">
                <a:solidFill>
                  <a:srgbClr val="0070C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h</a:t>
            </a:r>
            <a:r>
              <a:rPr lang="en-US" sz="2800" b="1" i="1" baseline="30000" dirty="0">
                <a:solidFill>
                  <a:srgbClr val="0070C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b="1" dirty="0"/>
              <a:t>is simply adding/subtracting rows in </a:t>
            </a:r>
            <a:r>
              <a:rPr lang="el-GR" sz="2800" b="1" dirty="0">
                <a:solidFill>
                  <a:srgbClr val="0070C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Ψ</a:t>
            </a:r>
            <a:r>
              <a:rPr lang="en-US" sz="2800" b="1" dirty="0">
                <a:solidFill>
                  <a:srgbClr val="0070C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b="1" dirty="0" err="1"/>
              <a:t>accotding</a:t>
            </a:r>
            <a:r>
              <a:rPr lang="en-US" b="1" dirty="0"/>
              <a:t> to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800" b="1" baseline="30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4FCF38-EFCF-6E8D-F3FA-CC2F33AED00F}"/>
              </a:ext>
            </a:extLst>
          </p:cNvPr>
          <p:cNvSpPr/>
          <p:nvPr/>
        </p:nvSpPr>
        <p:spPr>
          <a:xfrm>
            <a:off x="4401068" y="2326308"/>
            <a:ext cx="418695" cy="29082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3C7EE-C9A3-D416-6949-757ED4116C2A}"/>
              </a:ext>
            </a:extLst>
          </p:cNvPr>
          <p:cNvSpPr/>
          <p:nvPr/>
        </p:nvSpPr>
        <p:spPr>
          <a:xfrm>
            <a:off x="5505213" y="2320132"/>
            <a:ext cx="6457746" cy="29082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65130D-D2E7-BF3D-0335-CFB299920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351" y="2320959"/>
            <a:ext cx="5522935" cy="25003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6A394E-4835-CAB1-C1EA-530146BCA764}"/>
              </a:ext>
            </a:extLst>
          </p:cNvPr>
          <p:cNvSpPr txBox="1"/>
          <p:nvPr/>
        </p:nvSpPr>
        <p:spPr>
          <a:xfrm>
            <a:off x="5500540" y="2268572"/>
            <a:ext cx="67197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600" baseline="-25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5FCA20-7CC1-F510-E3EE-B4B59E16D5A2}"/>
              </a:ext>
            </a:extLst>
          </p:cNvPr>
          <p:cNvSpPr txBox="1"/>
          <p:nvPr/>
        </p:nvSpPr>
        <p:spPr>
          <a:xfrm>
            <a:off x="5520419" y="3021521"/>
            <a:ext cx="67197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600" baseline="-25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6D36B-CB12-DC1B-455F-B7C84D7D6835}"/>
              </a:ext>
            </a:extLst>
          </p:cNvPr>
          <p:cNvSpPr txBox="1"/>
          <p:nvPr/>
        </p:nvSpPr>
        <p:spPr>
          <a:xfrm>
            <a:off x="5540297" y="4065345"/>
            <a:ext cx="67197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600" baseline="-25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95E56-B7EF-C5BE-95BB-9BBD9FC1CB43}"/>
              </a:ext>
            </a:extLst>
          </p:cNvPr>
          <p:cNvCxnSpPr/>
          <p:nvPr/>
        </p:nvCxnSpPr>
        <p:spPr>
          <a:xfrm flipV="1">
            <a:off x="6212276" y="2520363"/>
            <a:ext cx="176160" cy="19878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EF246E-0E90-0BDB-0A94-318432257BAB}"/>
              </a:ext>
            </a:extLst>
          </p:cNvPr>
          <p:cNvCxnSpPr>
            <a:cxnSpLocks/>
          </p:cNvCxnSpPr>
          <p:nvPr/>
        </p:nvCxnSpPr>
        <p:spPr>
          <a:xfrm>
            <a:off x="6212275" y="2518852"/>
            <a:ext cx="170067" cy="22063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E41FA3-477A-B1B0-38E6-CD97DED8E43A}"/>
              </a:ext>
            </a:extLst>
          </p:cNvPr>
          <p:cNvCxnSpPr/>
          <p:nvPr/>
        </p:nvCxnSpPr>
        <p:spPr>
          <a:xfrm flipV="1">
            <a:off x="6209228" y="2524636"/>
            <a:ext cx="176160" cy="198783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231030-E453-D7FF-C818-765B6B910E34}"/>
              </a:ext>
            </a:extLst>
          </p:cNvPr>
          <p:cNvCxnSpPr>
            <a:cxnSpLocks/>
          </p:cNvCxnSpPr>
          <p:nvPr/>
        </p:nvCxnSpPr>
        <p:spPr>
          <a:xfrm>
            <a:off x="6209227" y="2523125"/>
            <a:ext cx="170067" cy="22063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830876-DA9E-A9ED-61A8-C428A754CEE1}"/>
              </a:ext>
            </a:extLst>
          </p:cNvPr>
          <p:cNvCxnSpPr/>
          <p:nvPr/>
        </p:nvCxnSpPr>
        <p:spPr>
          <a:xfrm flipV="1">
            <a:off x="6228649" y="3269168"/>
            <a:ext cx="176160" cy="19878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9812EE-D5BD-4F37-B161-7AC392928388}"/>
              </a:ext>
            </a:extLst>
          </p:cNvPr>
          <p:cNvCxnSpPr>
            <a:cxnSpLocks/>
          </p:cNvCxnSpPr>
          <p:nvPr/>
        </p:nvCxnSpPr>
        <p:spPr>
          <a:xfrm>
            <a:off x="6228648" y="3267657"/>
            <a:ext cx="170067" cy="22063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407609-40CD-AC8B-0F9E-F2051B9D4415}"/>
              </a:ext>
            </a:extLst>
          </p:cNvPr>
          <p:cNvCxnSpPr/>
          <p:nvPr/>
        </p:nvCxnSpPr>
        <p:spPr>
          <a:xfrm flipV="1">
            <a:off x="6225601" y="3273441"/>
            <a:ext cx="176160" cy="198783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A88AFE-2F81-500E-7744-A0F26F07FE6A}"/>
              </a:ext>
            </a:extLst>
          </p:cNvPr>
          <p:cNvCxnSpPr>
            <a:cxnSpLocks/>
          </p:cNvCxnSpPr>
          <p:nvPr/>
        </p:nvCxnSpPr>
        <p:spPr>
          <a:xfrm>
            <a:off x="6225600" y="3271930"/>
            <a:ext cx="170067" cy="22063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5536B2-F2E7-B8CB-CC12-2B3A5FF18E68}"/>
              </a:ext>
            </a:extLst>
          </p:cNvPr>
          <p:cNvCxnSpPr/>
          <p:nvPr/>
        </p:nvCxnSpPr>
        <p:spPr>
          <a:xfrm flipV="1">
            <a:off x="6239313" y="4347943"/>
            <a:ext cx="176160" cy="19878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E6D3AC-4B3B-6FDF-8CB1-032E1F062F1F}"/>
              </a:ext>
            </a:extLst>
          </p:cNvPr>
          <p:cNvCxnSpPr>
            <a:cxnSpLocks/>
          </p:cNvCxnSpPr>
          <p:nvPr/>
        </p:nvCxnSpPr>
        <p:spPr>
          <a:xfrm>
            <a:off x="6239312" y="4346432"/>
            <a:ext cx="170067" cy="22063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93B23C-3CB0-4C31-0EE1-B567401EC13B}"/>
              </a:ext>
            </a:extLst>
          </p:cNvPr>
          <p:cNvCxnSpPr/>
          <p:nvPr/>
        </p:nvCxnSpPr>
        <p:spPr>
          <a:xfrm flipV="1">
            <a:off x="6236265" y="4352216"/>
            <a:ext cx="176160" cy="198783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69EFAD-E982-9883-D4E8-3B2FCAC62183}"/>
              </a:ext>
            </a:extLst>
          </p:cNvPr>
          <p:cNvCxnSpPr>
            <a:cxnSpLocks/>
          </p:cNvCxnSpPr>
          <p:nvPr/>
        </p:nvCxnSpPr>
        <p:spPr>
          <a:xfrm>
            <a:off x="6236264" y="4350705"/>
            <a:ext cx="170067" cy="22063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0DDB23-6990-15B2-D716-826131C582BF}"/>
              </a:ext>
            </a:extLst>
          </p:cNvPr>
          <p:cNvSpPr txBox="1"/>
          <p:nvPr/>
        </p:nvSpPr>
        <p:spPr>
          <a:xfrm>
            <a:off x="4944651" y="2296588"/>
            <a:ext cx="444352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3600" baseline="-25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FD52C3-237F-8D83-308D-F2CF1B93DBDC}"/>
              </a:ext>
            </a:extLst>
          </p:cNvPr>
          <p:cNvSpPr txBox="1"/>
          <p:nvPr/>
        </p:nvSpPr>
        <p:spPr>
          <a:xfrm>
            <a:off x="4992746" y="3021520"/>
            <a:ext cx="33855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3600" baseline="-25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D72759-B2B5-508E-9DE2-24751F95EB9F}"/>
              </a:ext>
            </a:extLst>
          </p:cNvPr>
          <p:cNvSpPr txBox="1"/>
          <p:nvPr/>
        </p:nvSpPr>
        <p:spPr>
          <a:xfrm>
            <a:off x="4944651" y="4100075"/>
            <a:ext cx="444352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3600" baseline="-25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5457B0-9F3A-233C-9E10-F94F10B11F2E}"/>
              </a:ext>
            </a:extLst>
          </p:cNvPr>
          <p:cNvSpPr txBox="1"/>
          <p:nvPr/>
        </p:nvSpPr>
        <p:spPr>
          <a:xfrm>
            <a:off x="4361878" y="1727452"/>
            <a:ext cx="62068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3600" baseline="30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E82D26A-21A8-84F4-E4BF-976A80EE0B0B}"/>
              </a:ext>
            </a:extLst>
          </p:cNvPr>
          <p:cNvGrpSpPr/>
          <p:nvPr/>
        </p:nvGrpSpPr>
        <p:grpSpPr>
          <a:xfrm>
            <a:off x="9057797" y="4534694"/>
            <a:ext cx="278042" cy="741796"/>
            <a:chOff x="4289258" y="4427621"/>
            <a:chExt cx="278042" cy="7417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E5B73A-2379-32B9-42A3-42718B964E86}"/>
                </a:ext>
              </a:extLst>
            </p:cNvPr>
            <p:cNvSpPr txBox="1"/>
            <p:nvPr/>
          </p:nvSpPr>
          <p:spPr>
            <a:xfrm>
              <a:off x="4289258" y="4427621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424552D-E341-05BF-E517-F498F894D74C}"/>
                </a:ext>
              </a:extLst>
            </p:cNvPr>
            <p:cNvSpPr txBox="1"/>
            <p:nvPr/>
          </p:nvSpPr>
          <p:spPr>
            <a:xfrm>
              <a:off x="4289258" y="4543925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F298FC-E5E8-03F8-E9F8-7685FF34D6F8}"/>
                </a:ext>
              </a:extLst>
            </p:cNvPr>
            <p:cNvSpPr txBox="1"/>
            <p:nvPr/>
          </p:nvSpPr>
          <p:spPr>
            <a:xfrm>
              <a:off x="4291262" y="4646197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841B634-0049-3FDB-66DB-F165479DE103}"/>
              </a:ext>
            </a:extLst>
          </p:cNvPr>
          <p:cNvGrpSpPr/>
          <p:nvPr/>
        </p:nvGrpSpPr>
        <p:grpSpPr>
          <a:xfrm>
            <a:off x="9032498" y="3467951"/>
            <a:ext cx="278042" cy="741796"/>
            <a:chOff x="4289258" y="4427621"/>
            <a:chExt cx="278042" cy="74179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74CA5E-E6F2-A53D-283E-9E0EC63B19A5}"/>
                </a:ext>
              </a:extLst>
            </p:cNvPr>
            <p:cNvSpPr txBox="1"/>
            <p:nvPr/>
          </p:nvSpPr>
          <p:spPr>
            <a:xfrm>
              <a:off x="4289258" y="4427621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42DF327-1A52-9047-BE91-DC5841D9DFA5}"/>
                </a:ext>
              </a:extLst>
            </p:cNvPr>
            <p:cNvSpPr txBox="1"/>
            <p:nvPr/>
          </p:nvSpPr>
          <p:spPr>
            <a:xfrm>
              <a:off x="4289258" y="4543925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7C4494-473B-1804-B669-145D120F6187}"/>
                </a:ext>
              </a:extLst>
            </p:cNvPr>
            <p:cNvSpPr txBox="1"/>
            <p:nvPr/>
          </p:nvSpPr>
          <p:spPr>
            <a:xfrm>
              <a:off x="4291262" y="4646197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BB11740-9310-0A51-119D-09AF4BBF91E1}"/>
              </a:ext>
            </a:extLst>
          </p:cNvPr>
          <p:cNvGrpSpPr/>
          <p:nvPr/>
        </p:nvGrpSpPr>
        <p:grpSpPr>
          <a:xfrm>
            <a:off x="5634135" y="3431776"/>
            <a:ext cx="278042" cy="741796"/>
            <a:chOff x="4289258" y="4427621"/>
            <a:chExt cx="278042" cy="74179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FE72BA-71D0-E0EF-7636-34F84D03D145}"/>
                </a:ext>
              </a:extLst>
            </p:cNvPr>
            <p:cNvSpPr txBox="1"/>
            <p:nvPr/>
          </p:nvSpPr>
          <p:spPr>
            <a:xfrm>
              <a:off x="4289258" y="4427621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FF"/>
                  </a:solidFill>
                </a:rPr>
                <a:t>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81244D-5A6E-6AC5-CAA3-152C595EBF59}"/>
                </a:ext>
              </a:extLst>
            </p:cNvPr>
            <p:cNvSpPr txBox="1"/>
            <p:nvPr/>
          </p:nvSpPr>
          <p:spPr>
            <a:xfrm>
              <a:off x="4289258" y="4543925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FF"/>
                  </a:solidFill>
                </a:rPr>
                <a:t>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B41217-2472-A3A2-C511-341468D41264}"/>
                </a:ext>
              </a:extLst>
            </p:cNvPr>
            <p:cNvSpPr txBox="1"/>
            <p:nvPr/>
          </p:nvSpPr>
          <p:spPr>
            <a:xfrm>
              <a:off x="4291262" y="4646197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FF"/>
                  </a:solidFill>
                </a:rPr>
                <a:t>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7110F53-E219-F8BE-AEA1-A553E6DA6E5E}"/>
              </a:ext>
            </a:extLst>
          </p:cNvPr>
          <p:cNvGrpSpPr/>
          <p:nvPr/>
        </p:nvGrpSpPr>
        <p:grpSpPr>
          <a:xfrm>
            <a:off x="5022761" y="3438792"/>
            <a:ext cx="278042" cy="741796"/>
            <a:chOff x="4289258" y="4427621"/>
            <a:chExt cx="278042" cy="74179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95305BB-729F-5CE5-97F4-2273FB9C41FA}"/>
                </a:ext>
              </a:extLst>
            </p:cNvPr>
            <p:cNvSpPr txBox="1"/>
            <p:nvPr/>
          </p:nvSpPr>
          <p:spPr>
            <a:xfrm>
              <a:off x="4289258" y="4427621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</a:rPr>
                <a:t>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57EE8B-5FB9-7127-0068-332C9F0365A6}"/>
                </a:ext>
              </a:extLst>
            </p:cNvPr>
            <p:cNvSpPr txBox="1"/>
            <p:nvPr/>
          </p:nvSpPr>
          <p:spPr>
            <a:xfrm>
              <a:off x="4289258" y="4543925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</a:rPr>
                <a:t>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77FCB40-025B-AF15-7CEC-F63ED13ABBDD}"/>
                </a:ext>
              </a:extLst>
            </p:cNvPr>
            <p:cNvSpPr txBox="1"/>
            <p:nvPr/>
          </p:nvSpPr>
          <p:spPr>
            <a:xfrm>
              <a:off x="4291262" y="4646197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DFDA00-1BAE-3BBB-F3FB-5A3A057B1400}"/>
              </a:ext>
            </a:extLst>
          </p:cNvPr>
          <p:cNvGrpSpPr/>
          <p:nvPr/>
        </p:nvGrpSpPr>
        <p:grpSpPr>
          <a:xfrm>
            <a:off x="5033164" y="4486566"/>
            <a:ext cx="278042" cy="741796"/>
            <a:chOff x="4289258" y="4427621"/>
            <a:chExt cx="278042" cy="74179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45771BB-E7A5-43E9-62A4-3EFA44AF05BE}"/>
                </a:ext>
              </a:extLst>
            </p:cNvPr>
            <p:cNvSpPr txBox="1"/>
            <p:nvPr/>
          </p:nvSpPr>
          <p:spPr>
            <a:xfrm>
              <a:off x="4289258" y="4427621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</a:rPr>
                <a:t>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B23FB6D-DAC9-9897-5115-F0D611F16AD9}"/>
                </a:ext>
              </a:extLst>
            </p:cNvPr>
            <p:cNvSpPr txBox="1"/>
            <p:nvPr/>
          </p:nvSpPr>
          <p:spPr>
            <a:xfrm>
              <a:off x="4289258" y="4543925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</a:rPr>
                <a:t>.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1DB8B3D-C24C-F6A1-077D-908FE00784ED}"/>
                </a:ext>
              </a:extLst>
            </p:cNvPr>
            <p:cNvSpPr txBox="1"/>
            <p:nvPr/>
          </p:nvSpPr>
          <p:spPr>
            <a:xfrm>
              <a:off x="4291262" y="4646197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4AE9274-3C59-BD85-8835-5EABB8C24CB0}"/>
              </a:ext>
            </a:extLst>
          </p:cNvPr>
          <p:cNvGrpSpPr/>
          <p:nvPr/>
        </p:nvGrpSpPr>
        <p:grpSpPr>
          <a:xfrm>
            <a:off x="5642767" y="4494585"/>
            <a:ext cx="278042" cy="741796"/>
            <a:chOff x="4289258" y="4427621"/>
            <a:chExt cx="278042" cy="74179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D3768FD-6AA4-DB99-0AC1-A948B49DBCBA}"/>
                </a:ext>
              </a:extLst>
            </p:cNvPr>
            <p:cNvSpPr txBox="1"/>
            <p:nvPr/>
          </p:nvSpPr>
          <p:spPr>
            <a:xfrm>
              <a:off x="4289258" y="4427621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FF"/>
                  </a:solidFill>
                </a:rPr>
                <a:t>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9BE8AAB-0BBB-4F73-CE0E-7BB320801EDF}"/>
                </a:ext>
              </a:extLst>
            </p:cNvPr>
            <p:cNvSpPr txBox="1"/>
            <p:nvPr/>
          </p:nvSpPr>
          <p:spPr>
            <a:xfrm>
              <a:off x="4289258" y="4543925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FF"/>
                  </a:solidFill>
                </a:rPr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5B21944-3A3D-CF3F-0C0E-9CEACCF67652}"/>
                </a:ext>
              </a:extLst>
            </p:cNvPr>
            <p:cNvSpPr txBox="1"/>
            <p:nvPr/>
          </p:nvSpPr>
          <p:spPr>
            <a:xfrm>
              <a:off x="4291262" y="4646197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FF"/>
                  </a:solidFill>
                </a:rPr>
                <a:t>.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3F669CE-09FE-E859-4635-7F86AC6F0E7A}"/>
              </a:ext>
            </a:extLst>
          </p:cNvPr>
          <p:cNvSpPr txBox="1"/>
          <p:nvPr/>
        </p:nvSpPr>
        <p:spPr>
          <a:xfrm>
            <a:off x="4453927" y="2296588"/>
            <a:ext cx="33855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600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F19205-D58B-BF29-C123-42E1005ADD18}"/>
              </a:ext>
            </a:extLst>
          </p:cNvPr>
          <p:cNvSpPr txBox="1"/>
          <p:nvPr/>
        </p:nvSpPr>
        <p:spPr>
          <a:xfrm>
            <a:off x="4423815" y="3021520"/>
            <a:ext cx="44114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600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E478E6-08C9-16E2-9028-8B51323D3FB7}"/>
              </a:ext>
            </a:extLst>
          </p:cNvPr>
          <p:cNvSpPr txBox="1"/>
          <p:nvPr/>
        </p:nvSpPr>
        <p:spPr>
          <a:xfrm>
            <a:off x="4435879" y="4100075"/>
            <a:ext cx="33855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600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2DC772-FB73-A76C-658B-90F5517F98C7}"/>
              </a:ext>
            </a:extLst>
          </p:cNvPr>
          <p:cNvGrpSpPr/>
          <p:nvPr/>
        </p:nvGrpSpPr>
        <p:grpSpPr>
          <a:xfrm>
            <a:off x="4453830" y="3438792"/>
            <a:ext cx="278042" cy="741796"/>
            <a:chOff x="4289258" y="4427621"/>
            <a:chExt cx="278042" cy="74179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B07D84B-ED72-5998-CB8D-26A47A033FFE}"/>
                </a:ext>
              </a:extLst>
            </p:cNvPr>
            <p:cNvSpPr txBox="1"/>
            <p:nvPr/>
          </p:nvSpPr>
          <p:spPr>
            <a:xfrm>
              <a:off x="4289258" y="4427621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</a:rPr>
                <a:t>.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815832A-F012-82AF-44DF-5F79DAB5004C}"/>
                </a:ext>
              </a:extLst>
            </p:cNvPr>
            <p:cNvSpPr txBox="1"/>
            <p:nvPr/>
          </p:nvSpPr>
          <p:spPr>
            <a:xfrm>
              <a:off x="4289258" y="4543925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</a:rPr>
                <a:t>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81E7BD5-78B9-68C0-7F84-2A94C5F3EDAD}"/>
                </a:ext>
              </a:extLst>
            </p:cNvPr>
            <p:cNvSpPr txBox="1"/>
            <p:nvPr/>
          </p:nvSpPr>
          <p:spPr>
            <a:xfrm>
              <a:off x="4291262" y="4646197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BBA813E-D976-029D-4D35-E7980819464A}"/>
              </a:ext>
            </a:extLst>
          </p:cNvPr>
          <p:cNvGrpSpPr/>
          <p:nvPr/>
        </p:nvGrpSpPr>
        <p:grpSpPr>
          <a:xfrm>
            <a:off x="4464233" y="4486566"/>
            <a:ext cx="278042" cy="741796"/>
            <a:chOff x="4289258" y="4427621"/>
            <a:chExt cx="278042" cy="74179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25AFC9E-4FBE-982A-C184-E84867407783}"/>
                </a:ext>
              </a:extLst>
            </p:cNvPr>
            <p:cNvSpPr txBox="1"/>
            <p:nvPr/>
          </p:nvSpPr>
          <p:spPr>
            <a:xfrm>
              <a:off x="4289258" y="4427621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</a:rPr>
                <a:t>.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E9C19A7-3EE5-551A-6734-79BB8C8B460B}"/>
                </a:ext>
              </a:extLst>
            </p:cNvPr>
            <p:cNvSpPr txBox="1"/>
            <p:nvPr/>
          </p:nvSpPr>
          <p:spPr>
            <a:xfrm>
              <a:off x="4289258" y="4543925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</a:rPr>
                <a:t>.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39A395B-CB8D-A4C9-132B-879913384A75}"/>
                </a:ext>
              </a:extLst>
            </p:cNvPr>
            <p:cNvSpPr txBox="1"/>
            <p:nvPr/>
          </p:nvSpPr>
          <p:spPr>
            <a:xfrm>
              <a:off x="4291262" y="4646197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</a:rPr>
                <a:t>.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C08ABB3-3A19-0B8F-20AF-A16F797E74B9}"/>
              </a:ext>
            </a:extLst>
          </p:cNvPr>
          <p:cNvSpPr txBox="1"/>
          <p:nvPr/>
        </p:nvSpPr>
        <p:spPr>
          <a:xfrm>
            <a:off x="8877715" y="1690688"/>
            <a:ext cx="62068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l-GR" sz="36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Ψ</a:t>
            </a:r>
            <a:endParaRPr lang="en-US" sz="3600" dirty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FFF0820-3200-6DF3-D900-760D5E4F9504}"/>
              </a:ext>
            </a:extLst>
          </p:cNvPr>
          <p:cNvSpPr txBox="1"/>
          <p:nvPr/>
        </p:nvSpPr>
        <p:spPr>
          <a:xfrm>
            <a:off x="4919251" y="5556046"/>
            <a:ext cx="67197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l-GR" sz="3600" dirty="0">
                <a:solidFill>
                  <a:srgbClr val="0070C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Ξ</a:t>
            </a:r>
            <a:r>
              <a:rPr lang="en-US" sz="3600" baseline="30000" dirty="0">
                <a:solidFill>
                  <a:srgbClr val="0070C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852C3512-7C7A-1B7F-0EBB-E4AE950DC1C4}"/>
              </a:ext>
            </a:extLst>
          </p:cNvPr>
          <p:cNvSpPr/>
          <p:nvPr/>
        </p:nvSpPr>
        <p:spPr>
          <a:xfrm>
            <a:off x="5033164" y="5315764"/>
            <a:ext cx="265635" cy="322676"/>
          </a:xfrm>
          <a:prstGeom prst="down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34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391A-185C-0DB6-A123-19B00656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Sequence Construction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1F05D1-3A93-D34B-F56D-78C44E241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40" y="1690688"/>
            <a:ext cx="5711352" cy="335440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A73909-3B90-0132-0D5D-589079907E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24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Z sequence is the concatenation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segments</a:t>
            </a:r>
          </a:p>
          <a:p>
            <a:r>
              <a:rPr lang="en-US" dirty="0"/>
              <a:t>Each segment can be selected from one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segment patterns</a:t>
            </a:r>
          </a:p>
        </p:txBody>
      </p:sp>
    </p:spTree>
    <p:extLst>
      <p:ext uri="{BB962C8B-B14F-4D97-AF65-F5344CB8AC3E}">
        <p14:creationId xmlns:p14="http://schemas.microsoft.com/office/powerpoint/2010/main" val="197100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EDE3-C701-A4A3-CF52-6A02D43C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in 2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B0FB-D66C-6785-E4E1-955EF6A3D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16993" cy="4351338"/>
          </a:xfrm>
        </p:spPr>
        <p:txBody>
          <a:bodyPr/>
          <a:lstStyle/>
          <a:p>
            <a:r>
              <a:rPr lang="en-US" dirty="0"/>
              <a:t>Layer 1:  adding/subtracting rows in </a:t>
            </a:r>
            <a:r>
              <a:rPr lang="el-GR" dirty="0">
                <a:solidFill>
                  <a:srgbClr val="0070C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Ψ</a:t>
            </a:r>
            <a:r>
              <a:rPr lang="en-US" dirty="0"/>
              <a:t> for each segment </a:t>
            </a:r>
          </a:p>
          <a:p>
            <a:r>
              <a:rPr lang="en-US" dirty="0"/>
              <a:t>Layer 2: combine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/>
              <a:t> partial results into the final result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9F25F-532E-959B-7269-6D5A1B6EE7DD}"/>
              </a:ext>
            </a:extLst>
          </p:cNvPr>
          <p:cNvSpPr/>
          <p:nvPr/>
        </p:nvSpPr>
        <p:spPr>
          <a:xfrm>
            <a:off x="4302212" y="1945993"/>
            <a:ext cx="2169439" cy="1920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DF4573-29FD-15F3-216C-430FAB23312B}"/>
              </a:ext>
            </a:extLst>
          </p:cNvPr>
          <p:cNvSpPr/>
          <p:nvPr/>
        </p:nvSpPr>
        <p:spPr>
          <a:xfrm>
            <a:off x="4300899" y="2142581"/>
            <a:ext cx="2169439" cy="1920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AD4BD-2D49-A339-E5C0-C93A941CAF36}"/>
              </a:ext>
            </a:extLst>
          </p:cNvPr>
          <p:cNvSpPr/>
          <p:nvPr/>
        </p:nvSpPr>
        <p:spPr>
          <a:xfrm>
            <a:off x="4300899" y="2613033"/>
            <a:ext cx="2169439" cy="1920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0E5E70-A7B8-0252-349D-09D7E37E8D36}"/>
              </a:ext>
            </a:extLst>
          </p:cNvPr>
          <p:cNvGrpSpPr/>
          <p:nvPr/>
        </p:nvGrpSpPr>
        <p:grpSpPr>
          <a:xfrm>
            <a:off x="5196475" y="2036771"/>
            <a:ext cx="299126" cy="516509"/>
            <a:chOff x="4289258" y="4427621"/>
            <a:chExt cx="278042" cy="7417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624267-6DCE-8F8F-E6A9-57CCD4DFD22D}"/>
                </a:ext>
              </a:extLst>
            </p:cNvPr>
            <p:cNvSpPr txBox="1"/>
            <p:nvPr/>
          </p:nvSpPr>
          <p:spPr>
            <a:xfrm>
              <a:off x="4289258" y="4427621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854275-7F46-761A-85D8-9FB136E5DC1B}"/>
                </a:ext>
              </a:extLst>
            </p:cNvPr>
            <p:cNvSpPr txBox="1"/>
            <p:nvPr/>
          </p:nvSpPr>
          <p:spPr>
            <a:xfrm>
              <a:off x="4289258" y="4543925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99E67E-E4B9-F8E8-9024-B382A90089A7}"/>
                </a:ext>
              </a:extLst>
            </p:cNvPr>
            <p:cNvSpPr txBox="1"/>
            <p:nvPr/>
          </p:nvSpPr>
          <p:spPr>
            <a:xfrm>
              <a:off x="4291262" y="4646196"/>
              <a:ext cx="276038" cy="52322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.</a:t>
              </a:r>
            </a:p>
          </p:txBody>
        </p:sp>
      </p:grpSp>
      <p:sp>
        <p:nvSpPr>
          <p:cNvPr id="11" name="Left Brace 10">
            <a:extLst>
              <a:ext uri="{FF2B5EF4-FFF2-40B4-BE49-F238E27FC236}">
                <a16:creationId xmlns:a16="http://schemas.microsoft.com/office/drawing/2014/main" id="{70E57A16-B803-67BB-3E3B-7FD3400BD09A}"/>
              </a:ext>
            </a:extLst>
          </p:cNvPr>
          <p:cNvSpPr/>
          <p:nvPr/>
        </p:nvSpPr>
        <p:spPr>
          <a:xfrm>
            <a:off x="4055735" y="1917176"/>
            <a:ext cx="203249" cy="881270"/>
          </a:xfrm>
          <a:prstGeom prst="leftBrac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5363D-A4B1-62B3-A5F9-1B9F23D86BB3}"/>
              </a:ext>
            </a:extLst>
          </p:cNvPr>
          <p:cNvSpPr txBox="1"/>
          <p:nvPr/>
        </p:nvSpPr>
        <p:spPr>
          <a:xfrm>
            <a:off x="11178590" y="1316524"/>
            <a:ext cx="83024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l-GR" sz="3600" dirty="0">
                <a:solidFill>
                  <a:srgbClr val="0070C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Ξ</a:t>
            </a:r>
            <a:r>
              <a:rPr lang="en-US" sz="3600" baseline="30000" dirty="0">
                <a:solidFill>
                  <a:srgbClr val="0070C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CEB65A-7EF9-487C-2EC4-44F39587F16F}"/>
              </a:ext>
            </a:extLst>
          </p:cNvPr>
          <p:cNvSpPr/>
          <p:nvPr/>
        </p:nvSpPr>
        <p:spPr>
          <a:xfrm>
            <a:off x="7863419" y="1945993"/>
            <a:ext cx="2169439" cy="192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63B0E-7FB8-C13D-DB67-95E15295408E}"/>
              </a:ext>
            </a:extLst>
          </p:cNvPr>
          <p:cNvSpPr/>
          <p:nvPr/>
        </p:nvSpPr>
        <p:spPr>
          <a:xfrm>
            <a:off x="4300899" y="3407803"/>
            <a:ext cx="2169439" cy="1920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B74266-252A-9F23-00DE-5198630CDA0F}"/>
              </a:ext>
            </a:extLst>
          </p:cNvPr>
          <p:cNvSpPr/>
          <p:nvPr/>
        </p:nvSpPr>
        <p:spPr>
          <a:xfrm>
            <a:off x="4299586" y="3604391"/>
            <a:ext cx="2169439" cy="1920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356729-49DA-A593-70EF-219EE546B55B}"/>
              </a:ext>
            </a:extLst>
          </p:cNvPr>
          <p:cNvSpPr/>
          <p:nvPr/>
        </p:nvSpPr>
        <p:spPr>
          <a:xfrm>
            <a:off x="4299586" y="4074843"/>
            <a:ext cx="2169439" cy="1920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F81404-E990-C416-07B6-77A8FE25EF0B}"/>
              </a:ext>
            </a:extLst>
          </p:cNvPr>
          <p:cNvGrpSpPr/>
          <p:nvPr/>
        </p:nvGrpSpPr>
        <p:grpSpPr>
          <a:xfrm>
            <a:off x="5195162" y="3498581"/>
            <a:ext cx="299126" cy="516509"/>
            <a:chOff x="4289258" y="4427621"/>
            <a:chExt cx="278042" cy="7417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0B00F6-1E24-47C9-3376-77CE4E283D97}"/>
                </a:ext>
              </a:extLst>
            </p:cNvPr>
            <p:cNvSpPr txBox="1"/>
            <p:nvPr/>
          </p:nvSpPr>
          <p:spPr>
            <a:xfrm>
              <a:off x="4289258" y="4427621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AA84E6-8FE3-5630-9808-ECFCA18DC578}"/>
                </a:ext>
              </a:extLst>
            </p:cNvPr>
            <p:cNvSpPr txBox="1"/>
            <p:nvPr/>
          </p:nvSpPr>
          <p:spPr>
            <a:xfrm>
              <a:off x="4289258" y="4543925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7E54CF-558C-648C-48D2-D8CF79B0014C}"/>
                </a:ext>
              </a:extLst>
            </p:cNvPr>
            <p:cNvSpPr txBox="1"/>
            <p:nvPr/>
          </p:nvSpPr>
          <p:spPr>
            <a:xfrm>
              <a:off x="4291262" y="4646196"/>
              <a:ext cx="276038" cy="52322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.</a:t>
              </a:r>
            </a:p>
          </p:txBody>
        </p:sp>
      </p:grpSp>
      <p:sp>
        <p:nvSpPr>
          <p:cNvPr id="21" name="Left Brace 20">
            <a:extLst>
              <a:ext uri="{FF2B5EF4-FFF2-40B4-BE49-F238E27FC236}">
                <a16:creationId xmlns:a16="http://schemas.microsoft.com/office/drawing/2014/main" id="{C438FBCC-8AEA-26B1-CAA8-B3710BBBC5F2}"/>
              </a:ext>
            </a:extLst>
          </p:cNvPr>
          <p:cNvSpPr/>
          <p:nvPr/>
        </p:nvSpPr>
        <p:spPr>
          <a:xfrm>
            <a:off x="4054422" y="3378986"/>
            <a:ext cx="203249" cy="881270"/>
          </a:xfrm>
          <a:prstGeom prst="leftBrac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B5F74B-CE03-2091-5131-684B38852B29}"/>
              </a:ext>
            </a:extLst>
          </p:cNvPr>
          <p:cNvSpPr txBox="1"/>
          <p:nvPr/>
        </p:nvSpPr>
        <p:spPr>
          <a:xfrm>
            <a:off x="5077010" y="2759197"/>
            <a:ext cx="83024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l-GR" sz="3600" dirty="0">
                <a:solidFill>
                  <a:srgbClr val="0070C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ψ</a:t>
            </a:r>
            <a:r>
              <a:rPr lang="en-US" sz="3600" baseline="30000" dirty="0">
                <a:solidFill>
                  <a:srgbClr val="0070C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04108F-020C-8F80-40F0-E5D624B74F8F}"/>
              </a:ext>
            </a:extLst>
          </p:cNvPr>
          <p:cNvSpPr/>
          <p:nvPr/>
        </p:nvSpPr>
        <p:spPr>
          <a:xfrm>
            <a:off x="4299586" y="5530027"/>
            <a:ext cx="2169439" cy="1920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74CB0F-9C31-D54F-5141-84AE094D2ED2}"/>
              </a:ext>
            </a:extLst>
          </p:cNvPr>
          <p:cNvSpPr/>
          <p:nvPr/>
        </p:nvSpPr>
        <p:spPr>
          <a:xfrm>
            <a:off x="4298273" y="5726615"/>
            <a:ext cx="2169439" cy="1920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70767E-CE01-A200-195B-4BCEAAAFDF22}"/>
              </a:ext>
            </a:extLst>
          </p:cNvPr>
          <p:cNvSpPr/>
          <p:nvPr/>
        </p:nvSpPr>
        <p:spPr>
          <a:xfrm>
            <a:off x="4298273" y="6197067"/>
            <a:ext cx="2169439" cy="1920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A2AF30-C811-E61F-94BB-D13A5C846C35}"/>
              </a:ext>
            </a:extLst>
          </p:cNvPr>
          <p:cNvGrpSpPr/>
          <p:nvPr/>
        </p:nvGrpSpPr>
        <p:grpSpPr>
          <a:xfrm>
            <a:off x="5193006" y="4341617"/>
            <a:ext cx="299126" cy="516509"/>
            <a:chOff x="4289258" y="4427621"/>
            <a:chExt cx="278042" cy="7417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B260B2-49EE-2CCE-A652-0CF17C199C5F}"/>
                </a:ext>
              </a:extLst>
            </p:cNvPr>
            <p:cNvSpPr txBox="1"/>
            <p:nvPr/>
          </p:nvSpPr>
          <p:spPr>
            <a:xfrm>
              <a:off x="4289258" y="4427621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D99ED9-4B17-B902-EA2A-8042B1BAF98B}"/>
                </a:ext>
              </a:extLst>
            </p:cNvPr>
            <p:cNvSpPr txBox="1"/>
            <p:nvPr/>
          </p:nvSpPr>
          <p:spPr>
            <a:xfrm>
              <a:off x="4289258" y="4543925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8DA3429-2130-D9A4-D12E-F369908AD2F6}"/>
                </a:ext>
              </a:extLst>
            </p:cNvPr>
            <p:cNvSpPr txBox="1"/>
            <p:nvPr/>
          </p:nvSpPr>
          <p:spPr>
            <a:xfrm>
              <a:off x="4291262" y="4646196"/>
              <a:ext cx="276038" cy="52322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.</a:t>
              </a:r>
            </a:p>
          </p:txBody>
        </p:sp>
      </p:grpSp>
      <p:sp>
        <p:nvSpPr>
          <p:cNvPr id="30" name="Left Brace 29">
            <a:extLst>
              <a:ext uri="{FF2B5EF4-FFF2-40B4-BE49-F238E27FC236}">
                <a16:creationId xmlns:a16="http://schemas.microsoft.com/office/drawing/2014/main" id="{825A5E4F-4D26-0733-E3D0-A6F53850592C}"/>
              </a:ext>
            </a:extLst>
          </p:cNvPr>
          <p:cNvSpPr/>
          <p:nvPr/>
        </p:nvSpPr>
        <p:spPr>
          <a:xfrm>
            <a:off x="4053109" y="5501210"/>
            <a:ext cx="203249" cy="881270"/>
          </a:xfrm>
          <a:prstGeom prst="leftBrac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C84260-D113-42F9-721A-C9376AF6AF05}"/>
              </a:ext>
            </a:extLst>
          </p:cNvPr>
          <p:cNvSpPr txBox="1"/>
          <p:nvPr/>
        </p:nvSpPr>
        <p:spPr>
          <a:xfrm>
            <a:off x="5075697" y="4881421"/>
            <a:ext cx="1217282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l-GR" sz="3600" dirty="0">
                <a:solidFill>
                  <a:srgbClr val="0070C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ψ</a:t>
            </a:r>
            <a:r>
              <a:rPr lang="en-US" sz="3600" baseline="30000" dirty="0">
                <a:solidFill>
                  <a:srgbClr val="0070C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M-1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94079B-2F8A-A010-1BAC-97772BFDF7CD}"/>
              </a:ext>
            </a:extLst>
          </p:cNvPr>
          <p:cNvSpPr txBox="1"/>
          <p:nvPr/>
        </p:nvSpPr>
        <p:spPr>
          <a:xfrm>
            <a:off x="3636914" y="2011454"/>
            <a:ext cx="42408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L</a:t>
            </a:r>
            <a:endParaRPr lang="en-US" sz="3600" baseline="30000" dirty="0">
              <a:solidFill>
                <a:srgbClr val="0070C0"/>
              </a:solidFill>
              <a:latin typeface="Batang" panose="02030600000101010101" pitchFamily="18" charset="-127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9EB152-74CF-0BE3-2C44-6FF61DD1D610}"/>
              </a:ext>
            </a:extLst>
          </p:cNvPr>
          <p:cNvSpPr/>
          <p:nvPr/>
        </p:nvSpPr>
        <p:spPr>
          <a:xfrm>
            <a:off x="7866185" y="2137187"/>
            <a:ext cx="2169439" cy="192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F97B58-1445-8790-0404-62C40793ABF8}"/>
              </a:ext>
            </a:extLst>
          </p:cNvPr>
          <p:cNvSpPr/>
          <p:nvPr/>
        </p:nvSpPr>
        <p:spPr>
          <a:xfrm>
            <a:off x="7863419" y="2613033"/>
            <a:ext cx="2169439" cy="192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FE75C1B-FE83-E7D4-C804-CB3A31172DF2}"/>
              </a:ext>
            </a:extLst>
          </p:cNvPr>
          <p:cNvGrpSpPr/>
          <p:nvPr/>
        </p:nvGrpSpPr>
        <p:grpSpPr>
          <a:xfrm>
            <a:off x="5193006" y="5620047"/>
            <a:ext cx="299126" cy="516509"/>
            <a:chOff x="4289258" y="4427621"/>
            <a:chExt cx="278042" cy="74179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F1618B2-1320-8806-3958-85C20C6E4CF0}"/>
                </a:ext>
              </a:extLst>
            </p:cNvPr>
            <p:cNvSpPr txBox="1"/>
            <p:nvPr/>
          </p:nvSpPr>
          <p:spPr>
            <a:xfrm>
              <a:off x="4289258" y="4427621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911B91-AB00-6D2F-769C-4CE1172AB952}"/>
                </a:ext>
              </a:extLst>
            </p:cNvPr>
            <p:cNvSpPr txBox="1"/>
            <p:nvPr/>
          </p:nvSpPr>
          <p:spPr>
            <a:xfrm>
              <a:off x="4289258" y="4543925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EA49558-340D-1B8E-C17F-9125AD38227B}"/>
                </a:ext>
              </a:extLst>
            </p:cNvPr>
            <p:cNvSpPr txBox="1"/>
            <p:nvPr/>
          </p:nvSpPr>
          <p:spPr>
            <a:xfrm>
              <a:off x="4291262" y="4646196"/>
              <a:ext cx="276038" cy="52322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F6933FE-F055-F247-35E8-7D0A71C7BC07}"/>
              </a:ext>
            </a:extLst>
          </p:cNvPr>
          <p:cNvGrpSpPr/>
          <p:nvPr/>
        </p:nvGrpSpPr>
        <p:grpSpPr>
          <a:xfrm>
            <a:off x="8809039" y="2058551"/>
            <a:ext cx="278198" cy="675413"/>
            <a:chOff x="7453410" y="3313801"/>
            <a:chExt cx="278198" cy="67541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3E99996-9752-3B8F-B30A-D8BC37B2E654}"/>
                </a:ext>
              </a:extLst>
            </p:cNvPr>
            <p:cNvSpPr txBox="1"/>
            <p:nvPr/>
          </p:nvSpPr>
          <p:spPr>
            <a:xfrm>
              <a:off x="7453414" y="3313801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2F1BF49-017D-8D63-6E4C-B445CFEEC4A9}"/>
                </a:ext>
              </a:extLst>
            </p:cNvPr>
            <p:cNvSpPr txBox="1"/>
            <p:nvPr/>
          </p:nvSpPr>
          <p:spPr>
            <a:xfrm>
              <a:off x="7453410" y="3394783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BB52389-3BCF-DE42-C1A1-7CA311FA3F04}"/>
                </a:ext>
              </a:extLst>
            </p:cNvPr>
            <p:cNvSpPr txBox="1"/>
            <p:nvPr/>
          </p:nvSpPr>
          <p:spPr>
            <a:xfrm>
              <a:off x="7455570" y="3465994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</a:p>
          </p:txBody>
        </p:sp>
      </p:grpSp>
      <p:sp>
        <p:nvSpPr>
          <p:cNvPr id="43" name="Left Brace 42">
            <a:extLst>
              <a:ext uri="{FF2B5EF4-FFF2-40B4-BE49-F238E27FC236}">
                <a16:creationId xmlns:a16="http://schemas.microsoft.com/office/drawing/2014/main" id="{9D2E5818-941C-C8B0-D100-72E8A8DDAF86}"/>
              </a:ext>
            </a:extLst>
          </p:cNvPr>
          <p:cNvSpPr/>
          <p:nvPr/>
        </p:nvSpPr>
        <p:spPr>
          <a:xfrm>
            <a:off x="7581215" y="1942493"/>
            <a:ext cx="203249" cy="881270"/>
          </a:xfrm>
          <a:prstGeom prst="leftBrace">
            <a:avLst/>
          </a:prstGeom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8BDE04-80DE-CB8D-4034-47D85CCD971E}"/>
              </a:ext>
            </a:extLst>
          </p:cNvPr>
          <p:cNvSpPr txBox="1"/>
          <p:nvPr/>
        </p:nvSpPr>
        <p:spPr>
          <a:xfrm>
            <a:off x="7162394" y="2036771"/>
            <a:ext cx="42408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V</a:t>
            </a:r>
            <a:endParaRPr lang="en-US" sz="3600" baseline="30000" dirty="0">
              <a:solidFill>
                <a:schemeClr val="accent6">
                  <a:lumMod val="7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4F4533-5F05-23EF-83E8-84E01F107E1C}"/>
              </a:ext>
            </a:extLst>
          </p:cNvPr>
          <p:cNvSpPr/>
          <p:nvPr/>
        </p:nvSpPr>
        <p:spPr>
          <a:xfrm>
            <a:off x="7863419" y="3382486"/>
            <a:ext cx="2169439" cy="192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CEA791-2A04-98DD-FB85-8C9F4F0A6265}"/>
              </a:ext>
            </a:extLst>
          </p:cNvPr>
          <p:cNvSpPr/>
          <p:nvPr/>
        </p:nvSpPr>
        <p:spPr>
          <a:xfrm>
            <a:off x="7866185" y="3573680"/>
            <a:ext cx="2169439" cy="192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B8AD35-4C63-61C9-4ABD-31BC79DFE051}"/>
              </a:ext>
            </a:extLst>
          </p:cNvPr>
          <p:cNvSpPr/>
          <p:nvPr/>
        </p:nvSpPr>
        <p:spPr>
          <a:xfrm>
            <a:off x="7863419" y="4049526"/>
            <a:ext cx="2169439" cy="192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EA4B484-B6AE-8BCD-4CD4-211DB626276C}"/>
              </a:ext>
            </a:extLst>
          </p:cNvPr>
          <p:cNvGrpSpPr/>
          <p:nvPr/>
        </p:nvGrpSpPr>
        <p:grpSpPr>
          <a:xfrm>
            <a:off x="8809039" y="3495044"/>
            <a:ext cx="278198" cy="675413"/>
            <a:chOff x="7453410" y="3313801"/>
            <a:chExt cx="278198" cy="67541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9A6D207-7D34-1A39-E7BB-058E93485417}"/>
                </a:ext>
              </a:extLst>
            </p:cNvPr>
            <p:cNvSpPr txBox="1"/>
            <p:nvPr/>
          </p:nvSpPr>
          <p:spPr>
            <a:xfrm>
              <a:off x="7453414" y="3313801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9E4AC21-EB8B-4E66-85CB-AFFF2D133DBD}"/>
                </a:ext>
              </a:extLst>
            </p:cNvPr>
            <p:cNvSpPr txBox="1"/>
            <p:nvPr/>
          </p:nvSpPr>
          <p:spPr>
            <a:xfrm>
              <a:off x="7453410" y="3394783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FF73A0-A494-0634-4551-87528A0BE144}"/>
                </a:ext>
              </a:extLst>
            </p:cNvPr>
            <p:cNvSpPr txBox="1"/>
            <p:nvPr/>
          </p:nvSpPr>
          <p:spPr>
            <a:xfrm>
              <a:off x="7455570" y="3465994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</a:p>
          </p:txBody>
        </p:sp>
      </p:grpSp>
      <p:sp>
        <p:nvSpPr>
          <p:cNvPr id="52" name="Left Brace 51">
            <a:extLst>
              <a:ext uri="{FF2B5EF4-FFF2-40B4-BE49-F238E27FC236}">
                <a16:creationId xmlns:a16="http://schemas.microsoft.com/office/drawing/2014/main" id="{7C7F1F7B-13E7-8FAC-84D7-9C1FB41CE4B2}"/>
              </a:ext>
            </a:extLst>
          </p:cNvPr>
          <p:cNvSpPr/>
          <p:nvPr/>
        </p:nvSpPr>
        <p:spPr>
          <a:xfrm>
            <a:off x="7581215" y="3378986"/>
            <a:ext cx="203249" cy="881270"/>
          </a:xfrm>
          <a:prstGeom prst="leftBrace">
            <a:avLst/>
          </a:prstGeom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D8F7E86-8D75-50E5-48DA-A5B15173F5E0}"/>
              </a:ext>
            </a:extLst>
          </p:cNvPr>
          <p:cNvSpPr/>
          <p:nvPr/>
        </p:nvSpPr>
        <p:spPr>
          <a:xfrm>
            <a:off x="7886662" y="5506072"/>
            <a:ext cx="2169439" cy="192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6736A-E768-959A-2BD8-0123939F6191}"/>
              </a:ext>
            </a:extLst>
          </p:cNvPr>
          <p:cNvSpPr/>
          <p:nvPr/>
        </p:nvSpPr>
        <p:spPr>
          <a:xfrm>
            <a:off x="7889428" y="5697266"/>
            <a:ext cx="2169439" cy="192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CB4DDBC-00E5-65EA-0DE8-09BE00499B6E}"/>
              </a:ext>
            </a:extLst>
          </p:cNvPr>
          <p:cNvSpPr/>
          <p:nvPr/>
        </p:nvSpPr>
        <p:spPr>
          <a:xfrm>
            <a:off x="7886662" y="6173112"/>
            <a:ext cx="2169439" cy="192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89342B2-4471-8321-C978-5C59A8F4EA2D}"/>
              </a:ext>
            </a:extLst>
          </p:cNvPr>
          <p:cNvGrpSpPr/>
          <p:nvPr/>
        </p:nvGrpSpPr>
        <p:grpSpPr>
          <a:xfrm>
            <a:off x="8832282" y="5618630"/>
            <a:ext cx="278198" cy="675413"/>
            <a:chOff x="7453410" y="3313801"/>
            <a:chExt cx="278198" cy="67541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A445667-E689-A131-9334-6C43E5783BE5}"/>
                </a:ext>
              </a:extLst>
            </p:cNvPr>
            <p:cNvSpPr txBox="1"/>
            <p:nvPr/>
          </p:nvSpPr>
          <p:spPr>
            <a:xfrm>
              <a:off x="7453414" y="3313801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9ADF0C9-D7DE-8154-1168-8D160574DB59}"/>
                </a:ext>
              </a:extLst>
            </p:cNvPr>
            <p:cNvSpPr txBox="1"/>
            <p:nvPr/>
          </p:nvSpPr>
          <p:spPr>
            <a:xfrm>
              <a:off x="7453410" y="3394783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92E4C5F-07B9-599E-67E6-3CC2704D95EB}"/>
                </a:ext>
              </a:extLst>
            </p:cNvPr>
            <p:cNvSpPr txBox="1"/>
            <p:nvPr/>
          </p:nvSpPr>
          <p:spPr>
            <a:xfrm>
              <a:off x="7455570" y="3465994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</a:p>
          </p:txBody>
        </p:sp>
      </p:grpSp>
      <p:sp>
        <p:nvSpPr>
          <p:cNvPr id="60" name="Left Brace 59">
            <a:extLst>
              <a:ext uri="{FF2B5EF4-FFF2-40B4-BE49-F238E27FC236}">
                <a16:creationId xmlns:a16="http://schemas.microsoft.com/office/drawing/2014/main" id="{52A47033-C6BF-D953-3530-9D864BC51C64}"/>
              </a:ext>
            </a:extLst>
          </p:cNvPr>
          <p:cNvSpPr/>
          <p:nvPr/>
        </p:nvSpPr>
        <p:spPr>
          <a:xfrm>
            <a:off x="7604458" y="5502572"/>
            <a:ext cx="203249" cy="881270"/>
          </a:xfrm>
          <a:prstGeom prst="leftBrace">
            <a:avLst/>
          </a:prstGeom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8D7629CB-2EA7-F9CA-A736-EF289BBE0264}"/>
              </a:ext>
            </a:extLst>
          </p:cNvPr>
          <p:cNvSpPr/>
          <p:nvPr/>
        </p:nvSpPr>
        <p:spPr>
          <a:xfrm>
            <a:off x="6659899" y="2248454"/>
            <a:ext cx="511485" cy="31312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37D3AC10-0207-B418-8FC6-F8FD3CE68491}"/>
              </a:ext>
            </a:extLst>
          </p:cNvPr>
          <p:cNvSpPr/>
          <p:nvPr/>
        </p:nvSpPr>
        <p:spPr>
          <a:xfrm>
            <a:off x="6659899" y="3663060"/>
            <a:ext cx="511485" cy="31312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BB9F805C-D057-7365-C14D-A67442358170}"/>
              </a:ext>
            </a:extLst>
          </p:cNvPr>
          <p:cNvSpPr/>
          <p:nvPr/>
        </p:nvSpPr>
        <p:spPr>
          <a:xfrm>
            <a:off x="6645005" y="5793285"/>
            <a:ext cx="511485" cy="31312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61B160-EFC6-3DB2-3C3D-6D92E6CE16FC}"/>
              </a:ext>
            </a:extLst>
          </p:cNvPr>
          <p:cNvSpPr txBox="1"/>
          <p:nvPr/>
        </p:nvSpPr>
        <p:spPr>
          <a:xfrm>
            <a:off x="11178590" y="1934479"/>
            <a:ext cx="83024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l-GR" sz="3600" dirty="0">
                <a:solidFill>
                  <a:srgbClr val="0070C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Ξ</a:t>
            </a:r>
            <a:r>
              <a:rPr lang="en-US" sz="3600" baseline="30000" dirty="0">
                <a:solidFill>
                  <a:srgbClr val="0070C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F640A49-CAE7-3731-CA13-E1F7C911A626}"/>
              </a:ext>
            </a:extLst>
          </p:cNvPr>
          <p:cNvSpPr txBox="1"/>
          <p:nvPr/>
        </p:nvSpPr>
        <p:spPr>
          <a:xfrm>
            <a:off x="11178590" y="5438473"/>
            <a:ext cx="83024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l-GR" sz="3600" dirty="0">
                <a:solidFill>
                  <a:srgbClr val="0070C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Ξ</a:t>
            </a:r>
            <a:r>
              <a:rPr lang="en-US" sz="3600" baseline="30000" dirty="0">
                <a:solidFill>
                  <a:srgbClr val="0070C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543E798-6057-2FA7-9A75-E8BB35D0B0A7}"/>
              </a:ext>
            </a:extLst>
          </p:cNvPr>
          <p:cNvCxnSpPr>
            <a:cxnSpLocks/>
            <a:stCxn id="33" idx="3"/>
            <a:endCxn id="69" idx="2"/>
          </p:cNvCxnSpPr>
          <p:nvPr/>
        </p:nvCxnSpPr>
        <p:spPr>
          <a:xfrm flipV="1">
            <a:off x="10035624" y="2074086"/>
            <a:ext cx="864162" cy="15912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F737C4-BBE1-681C-434E-674AC1A4A53B}"/>
              </a:ext>
            </a:extLst>
          </p:cNvPr>
          <p:cNvCxnSpPr>
            <a:cxnSpLocks/>
            <a:stCxn id="45" idx="3"/>
            <a:endCxn id="69" idx="2"/>
          </p:cNvCxnSpPr>
          <p:nvPr/>
        </p:nvCxnSpPr>
        <p:spPr>
          <a:xfrm flipV="1">
            <a:off x="10032858" y="2074086"/>
            <a:ext cx="866928" cy="14044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F44B6B0-269D-DEDE-60BE-3257765130A1}"/>
              </a:ext>
            </a:extLst>
          </p:cNvPr>
          <p:cNvGrpSpPr/>
          <p:nvPr/>
        </p:nvGrpSpPr>
        <p:grpSpPr>
          <a:xfrm>
            <a:off x="10891474" y="1934879"/>
            <a:ext cx="284350" cy="278413"/>
            <a:chOff x="9828415" y="2434263"/>
            <a:chExt cx="284350" cy="278413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4A62C9B-2949-7920-60D5-4388E11E4E47}"/>
                </a:ext>
              </a:extLst>
            </p:cNvPr>
            <p:cNvSpPr/>
            <p:nvPr/>
          </p:nvSpPr>
          <p:spPr>
            <a:xfrm>
              <a:off x="9836727" y="2434263"/>
              <a:ext cx="276038" cy="278413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857FA62-E68A-EE8C-B9C6-C0CEE2E217BC}"/>
                </a:ext>
              </a:extLst>
            </p:cNvPr>
            <p:cNvCxnSpPr>
              <a:stCxn id="69" idx="2"/>
              <a:endCxn id="69" idx="6"/>
            </p:cNvCxnSpPr>
            <p:nvPr/>
          </p:nvCxnSpPr>
          <p:spPr>
            <a:xfrm>
              <a:off x="9836727" y="2573470"/>
              <a:ext cx="276038" cy="0"/>
            </a:xfrm>
            <a:prstGeom prst="line">
              <a:avLst/>
            </a:prstGeom>
            <a:ln w="539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7D95F3F-A76F-E48A-2E21-A6360CD879B3}"/>
                </a:ext>
              </a:extLst>
            </p:cNvPr>
            <p:cNvCxnSpPr/>
            <p:nvPr/>
          </p:nvCxnSpPr>
          <p:spPr>
            <a:xfrm>
              <a:off x="9828415" y="2559614"/>
              <a:ext cx="276038" cy="0"/>
            </a:xfrm>
            <a:prstGeom prst="line">
              <a:avLst/>
            </a:prstGeom>
            <a:ln w="53975">
              <a:solidFill>
                <a:schemeClr val="bg1">
                  <a:lumMod val="65000"/>
                </a:schemeClr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40BA84-22C0-19A3-DD7C-3FAD52CB1123}"/>
              </a:ext>
            </a:extLst>
          </p:cNvPr>
          <p:cNvCxnSpPr>
            <a:cxnSpLocks/>
            <a:stCxn id="53" idx="3"/>
            <a:endCxn id="69" idx="2"/>
          </p:cNvCxnSpPr>
          <p:nvPr/>
        </p:nvCxnSpPr>
        <p:spPr>
          <a:xfrm flipV="1">
            <a:off x="10056101" y="2074086"/>
            <a:ext cx="843685" cy="352800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461E095-B1D5-56CD-72AE-48BC3FBB5216}"/>
              </a:ext>
            </a:extLst>
          </p:cNvPr>
          <p:cNvGrpSpPr/>
          <p:nvPr/>
        </p:nvGrpSpPr>
        <p:grpSpPr>
          <a:xfrm>
            <a:off x="8813189" y="4351049"/>
            <a:ext cx="278198" cy="675413"/>
            <a:chOff x="7453410" y="3313801"/>
            <a:chExt cx="278198" cy="67541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FDEE49F-E215-9F5C-2D76-98FA03313BE8}"/>
                </a:ext>
              </a:extLst>
            </p:cNvPr>
            <p:cNvSpPr txBox="1"/>
            <p:nvPr/>
          </p:nvSpPr>
          <p:spPr>
            <a:xfrm>
              <a:off x="7453414" y="3313801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34E8ADD-7830-7B3F-4516-ADB27E05C62E}"/>
                </a:ext>
              </a:extLst>
            </p:cNvPr>
            <p:cNvSpPr txBox="1"/>
            <p:nvPr/>
          </p:nvSpPr>
          <p:spPr>
            <a:xfrm>
              <a:off x="7453410" y="3394783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6AF9FCD-EAA7-08CC-D2DA-73AE26347D4C}"/>
                </a:ext>
              </a:extLst>
            </p:cNvPr>
            <p:cNvSpPr txBox="1"/>
            <p:nvPr/>
          </p:nvSpPr>
          <p:spPr>
            <a:xfrm>
              <a:off x="7455570" y="3465994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0FAA2F7-4E02-A2B2-483E-EF6F53F2DE8D}"/>
              </a:ext>
            </a:extLst>
          </p:cNvPr>
          <p:cNvCxnSpPr>
            <a:cxnSpLocks/>
            <a:stCxn id="13" idx="3"/>
            <a:endCxn id="79" idx="2"/>
          </p:cNvCxnSpPr>
          <p:nvPr/>
        </p:nvCxnSpPr>
        <p:spPr>
          <a:xfrm>
            <a:off x="10032858" y="2042013"/>
            <a:ext cx="869742" cy="6232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8B1710B-E533-D345-5F21-69B149C21535}"/>
              </a:ext>
            </a:extLst>
          </p:cNvPr>
          <p:cNvGrpSpPr/>
          <p:nvPr/>
        </p:nvGrpSpPr>
        <p:grpSpPr>
          <a:xfrm>
            <a:off x="10894288" y="2526069"/>
            <a:ext cx="284350" cy="278413"/>
            <a:chOff x="9828415" y="2434263"/>
            <a:chExt cx="284350" cy="27841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C0E146A-CAA6-FA46-1112-CBA9665629FD}"/>
                </a:ext>
              </a:extLst>
            </p:cNvPr>
            <p:cNvSpPr/>
            <p:nvPr/>
          </p:nvSpPr>
          <p:spPr>
            <a:xfrm>
              <a:off x="9836727" y="2434263"/>
              <a:ext cx="276038" cy="278413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7F3A7AB-0BA5-BA91-B8F1-E4D6C6F88652}"/>
                </a:ext>
              </a:extLst>
            </p:cNvPr>
            <p:cNvCxnSpPr>
              <a:stCxn id="79" idx="2"/>
              <a:endCxn id="79" idx="6"/>
            </p:cNvCxnSpPr>
            <p:nvPr/>
          </p:nvCxnSpPr>
          <p:spPr>
            <a:xfrm>
              <a:off x="9836727" y="2573470"/>
              <a:ext cx="276038" cy="0"/>
            </a:xfrm>
            <a:prstGeom prst="line">
              <a:avLst/>
            </a:prstGeom>
            <a:ln w="539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B43B8A4-A410-3411-D013-78D1BF5943D1}"/>
                </a:ext>
              </a:extLst>
            </p:cNvPr>
            <p:cNvCxnSpPr/>
            <p:nvPr/>
          </p:nvCxnSpPr>
          <p:spPr>
            <a:xfrm>
              <a:off x="9828415" y="2559614"/>
              <a:ext cx="276038" cy="0"/>
            </a:xfrm>
            <a:prstGeom prst="line">
              <a:avLst/>
            </a:prstGeom>
            <a:ln w="53975">
              <a:solidFill>
                <a:schemeClr val="bg1">
                  <a:lumMod val="65000"/>
                </a:schemeClr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5179D12-8643-7CAB-A45F-95D237705AC2}"/>
              </a:ext>
            </a:extLst>
          </p:cNvPr>
          <p:cNvGrpSpPr/>
          <p:nvPr/>
        </p:nvGrpSpPr>
        <p:grpSpPr>
          <a:xfrm>
            <a:off x="10899786" y="6039579"/>
            <a:ext cx="284350" cy="278413"/>
            <a:chOff x="9828415" y="2434263"/>
            <a:chExt cx="284350" cy="278413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9ED0ECB-39BA-7CFD-82B1-F7AC1B7EA196}"/>
                </a:ext>
              </a:extLst>
            </p:cNvPr>
            <p:cNvSpPr/>
            <p:nvPr/>
          </p:nvSpPr>
          <p:spPr>
            <a:xfrm>
              <a:off x="9836727" y="2434263"/>
              <a:ext cx="276038" cy="278413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C41257A-2398-BC08-48A1-752473FDF43B}"/>
                </a:ext>
              </a:extLst>
            </p:cNvPr>
            <p:cNvCxnSpPr>
              <a:stCxn id="83" idx="2"/>
              <a:endCxn id="83" idx="6"/>
            </p:cNvCxnSpPr>
            <p:nvPr/>
          </p:nvCxnSpPr>
          <p:spPr>
            <a:xfrm>
              <a:off x="9836727" y="2573470"/>
              <a:ext cx="276038" cy="0"/>
            </a:xfrm>
            <a:prstGeom prst="line">
              <a:avLst/>
            </a:prstGeom>
            <a:ln w="539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3A558BA-7BF3-9EEA-250B-2796FDB2078F}"/>
                </a:ext>
              </a:extLst>
            </p:cNvPr>
            <p:cNvCxnSpPr/>
            <p:nvPr/>
          </p:nvCxnSpPr>
          <p:spPr>
            <a:xfrm>
              <a:off x="9828415" y="2559614"/>
              <a:ext cx="276038" cy="0"/>
            </a:xfrm>
            <a:prstGeom prst="line">
              <a:avLst/>
            </a:prstGeom>
            <a:ln w="53975">
              <a:solidFill>
                <a:schemeClr val="bg1">
                  <a:lumMod val="65000"/>
                </a:schemeClr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DCAF10E-6357-0AC4-3386-52DC8BBFA352}"/>
              </a:ext>
            </a:extLst>
          </p:cNvPr>
          <p:cNvCxnSpPr>
            <a:stCxn id="45" idx="3"/>
            <a:endCxn id="79" idx="2"/>
          </p:cNvCxnSpPr>
          <p:nvPr/>
        </p:nvCxnSpPr>
        <p:spPr>
          <a:xfrm flipV="1">
            <a:off x="10032858" y="2665276"/>
            <a:ext cx="869742" cy="8132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3893B0E-9C4C-8779-4FE0-CD6D3F54618A}"/>
              </a:ext>
            </a:extLst>
          </p:cNvPr>
          <p:cNvCxnSpPr>
            <a:stCxn id="55" idx="3"/>
            <a:endCxn id="79" idx="2"/>
          </p:cNvCxnSpPr>
          <p:nvPr/>
        </p:nvCxnSpPr>
        <p:spPr>
          <a:xfrm flipV="1">
            <a:off x="10056101" y="2665276"/>
            <a:ext cx="846499" cy="36038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4E47ACD-0464-8D7A-CC36-C890EBBE6FD1}"/>
              </a:ext>
            </a:extLst>
          </p:cNvPr>
          <p:cNvCxnSpPr>
            <a:stCxn id="34" idx="3"/>
            <a:endCxn id="83" idx="2"/>
          </p:cNvCxnSpPr>
          <p:nvPr/>
        </p:nvCxnSpPr>
        <p:spPr>
          <a:xfrm>
            <a:off x="10032858" y="2709053"/>
            <a:ext cx="875240" cy="346973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A4A76E5-9620-C020-FEFE-97E92F1D29EE}"/>
              </a:ext>
            </a:extLst>
          </p:cNvPr>
          <p:cNvCxnSpPr>
            <a:stCxn id="47" idx="3"/>
            <a:endCxn id="83" idx="2"/>
          </p:cNvCxnSpPr>
          <p:nvPr/>
        </p:nvCxnSpPr>
        <p:spPr>
          <a:xfrm>
            <a:off x="10032858" y="4145546"/>
            <a:ext cx="875240" cy="203324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A32391F-3098-4F8A-8650-97D0F6A9690C}"/>
              </a:ext>
            </a:extLst>
          </p:cNvPr>
          <p:cNvCxnSpPr>
            <a:stCxn id="54" idx="3"/>
            <a:endCxn id="83" idx="2"/>
          </p:cNvCxnSpPr>
          <p:nvPr/>
        </p:nvCxnSpPr>
        <p:spPr>
          <a:xfrm>
            <a:off x="10058867" y="5793286"/>
            <a:ext cx="849231" cy="3855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FDBBAFC-1BF8-E487-FE45-76A59D5B474E}"/>
              </a:ext>
            </a:extLst>
          </p:cNvPr>
          <p:cNvGrpSpPr/>
          <p:nvPr/>
        </p:nvGrpSpPr>
        <p:grpSpPr>
          <a:xfrm>
            <a:off x="11315514" y="3976182"/>
            <a:ext cx="278198" cy="675413"/>
            <a:chOff x="7453410" y="3313801"/>
            <a:chExt cx="278198" cy="675413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C2CF4B8-CD76-7F95-D653-D1D0A07F0C19}"/>
                </a:ext>
              </a:extLst>
            </p:cNvPr>
            <p:cNvSpPr txBox="1"/>
            <p:nvPr/>
          </p:nvSpPr>
          <p:spPr>
            <a:xfrm>
              <a:off x="7453414" y="3313801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206D151-88DC-176F-6078-0154D3784444}"/>
                </a:ext>
              </a:extLst>
            </p:cNvPr>
            <p:cNvSpPr txBox="1"/>
            <p:nvPr/>
          </p:nvSpPr>
          <p:spPr>
            <a:xfrm>
              <a:off x="7453410" y="3394783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B91B1AD-CD52-0A1E-3A7B-9C5AEA934BB5}"/>
                </a:ext>
              </a:extLst>
            </p:cNvPr>
            <p:cNvSpPr txBox="1"/>
            <p:nvPr/>
          </p:nvSpPr>
          <p:spPr>
            <a:xfrm>
              <a:off x="7455570" y="3465994"/>
              <a:ext cx="27603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</a:rPr>
                <a:t>.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7725FFD8-6786-0140-AC7F-DFB0DFFD111C}"/>
              </a:ext>
            </a:extLst>
          </p:cNvPr>
          <p:cNvSpPr txBox="1"/>
          <p:nvPr/>
        </p:nvSpPr>
        <p:spPr>
          <a:xfrm>
            <a:off x="5077010" y="1243877"/>
            <a:ext cx="83024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l-GR" sz="3600" dirty="0">
                <a:solidFill>
                  <a:srgbClr val="0070C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ψ</a:t>
            </a:r>
            <a:r>
              <a:rPr lang="en-US" sz="3600" baseline="30000" dirty="0">
                <a:solidFill>
                  <a:srgbClr val="0070C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51AA743-173E-8F58-1BE6-F2F97341DD4D}"/>
              </a:ext>
            </a:extLst>
          </p:cNvPr>
          <p:cNvSpPr txBox="1"/>
          <p:nvPr/>
        </p:nvSpPr>
        <p:spPr>
          <a:xfrm>
            <a:off x="7784464" y="1220878"/>
            <a:ext cx="267294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Summary</a:t>
            </a:r>
            <a:endParaRPr lang="en-US" sz="3600" baseline="30000" dirty="0">
              <a:solidFill>
                <a:schemeClr val="accent6">
                  <a:lumMod val="7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9627F33-87AC-9799-92BD-697F1BC7A468}"/>
              </a:ext>
            </a:extLst>
          </p:cNvPr>
          <p:cNvSpPr txBox="1"/>
          <p:nvPr/>
        </p:nvSpPr>
        <p:spPr>
          <a:xfrm>
            <a:off x="6566214" y="6389106"/>
            <a:ext cx="89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4B7D89-A769-F08F-B76F-83A294C2E617}"/>
              </a:ext>
            </a:extLst>
          </p:cNvPr>
          <p:cNvSpPr txBox="1"/>
          <p:nvPr/>
        </p:nvSpPr>
        <p:spPr>
          <a:xfrm>
            <a:off x="10029583" y="6347387"/>
            <a:ext cx="89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2</a:t>
            </a:r>
          </a:p>
        </p:txBody>
      </p:sp>
    </p:spTree>
    <p:extLst>
      <p:ext uri="{BB962C8B-B14F-4D97-AF65-F5344CB8AC3E}">
        <p14:creationId xmlns:p14="http://schemas.microsoft.com/office/powerpoint/2010/main" val="412717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61D9D-50B9-3BCF-A390-129F8038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Low Power Wide Area Networks (LPWAN)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7B2F-93B4-E4F6-C9C3-BF1FA726A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Serve a a large area with many nodes</a:t>
            </a:r>
          </a:p>
          <a:p>
            <a:r>
              <a:rPr lang="en-US" sz="2000"/>
              <a:t>LoRa, NB-IoT, LR-FHSS </a:t>
            </a:r>
          </a:p>
          <a:p>
            <a:endParaRPr lang="en-US" sz="2000"/>
          </a:p>
          <a:p>
            <a:endParaRPr lang="en-US" sz="2000"/>
          </a:p>
        </p:txBody>
      </p:sp>
      <p:pic>
        <p:nvPicPr>
          <p:cNvPr id="7" name="Picture 2" descr="Semtech's LoRa technology applications">
            <a:extLst>
              <a:ext uri="{FF2B5EF4-FFF2-40B4-BE49-F238E27FC236}">
                <a16:creationId xmlns:a16="http://schemas.microsoft.com/office/drawing/2014/main" id="{3C0CB47F-86C1-BE81-81AC-3E9ADBDB3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4" r="18971"/>
          <a:stretch/>
        </p:blipFill>
        <p:spPr bwMode="auto">
          <a:xfrm>
            <a:off x="5183500" y="1904282"/>
            <a:ext cx="6170299" cy="422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680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1FA8-EAF6-9F2D-0469-09E91745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Guarantee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2F945-A10A-3D1D-DE69-42869AD30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730" y="1758230"/>
            <a:ext cx="10515600" cy="30494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Design segment patterns as different as possible from each other</a:t>
            </a:r>
          </a:p>
          <a:p>
            <a:pPr lvl="1"/>
            <a:r>
              <a:rPr lang="en-US" dirty="0"/>
              <a:t>Need to use Double Minimum Hamming Distance (DMHD) as the metric because if a sequence is the negative of the other the norm of their inner product is actually the maximum</a:t>
            </a:r>
          </a:p>
          <a:p>
            <a:r>
              <a:rPr lang="en-US" dirty="0"/>
              <a:t>Use the Reed-Solomon (RS) code to select segment patterns for each Z sequence</a:t>
            </a:r>
          </a:p>
          <a:p>
            <a:pPr lvl="1"/>
            <a:r>
              <a:rPr lang="en-US" dirty="0"/>
              <a:t> RS code makes sure that no two Z sequences share more than one common segment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6E95A-6C9C-8B96-35C3-4BEB3464A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319" y="4725687"/>
            <a:ext cx="6951361" cy="139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33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04CC-665E-0386-669A-F052DA82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AEC59-6559-010F-E185-014F08FD5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obtain </a:t>
            </a:r>
            <a:r>
              <a:rPr lang="el-GR" sz="28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Ψ</a:t>
            </a:r>
            <a:r>
              <a:rPr lang="en-US" sz="2800" baseline="30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dirty="0"/>
              <a:t>, no need to really multiply </a:t>
            </a:r>
            <a:r>
              <a:rPr lang="en-US" sz="28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baseline="-25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 with all elements in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30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Just 1/8 of it because others are just flipping signs/swapping real and imaginary parts</a:t>
            </a:r>
          </a:p>
          <a:p>
            <a:pPr lvl="1"/>
            <a:r>
              <a:rPr lang="en-US" dirty="0"/>
              <a:t>Can further reduce to 9 multiplications for the 9 points evenly distributed from 1 to </a:t>
            </a:r>
            <a:r>
              <a:rPr lang="en-US" dirty="0" err="1"/>
              <a:t>e</a:t>
            </a:r>
            <a:r>
              <a:rPr lang="en-US" baseline="30000" dirty="0" err="1"/>
              <a:t>i</a:t>
            </a:r>
            <a:r>
              <a:rPr lang="el-GR" baseline="30000" dirty="0"/>
              <a:t>π</a:t>
            </a:r>
            <a:r>
              <a:rPr lang="en-US" baseline="30000" dirty="0"/>
              <a:t>/4</a:t>
            </a:r>
            <a:r>
              <a:rPr lang="en-US" dirty="0"/>
              <a:t> then linear interpolation</a:t>
            </a:r>
          </a:p>
          <a:p>
            <a:r>
              <a:rPr lang="en-US" dirty="0"/>
              <a:t>To obtain </a:t>
            </a:r>
            <a:r>
              <a:rPr lang="el-GR" sz="2800" b="1" dirty="0">
                <a:solidFill>
                  <a:srgbClr val="0070C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Ξ</a:t>
            </a:r>
            <a:r>
              <a:rPr lang="en-US" dirty="0"/>
              <a:t>, no need to really add all elements in </a:t>
            </a:r>
            <a:r>
              <a:rPr lang="el-GR" sz="28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Ψ</a:t>
            </a:r>
            <a:endParaRPr lang="en-US" sz="2800" dirty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Just 1/4 of it because only the first quarter of the columns need to be </a:t>
            </a:r>
            <a:r>
              <a:rPr lang="en-US" dirty="0" err="1"/>
              <a:t>be</a:t>
            </a:r>
            <a:r>
              <a:rPr lang="en-US" dirty="0"/>
              <a:t> added, others are just flipping signs/swapping real and imaginary parts </a:t>
            </a:r>
          </a:p>
          <a:p>
            <a:endParaRPr lang="en-US" dirty="0"/>
          </a:p>
          <a:p>
            <a:pPr lvl="1"/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532027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77D9-EB1D-0739-7FF6-C7364554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D4007-344D-AB84-6FE2-09DC6580E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includes experiments in the POWDER platform and simulations with the LTE ETU channel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37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4E65-AA96-CC46-CFBF-534F698A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Compared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4CD20-9201-DBB5-DEEE-5850EADB6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62" y="1825625"/>
            <a:ext cx="10515600" cy="4351338"/>
          </a:xfrm>
        </p:spPr>
        <p:txBody>
          <a:bodyPr/>
          <a:lstStyle/>
          <a:p>
            <a:r>
              <a:rPr lang="en-US" dirty="0" err="1"/>
              <a:t>TnB</a:t>
            </a:r>
            <a:r>
              <a:rPr lang="en-US" dirty="0"/>
              <a:t> [CoNEXT’22] </a:t>
            </a:r>
          </a:p>
          <a:p>
            <a:pPr lvl="1"/>
            <a:r>
              <a:rPr lang="en-US" dirty="0"/>
              <a:t>Best receiver that decodes collided LoRa packets so far </a:t>
            </a:r>
          </a:p>
          <a:p>
            <a:pPr lvl="1"/>
            <a:r>
              <a:rPr lang="en-US" dirty="0"/>
              <a:t>Representing traditional LoRa</a:t>
            </a:r>
          </a:p>
          <a:p>
            <a:pPr lvl="1"/>
            <a:r>
              <a:rPr lang="en-US" dirty="0"/>
              <a:t>Original implementation (</a:t>
            </a:r>
            <a:r>
              <a:rPr lang="en-US" dirty="0">
                <a:hlinkClick r:id="rId2"/>
              </a:rPr>
              <a:t>https://github.com/raghavrathi10/TnB</a:t>
            </a:r>
            <a:r>
              <a:rPr lang="en-US" dirty="0"/>
              <a:t>)</a:t>
            </a:r>
          </a:p>
          <a:p>
            <a:r>
              <a:rPr lang="en-US" dirty="0" err="1"/>
              <a:t>CurvingLoRa</a:t>
            </a:r>
            <a:r>
              <a:rPr lang="en-US" dirty="0"/>
              <a:t> [NSDI’22] </a:t>
            </a:r>
          </a:p>
          <a:p>
            <a:pPr lvl="1"/>
            <a:r>
              <a:rPr lang="en-US" dirty="0"/>
              <a:t>Achieved over 5-fold the performance of LoRa </a:t>
            </a:r>
          </a:p>
          <a:p>
            <a:pPr lvl="1"/>
            <a:r>
              <a:rPr lang="en-US" dirty="0"/>
              <a:t>Representing solutions that modify the chirp</a:t>
            </a:r>
          </a:p>
          <a:p>
            <a:pPr lvl="1"/>
            <a:r>
              <a:rPr lang="en-US" dirty="0"/>
              <a:t>Original implementation for modulation, others sharing the same code base as </a:t>
            </a:r>
            <a:r>
              <a:rPr lang="en-US" dirty="0" err="1"/>
              <a:t>ZChirp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https://github.com/liecn/CurvingLoRa_NSDI22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94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24F3-3579-0722-3DC9-26BE407C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in the POWDER Platform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8CA085-2889-0D4C-0566-FDB606693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13" y="1970767"/>
            <a:ext cx="4378691" cy="414503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B64371-F31C-1EA1-F204-6A176EE7487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239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 rooftop radios as nodes, one as the gateway</a:t>
            </a:r>
          </a:p>
          <a:p>
            <a:r>
              <a:rPr lang="en-US" dirty="0"/>
              <a:t>Nodes transmit packets at random times for 10 seconds</a:t>
            </a:r>
          </a:p>
          <a:p>
            <a:pPr lvl="1"/>
            <a:r>
              <a:rPr lang="en-US" dirty="0"/>
              <a:t>At the highest load, each node transmits 200 packets in 10 seconds</a:t>
            </a:r>
          </a:p>
          <a:p>
            <a:r>
              <a:rPr lang="en-US" dirty="0"/>
              <a:t>The gateway records the signal and write to a file to be processed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Packet size: 64 bytes</a:t>
            </a:r>
          </a:p>
          <a:p>
            <a:pPr lvl="1"/>
            <a:r>
              <a:rPr lang="en-US" dirty="0"/>
              <a:t>Carrier frequency: 3.515 GHz</a:t>
            </a:r>
          </a:p>
          <a:p>
            <a:pPr lvl="1"/>
            <a:r>
              <a:rPr lang="en-US" dirty="0"/>
              <a:t>Bandwidth: 125 </a:t>
            </a:r>
            <a:r>
              <a:rPr lang="en-US" dirty="0" err="1"/>
              <a:t>KHz</a:t>
            </a:r>
            <a:endParaRPr lang="en-US" dirty="0"/>
          </a:p>
          <a:p>
            <a:pPr lvl="1"/>
            <a:r>
              <a:rPr lang="en-US" dirty="0"/>
              <a:t>OSF: 8</a:t>
            </a:r>
          </a:p>
          <a:p>
            <a:pPr lvl="1"/>
            <a:r>
              <a:rPr lang="en-US" dirty="0"/>
              <a:t>SF: 6 for </a:t>
            </a:r>
            <a:r>
              <a:rPr lang="en-US" dirty="0" err="1"/>
              <a:t>ZChirp</a:t>
            </a:r>
            <a:r>
              <a:rPr lang="en-US" dirty="0"/>
              <a:t>, 5 for </a:t>
            </a:r>
            <a:r>
              <a:rPr lang="en-US" dirty="0" err="1"/>
              <a:t>CurvingLoRa</a:t>
            </a:r>
            <a:r>
              <a:rPr lang="en-US" dirty="0"/>
              <a:t> (to match the data rate), 7 for </a:t>
            </a:r>
            <a:r>
              <a:rPr lang="en-US" dirty="0" err="1"/>
              <a:t>TnB</a:t>
            </a:r>
            <a:r>
              <a:rPr lang="en-US" dirty="0"/>
              <a:t> (lowest)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86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4F07-1498-C5B5-F5D3-16215308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in the POWDER Platform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42EAD-3547-DDEA-4A04-B03245018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20" y="1690688"/>
            <a:ext cx="4995135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AC251E-CE00-52B6-6F05-F35BBBA807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678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Network capacity: number of bits received per second when the Packet Receiving Ratio (PRR) is 0.9</a:t>
            </a:r>
          </a:p>
          <a:p>
            <a:r>
              <a:rPr lang="en-US" dirty="0"/>
              <a:t>Capacity of </a:t>
            </a:r>
            <a:r>
              <a:rPr lang="en-US" dirty="0" err="1"/>
              <a:t>ZChirp</a:t>
            </a:r>
            <a:r>
              <a:rPr lang="en-US" dirty="0"/>
              <a:t> is 22.7 kbps</a:t>
            </a:r>
          </a:p>
          <a:p>
            <a:r>
              <a:rPr lang="en-US" dirty="0" err="1"/>
              <a:t>TnB</a:t>
            </a:r>
            <a:r>
              <a:rPr lang="en-US" dirty="0"/>
              <a:t> and </a:t>
            </a:r>
            <a:r>
              <a:rPr lang="en-US" dirty="0" err="1"/>
              <a:t>CurvingLoRa</a:t>
            </a:r>
            <a:r>
              <a:rPr lang="en-US" dirty="0"/>
              <a:t> cannot reach 0.9 PRR</a:t>
            </a:r>
          </a:p>
          <a:p>
            <a:r>
              <a:rPr lang="en-US" dirty="0"/>
              <a:t>CL_SIC: Adding Successive Interference Cancellation (SIC) to </a:t>
            </a:r>
            <a:r>
              <a:rPr lang="en-US" dirty="0" err="1"/>
              <a:t>CurvingLoRa</a:t>
            </a:r>
            <a:endParaRPr lang="en-US" dirty="0"/>
          </a:p>
          <a:p>
            <a:r>
              <a:rPr lang="en-US" dirty="0"/>
              <a:t>Capacity gain of </a:t>
            </a:r>
            <a:r>
              <a:rPr lang="en-US" dirty="0" err="1"/>
              <a:t>ZChirp</a:t>
            </a:r>
            <a:r>
              <a:rPr lang="en-US" dirty="0"/>
              <a:t> over  CL_SIC is 2.84X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22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82C82-C4C6-E01E-399D-45162C3E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in the POWDER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CC46-DE00-D983-D1E1-A87228461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87171" cy="4351338"/>
          </a:xfrm>
        </p:spPr>
        <p:txBody>
          <a:bodyPr/>
          <a:lstStyle/>
          <a:p>
            <a:r>
              <a:rPr lang="en-US" dirty="0"/>
              <a:t>Signal from each node estimated by the SIC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22943-E564-A6AF-B365-5825ACBB3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762" y="1939569"/>
            <a:ext cx="8350705" cy="38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85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48CA-16F4-65BC-B20F-EA7D7292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C8E8-3E40-2876-9734-9BF99235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LTE ETU model</a:t>
            </a:r>
          </a:p>
          <a:p>
            <a:pPr lvl="1"/>
            <a:r>
              <a:rPr lang="en-US" dirty="0"/>
              <a:t>Strong multipath components</a:t>
            </a:r>
          </a:p>
          <a:p>
            <a:r>
              <a:rPr lang="en-US" dirty="0"/>
              <a:t>Similar packet size and other parameters as in the experiments</a:t>
            </a:r>
          </a:p>
          <a:p>
            <a:r>
              <a:rPr lang="en-US" dirty="0"/>
              <a:t>Packets with the same SF has a 20 dB SNR range to simulate errors in transmission power control</a:t>
            </a:r>
          </a:p>
          <a:p>
            <a:r>
              <a:rPr lang="en-US" dirty="0"/>
              <a:t>SF of </a:t>
            </a:r>
            <a:r>
              <a:rPr lang="en-US" dirty="0" err="1"/>
              <a:t>TnB</a:t>
            </a:r>
            <a:r>
              <a:rPr lang="en-US" dirty="0"/>
              <a:t> and </a:t>
            </a:r>
            <a:r>
              <a:rPr lang="en-US" dirty="0" err="1"/>
              <a:t>CurvingLoRa</a:t>
            </a:r>
            <a:r>
              <a:rPr lang="en-US" dirty="0"/>
              <a:t> is SF-1 to match data rates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73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16CA-7F57-C721-0178-AC4F033A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40648-B4B4-76B9-680F-075687FA4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5590" cy="4351338"/>
          </a:xfrm>
        </p:spPr>
        <p:txBody>
          <a:bodyPr/>
          <a:lstStyle/>
          <a:p>
            <a:r>
              <a:rPr lang="en-US" dirty="0"/>
              <a:t>Single SF test</a:t>
            </a:r>
          </a:p>
          <a:p>
            <a:pPr lvl="1"/>
            <a:r>
              <a:rPr lang="en-US" dirty="0"/>
              <a:t>All packets on the same SF</a:t>
            </a:r>
          </a:p>
          <a:p>
            <a:r>
              <a:rPr lang="en-US" dirty="0"/>
              <a:t>The capacity of </a:t>
            </a:r>
            <a:r>
              <a:rPr lang="en-US" dirty="0" err="1"/>
              <a:t>ZChirp</a:t>
            </a:r>
            <a:r>
              <a:rPr lang="en-US" dirty="0"/>
              <a:t> is about 30 kbps </a:t>
            </a:r>
          </a:p>
          <a:p>
            <a:r>
              <a:rPr lang="en-US" dirty="0"/>
              <a:t>Average capacity gain over CL_SIC is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034E7-809E-F558-A7E2-1E3A2D894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301460" cy="457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98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C3FF-D340-DE60-5366-B29A1837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A47F1-B8DE-FC06-3745-DED80C3AE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0467" cy="4351338"/>
          </a:xfrm>
        </p:spPr>
        <p:txBody>
          <a:bodyPr/>
          <a:lstStyle/>
          <a:p>
            <a:r>
              <a:rPr lang="en-US" dirty="0"/>
              <a:t>Multi-SF tests</a:t>
            </a:r>
          </a:p>
          <a:p>
            <a:pPr lvl="1"/>
            <a:r>
              <a:rPr lang="en-US" dirty="0"/>
              <a:t>Equal number of packets on each SF</a:t>
            </a:r>
          </a:p>
          <a:p>
            <a:r>
              <a:rPr lang="en-US" dirty="0" err="1"/>
              <a:t>CurvingLoRa</a:t>
            </a:r>
            <a:r>
              <a:rPr lang="en-US" dirty="0"/>
              <a:t> symbols causing problems to packet acquisition, adding ideal packet acquisition</a:t>
            </a:r>
          </a:p>
          <a:p>
            <a:r>
              <a:rPr lang="en-US" dirty="0"/>
              <a:t>When measured by the minimum PRR among all SFs, the gain is 1.82 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C20C6-05EC-A499-8E11-B910AA97B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005" y="1825625"/>
            <a:ext cx="5638785" cy="253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6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D46B0-45EF-28E6-D3DD-5FB7BAEA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/>
              <a:t>LoRa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EA56-FF70-2599-658B-CA4AE2DF8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sz="2000" dirty="0"/>
              <a:t>LoRa has attracted a lot of attentions</a:t>
            </a:r>
          </a:p>
          <a:p>
            <a:pPr lvl="1"/>
            <a:r>
              <a:rPr lang="en-US" sz="2000" dirty="0"/>
              <a:t>Long communication range</a:t>
            </a:r>
          </a:p>
          <a:p>
            <a:pPr lvl="1"/>
            <a:r>
              <a:rPr lang="en-US" sz="2000" dirty="0"/>
              <a:t>Simplicity</a:t>
            </a:r>
          </a:p>
          <a:p>
            <a:pPr lvl="1"/>
            <a:r>
              <a:rPr lang="en-US" sz="2000" dirty="0"/>
              <a:t>Successful business management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0137DC-E43A-A01B-7EA2-00D46180C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237" y="1825625"/>
            <a:ext cx="4403558" cy="243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22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9B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rainbow colored paint splatter with black text&#10;&#10;Description automatically generated">
            <a:extLst>
              <a:ext uri="{FF2B5EF4-FFF2-40B4-BE49-F238E27FC236}">
                <a16:creationId xmlns:a16="http://schemas.microsoft.com/office/drawing/2014/main" id="{E61BDDC7-DCEA-932F-2B51-C6A0E9BD7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2F0BA0-0504-59D8-292F-6FF81AA852CB}"/>
              </a:ext>
            </a:extLst>
          </p:cNvPr>
          <p:cNvSpPr txBox="1"/>
          <p:nvPr/>
        </p:nvSpPr>
        <p:spPr>
          <a:xfrm>
            <a:off x="7355526" y="6014478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freepngimg.com/png/19305-thank-you-png-clipar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0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E6C1-0E23-302C-B33F-F75C1E6C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LoRa 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9617C-1F6D-A574-D211-0E492E65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45506" cy="4351338"/>
          </a:xfrm>
        </p:spPr>
        <p:txBody>
          <a:bodyPr>
            <a:normAutofit/>
          </a:bodyPr>
          <a:lstStyle/>
          <a:p>
            <a:r>
              <a:rPr lang="en-US" dirty="0"/>
              <a:t>Modulation based on </a:t>
            </a:r>
            <a:r>
              <a:rPr lang="en-US" b="1" dirty="0"/>
              <a:t>Chirp, </a:t>
            </a:r>
            <a:r>
              <a:rPr lang="en-US" dirty="0"/>
              <a:t>which is a complex vector with increasing frequency</a:t>
            </a:r>
          </a:p>
          <a:p>
            <a:r>
              <a:rPr lang="en-US" dirty="0"/>
              <a:t>Chirp length 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en-US" dirty="0"/>
              <a:t>, where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en-US" dirty="0"/>
              <a:t> is called the spreading factor</a:t>
            </a:r>
            <a:endParaRPr lang="en-US" b="1" baseline="30000" dirty="0"/>
          </a:p>
          <a:p>
            <a:r>
              <a:rPr lang="en-US" dirty="0"/>
              <a:t>To transmit data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 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0&lt;=d &lt; 2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en-US" dirty="0"/>
              <a:t>) is to cyclically shift the chirp to the left by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 locations</a:t>
            </a:r>
          </a:p>
          <a:p>
            <a:r>
              <a:rPr lang="en-US" dirty="0"/>
              <a:t>The shifted chirp is called a symbol</a:t>
            </a:r>
          </a:p>
          <a:p>
            <a:pPr lvl="1"/>
            <a:r>
              <a:rPr lang="en-US" dirty="0"/>
              <a:t>A symbol therefore modulates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en-US" dirty="0"/>
              <a:t> bits</a:t>
            </a:r>
          </a:p>
          <a:p>
            <a:endParaRPr lang="en-US" dirty="0"/>
          </a:p>
        </p:txBody>
      </p:sp>
      <p:pic>
        <p:nvPicPr>
          <p:cNvPr id="6" name="Picture 5" descr="A diagram of a sound wave&#10;&#10;Description automatically generated with medium confidence">
            <a:extLst>
              <a:ext uri="{FF2B5EF4-FFF2-40B4-BE49-F238E27FC236}">
                <a16:creationId xmlns:a16="http://schemas.microsoft.com/office/drawing/2014/main" id="{13619453-934B-87FD-8378-386FF81F5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367" y="1611501"/>
            <a:ext cx="5062709" cy="330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0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46"/>
    </mc:Choice>
    <mc:Fallback xmlns="">
      <p:transition spd="slow" advTm="28146"/>
    </mc:Fallback>
  </mc:AlternateContent>
  <p:extLst>
    <p:ext uri="{3A86A75C-4F4B-4683-9AE1-C65F6400EC91}">
      <p14:laserTraceLst xmlns:p14="http://schemas.microsoft.com/office/powerpoint/2010/main">
        <p14:tracePtLst>
          <p14:tracePt t="1310" x="5630863" y="7938"/>
          <p14:tracePt t="1315" x="5592763" y="96838"/>
          <p14:tracePt t="1322" x="5526088" y="185738"/>
          <p14:tracePt t="1331" x="5467350" y="290513"/>
          <p14:tracePt t="1336" x="5437188" y="357188"/>
          <p14:tracePt t="1343" x="5370513" y="423863"/>
          <p14:tracePt t="1351" x="5340350" y="461963"/>
          <p14:tracePt t="1357" x="5332413" y="492125"/>
          <p14:tracePt t="1364" x="5318125" y="498475"/>
          <p14:tracePt t="1372" x="5310188" y="520700"/>
          <p14:tracePt t="1378" x="5295900" y="536575"/>
          <p14:tracePt t="1388" x="5287963" y="542925"/>
          <p14:tracePt t="1392" x="5280025" y="558800"/>
          <p14:tracePt t="1400" x="5251450" y="565150"/>
          <p14:tracePt t="1408" x="5243513" y="581025"/>
          <p14:tracePt t="1415" x="5235575" y="588963"/>
          <p14:tracePt t="1423" x="5205413" y="603250"/>
          <p14:tracePt t="1430" x="5183188" y="611188"/>
          <p14:tracePt t="1437" x="5168900" y="655638"/>
          <p14:tracePt t="1445" x="5108575" y="685800"/>
          <p14:tracePt t="1452" x="5080000" y="722313"/>
          <p14:tracePt t="1458" x="5041900" y="766763"/>
          <p14:tracePt t="1465" x="4975225" y="833438"/>
          <p14:tracePt t="1472" x="4930775" y="877888"/>
          <p14:tracePt t="1479" x="4886325" y="923925"/>
          <p14:tracePt t="1487" x="4856163" y="1004888"/>
          <p14:tracePt t="1495" x="4789488" y="1057275"/>
          <p14:tracePt t="1499" x="4759325" y="1095375"/>
          <p14:tracePt t="1506" x="4729163" y="1154113"/>
          <p14:tracePt t="1512" x="4714875" y="1184275"/>
          <p14:tracePt t="1520" x="4706938" y="1206500"/>
          <p14:tracePt t="1527" x="4676775" y="1220788"/>
          <p14:tracePt t="1534" x="4670425" y="1228725"/>
          <p14:tracePt t="1541" x="4670425" y="1250950"/>
          <p14:tracePt t="1859" x="4565650" y="1317625"/>
          <p14:tracePt t="1866" x="4430713" y="1400175"/>
          <p14:tracePt t="1873" x="4341813" y="1489075"/>
          <p14:tracePt t="1880" x="4208463" y="1585913"/>
          <p14:tracePt t="1887" x="4089400" y="1682750"/>
          <p14:tracePt t="1894" x="3976688" y="1757363"/>
          <p14:tracePt t="1901" x="3887788" y="1824038"/>
          <p14:tracePt t="1910" x="3827463" y="1876425"/>
          <p14:tracePt t="1916" x="3738563" y="1928813"/>
          <p14:tracePt t="1922" x="3694113" y="1958975"/>
          <p14:tracePt t="1929" x="3649663" y="1995488"/>
          <p14:tracePt t="1937" x="3589338" y="2025650"/>
          <p14:tracePt t="1944" x="3567113" y="2039938"/>
          <p14:tracePt t="1951" x="3536950" y="2055813"/>
          <p14:tracePt t="1960" x="3530600" y="2062163"/>
          <p14:tracePt t="1965" x="3522663" y="2078038"/>
          <p14:tracePt t="1972" x="3508375" y="2078038"/>
          <p14:tracePt t="1979" x="3486150" y="2084388"/>
          <p14:tracePt t="1986" x="3478213" y="2100263"/>
          <p14:tracePt t="1995" x="3463925" y="2100263"/>
          <p14:tracePt t="2001" x="3455988" y="2100263"/>
          <p14:tracePt t="2007" x="3440113" y="2122488"/>
          <p14:tracePt t="2014" x="3417888" y="2136775"/>
          <p14:tracePt t="2027" x="3403600" y="2136775"/>
          <p14:tracePt t="2028" x="3373438" y="2136775"/>
          <p14:tracePt t="2036" x="3359150" y="2144713"/>
          <p14:tracePt t="2043" x="3336925" y="2144713"/>
          <p14:tracePt t="2049" x="3328988" y="2152650"/>
          <p14:tracePt t="2057" x="3314700" y="2152650"/>
          <p14:tracePt t="2063" x="3292475" y="2152650"/>
          <p14:tracePt t="2071" x="3284538" y="2152650"/>
          <p14:tracePt t="2078" x="3262313" y="2152650"/>
          <p14:tracePt t="2085" x="3232150" y="2166938"/>
          <p14:tracePt t="2093" x="3224213" y="2181225"/>
          <p14:tracePt t="2100" x="3217863" y="2181225"/>
          <p14:tracePt t="2106" x="3187700" y="2181225"/>
          <p14:tracePt t="2115" x="3165475" y="2189163"/>
          <p14:tracePt t="2122" x="3127375" y="2189163"/>
          <p14:tracePt t="2128" x="3105150" y="2189163"/>
          <p14:tracePt t="2137" x="3076575" y="2203450"/>
          <p14:tracePt t="2145" x="3054350" y="2203450"/>
          <p14:tracePt t="2149" x="3008313" y="2219325"/>
          <p14:tracePt t="2156" x="3001963" y="2219325"/>
          <p14:tracePt t="2163" x="2979738" y="2241550"/>
          <p14:tracePt t="2171" x="2963863" y="2241550"/>
          <p14:tracePt t="2178" x="2957513" y="2249488"/>
          <p14:tracePt t="2185" x="2949575" y="2249488"/>
          <p14:tracePt t="2220" x="2949575" y="2263775"/>
          <p14:tracePt t="2256" x="2949575" y="2271713"/>
          <p14:tracePt t="2262" x="2949575" y="2286000"/>
          <p14:tracePt t="2270" x="2971800" y="2293938"/>
          <p14:tracePt t="2277" x="3001963" y="2322513"/>
          <p14:tracePt t="2283" x="3038475" y="2338388"/>
          <p14:tracePt t="2291" x="3082925" y="2360613"/>
          <p14:tracePt t="2297" x="3121025" y="2390775"/>
          <p14:tracePt t="2305" x="3179763" y="2405063"/>
          <p14:tracePt t="2311" x="3240088" y="2435225"/>
          <p14:tracePt t="2320" x="3284538" y="2465388"/>
          <p14:tracePt t="2327" x="3343275" y="2479675"/>
          <p14:tracePt t="2332" x="3403600" y="2509838"/>
          <p14:tracePt t="2341" x="3486150" y="2524125"/>
          <p14:tracePt t="2346" x="3536950" y="2538413"/>
          <p14:tracePt t="2355" x="3597275" y="2538413"/>
          <p14:tracePt t="2360" x="3694113" y="2538413"/>
          <p14:tracePt t="2368" x="3746500" y="2554288"/>
          <p14:tracePt t="2377" x="3827463" y="2554288"/>
          <p14:tracePt t="2382" x="3879850" y="2554288"/>
          <p14:tracePt t="2389" x="3954463" y="2554288"/>
          <p14:tracePt t="2396" x="4006850" y="2554288"/>
          <p14:tracePt t="2404" x="4081463" y="2554288"/>
          <p14:tracePt t="2411" x="4164013" y="2554288"/>
          <p14:tracePt t="2419" x="4214813" y="2554288"/>
          <p14:tracePt t="2425" x="4275138" y="2546350"/>
          <p14:tracePt t="2433" x="4333875" y="2532063"/>
          <p14:tracePt t="2439" x="4408488" y="2532063"/>
          <p14:tracePt t="2446" x="4446588" y="2516188"/>
          <p14:tracePt t="2454" x="4521200" y="2516188"/>
          <p14:tracePt t="2460" x="4565650" y="2516188"/>
          <p14:tracePt t="2468" x="4587875" y="2516188"/>
          <p14:tracePt t="2474" x="4610100" y="2516188"/>
          <p14:tracePt t="2481" x="4640263" y="2524125"/>
          <p14:tracePt t="2488" x="4676775" y="2524125"/>
          <p14:tracePt t="2495" x="4699000" y="2538413"/>
          <p14:tracePt t="2504" x="4759325" y="2538413"/>
          <p14:tracePt t="2511" x="4781550" y="2546350"/>
          <p14:tracePt t="2516" x="4803775" y="2546350"/>
          <p14:tracePt t="2523" x="4833938" y="2562225"/>
          <p14:tracePt t="2530" x="4886325" y="2562225"/>
          <p14:tracePt t="2538" x="4908550" y="2562225"/>
          <p14:tracePt t="2545" x="4937125" y="2576513"/>
          <p14:tracePt t="2553" x="4960938" y="2576513"/>
          <p14:tracePt t="2561" x="5019675" y="2576513"/>
          <p14:tracePt t="2567" x="5057775" y="2576513"/>
          <p14:tracePt t="2574" x="5080000" y="2576513"/>
          <p14:tracePt t="2580" x="5138738" y="2576513"/>
          <p14:tracePt t="2588" x="5191125" y="2576513"/>
          <p14:tracePt t="2595" x="5227638" y="2576513"/>
          <p14:tracePt t="2603" x="5287963" y="2576513"/>
          <p14:tracePt t="2611" x="5324475" y="2590800"/>
          <p14:tracePt t="2615" x="5384800" y="2590800"/>
          <p14:tracePt t="2624" x="5443538" y="2606675"/>
          <p14:tracePt t="2630" x="5467350" y="2606675"/>
          <p14:tracePt t="2639" x="5489575" y="2606675"/>
          <p14:tracePt t="2647" x="5495925" y="2613025"/>
          <p14:tracePt t="2869" x="5421313" y="2628900"/>
          <p14:tracePt t="2877" x="5340350" y="2643188"/>
          <p14:tracePt t="2884" x="5213350" y="2681288"/>
          <p14:tracePt t="2891" x="5146675" y="2709863"/>
          <p14:tracePt t="2897" x="5041900" y="2725738"/>
          <p14:tracePt t="2906" x="4967288" y="2747963"/>
          <p14:tracePt t="2911" x="4908550" y="2762250"/>
          <p14:tracePt t="2920" x="4826000" y="2778125"/>
          <p14:tracePt t="2927" x="4767263" y="2792413"/>
          <p14:tracePt t="2932" x="4662488" y="2806700"/>
          <p14:tracePt t="2939" x="4602163" y="2822575"/>
          <p14:tracePt t="2946" x="4498975" y="2836863"/>
          <p14:tracePt t="2954" x="4438650" y="2867025"/>
          <p14:tracePt t="2960" x="4386263" y="2881313"/>
          <p14:tracePt t="2968" x="4305300" y="2903538"/>
          <p14:tracePt t="2977" x="4222750" y="2919413"/>
          <p14:tracePt t="2983" x="4164013" y="2919413"/>
          <p14:tracePt t="2989" x="4111625" y="2933700"/>
          <p14:tracePt t="2996" x="4051300" y="2933700"/>
          <p14:tracePt t="3004" x="4014788" y="2933700"/>
          <p14:tracePt t="3010" x="3976688" y="2933700"/>
          <p14:tracePt t="3018" x="3917950" y="2933700"/>
          <p14:tracePt t="3027" x="3895725" y="2933700"/>
          <p14:tracePt t="3043" x="3827463" y="2933700"/>
          <p14:tracePt t="3045" x="3776663" y="2933700"/>
          <p14:tracePt t="3054" x="3730625" y="2933700"/>
          <p14:tracePt t="3059" x="3694113" y="2933700"/>
          <p14:tracePt t="3068" x="3641725" y="2933700"/>
          <p14:tracePt t="3075" x="3597275" y="2933700"/>
          <p14:tracePt t="3082" x="3560763" y="2933700"/>
          <p14:tracePt t="3089" x="3500438" y="2933700"/>
          <p14:tracePt t="3095" x="3478213" y="2933700"/>
          <p14:tracePt t="3103" x="3455988" y="2933700"/>
          <p14:tracePt t="3109" x="3433763" y="2933700"/>
          <p14:tracePt t="3118" x="3395663" y="2933700"/>
          <p14:tracePt t="3123" x="3367088" y="2933700"/>
          <p14:tracePt t="3130" x="3343275" y="2933700"/>
          <p14:tracePt t="3138" x="3321050" y="2933700"/>
          <p14:tracePt t="3145" x="3298825" y="2933700"/>
          <p14:tracePt t="3153" x="3254375" y="2933700"/>
          <p14:tracePt t="3160" x="3232150" y="2933700"/>
          <p14:tracePt t="3166" x="3209925" y="2933700"/>
          <p14:tracePt t="3173" x="3187700" y="2933700"/>
          <p14:tracePt t="3180" x="3127375" y="2933700"/>
          <p14:tracePt t="3187" x="3090863" y="2941638"/>
          <p14:tracePt t="3194" x="3054350" y="2941638"/>
          <p14:tracePt t="3202" x="2994025" y="2955925"/>
          <p14:tracePt t="3210" x="2957513" y="2955925"/>
          <p14:tracePt t="3215" x="2911475" y="2955925"/>
          <p14:tracePt t="3222" x="2860675" y="2955925"/>
          <p14:tracePt t="3229" x="2814638" y="2955925"/>
          <p14:tracePt t="3237" x="2778125" y="2955925"/>
          <p14:tracePt t="3244" x="2725738" y="2955925"/>
          <p14:tracePt t="3252" x="2695575" y="2955925"/>
          <p14:tracePt t="3258" x="2659063" y="2955925"/>
          <p14:tracePt t="3265" x="2598738" y="2941638"/>
          <p14:tracePt t="3271" x="2576513" y="2941638"/>
          <p14:tracePt t="3278" x="2540000" y="2941638"/>
          <p14:tracePt t="3286" x="2509838" y="2941638"/>
          <p14:tracePt t="3294" x="2457450" y="2941638"/>
          <p14:tracePt t="3301" x="2420938" y="2941638"/>
          <p14:tracePt t="3307" x="2376488" y="2941638"/>
          <p14:tracePt t="3313" x="2324100" y="2941638"/>
          <p14:tracePt t="3321" x="2279650" y="2941638"/>
          <p14:tracePt t="3328" x="2241550" y="2925763"/>
          <p14:tracePt t="3336" x="2205038" y="2925763"/>
          <p14:tracePt t="3343" x="2160588" y="2911475"/>
          <p14:tracePt t="3350" x="2136775" y="2911475"/>
          <p14:tracePt t="3356" x="2114550" y="2911475"/>
          <p14:tracePt t="3363" x="2100263" y="2911475"/>
          <p14:tracePt t="3371" x="2078038" y="2911475"/>
          <p14:tracePt t="3378" x="2070100" y="2911475"/>
          <p14:tracePt t="3385" x="2055813" y="2911475"/>
          <p14:tracePt t="3394" x="2047875" y="2911475"/>
          <p14:tracePt t="3399" x="2039938" y="2911475"/>
          <p14:tracePt t="3655" x="2055813" y="2897188"/>
          <p14:tracePt t="3661" x="2078038" y="2897188"/>
          <p14:tracePt t="3668" x="2100263" y="2874963"/>
          <p14:tracePt t="3678" x="2130425" y="2874963"/>
          <p14:tracePt t="3681" x="2166938" y="2874963"/>
          <p14:tracePt t="3689" x="2174875" y="2874963"/>
          <p14:tracePt t="3695" x="2197100" y="2874963"/>
          <p14:tracePt t="3703" x="2227263" y="2874963"/>
          <p14:tracePt t="3709" x="2249488" y="2874963"/>
          <p14:tracePt t="3718" x="2308225" y="2897188"/>
          <p14:tracePt t="3724" x="2360613" y="2897188"/>
          <p14:tracePt t="3731" x="2420938" y="2897188"/>
          <p14:tracePt t="3737" x="2457450" y="2897188"/>
          <p14:tracePt t="3745" x="2495550" y="2897188"/>
          <p14:tracePt t="3753" x="2524125" y="2897188"/>
          <p14:tracePt t="3761" x="2562225" y="2897188"/>
          <p14:tracePt t="3767" x="2584450" y="2897188"/>
          <p14:tracePt t="3776" x="2606675" y="2897188"/>
          <p14:tracePt t="3780" x="2620963" y="2897188"/>
          <p14:tracePt t="3788" x="2628900" y="2897188"/>
          <p14:tracePt t="3795" x="2643188" y="2897188"/>
          <p14:tracePt t="3802" x="2667000" y="2897188"/>
          <p14:tracePt t="3810" x="2673350" y="2897188"/>
          <p14:tracePt t="3816" x="2689225" y="2897188"/>
          <p14:tracePt t="3823" x="2695575" y="2897188"/>
          <p14:tracePt t="3829" x="2703513" y="2897188"/>
          <p14:tracePt t="3838" x="2717800" y="2897188"/>
          <p14:tracePt t="3844" x="2725738" y="2897188"/>
          <p14:tracePt t="3852" x="2740025" y="2897188"/>
          <p14:tracePt t="3861" x="2747963" y="2897188"/>
          <p14:tracePt t="3865" x="2770188" y="2897188"/>
          <p14:tracePt t="3873" x="2786063" y="2897188"/>
          <p14:tracePt t="3880" x="2792413" y="2897188"/>
          <p14:tracePt t="3886" x="2800350" y="2897188"/>
          <p14:tracePt t="3894" x="2822575" y="2897188"/>
          <p14:tracePt t="3901" x="2852738" y="2897188"/>
          <p14:tracePt t="3907" x="2889250" y="2874963"/>
          <p14:tracePt t="3915" x="2911475" y="2874963"/>
          <p14:tracePt t="3922" x="2941638" y="2874963"/>
          <p14:tracePt t="3929" x="2979738" y="2874963"/>
          <p14:tracePt t="3936" x="3016250" y="2874963"/>
          <p14:tracePt t="3943" x="3038475" y="2874963"/>
          <p14:tracePt t="3951" x="3082925" y="2874963"/>
          <p14:tracePt t="3958" x="3105150" y="2874963"/>
          <p14:tracePt t="3965" x="3165475" y="2874963"/>
          <p14:tracePt t="3972" x="3187700" y="2874963"/>
          <p14:tracePt t="3978" x="3209925" y="2874963"/>
          <p14:tracePt t="3986" x="3232150" y="2874963"/>
          <p14:tracePt t="3994" x="3246438" y="2874963"/>
          <p14:tracePt t="4000" x="3276600" y="2874963"/>
          <p14:tracePt t="4007" x="3292475" y="2874963"/>
          <p14:tracePt t="4030" x="3343275" y="2874963"/>
          <p14:tracePt t="4035" x="3359150" y="2874963"/>
          <p14:tracePt t="4044" x="3395663" y="2874963"/>
          <p14:tracePt t="4049" x="3417888" y="2874963"/>
          <p14:tracePt t="4057" x="3425825" y="2874963"/>
          <p14:tracePt t="4063" x="3448050" y="2874963"/>
          <p14:tracePt t="4071" x="3470275" y="2874963"/>
          <p14:tracePt t="4077" x="3530600" y="2874963"/>
          <p14:tracePt t="4084" x="3552825" y="2874963"/>
          <p14:tracePt t="4091" x="3575050" y="2874963"/>
          <p14:tracePt t="4099" x="3605213" y="2874963"/>
          <p14:tracePt t="4106" x="3641725" y="2874963"/>
          <p14:tracePt t="4112" x="3663950" y="2874963"/>
          <p14:tracePt t="4120" x="3686175" y="2874963"/>
          <p14:tracePt t="4129" x="3702050" y="2874963"/>
          <p14:tracePt t="4134" x="3708400" y="2874963"/>
          <p14:tracePt t="4141" x="3724275" y="2874963"/>
          <p14:tracePt t="4150" x="3746500" y="2874963"/>
          <p14:tracePt t="4155" x="3754438" y="2874963"/>
          <p14:tracePt t="4162" x="3760788" y="2874963"/>
          <p14:tracePt t="4170" x="3783013" y="2874963"/>
          <p14:tracePt t="4179" x="3813175" y="2874963"/>
          <p14:tracePt t="4184" x="3821113" y="2874963"/>
          <p14:tracePt t="4191" x="3857625" y="2874963"/>
          <p14:tracePt t="4197" x="3879850" y="2874963"/>
          <p14:tracePt t="4207" x="3902075" y="2874963"/>
          <p14:tracePt t="4212" x="3917950" y="2874963"/>
          <p14:tracePt t="4219" x="3940175" y="2874963"/>
          <p14:tracePt t="4227" x="3946525" y="2874963"/>
          <p14:tracePt t="4232" x="3970338" y="2874963"/>
          <p14:tracePt t="4240" x="3984625" y="2874963"/>
          <p14:tracePt t="4247" x="3992563" y="2874963"/>
          <p14:tracePt t="4253" x="3998913" y="2874963"/>
          <p14:tracePt t="4260" x="4014788" y="2874963"/>
          <p14:tracePt t="4267" x="4021138" y="2874963"/>
          <p14:tracePt t="4274" x="4037013" y="2874963"/>
          <p14:tracePt t="4281" x="4043363" y="2874963"/>
          <p14:tracePt t="4288" x="4059238" y="2874963"/>
          <p14:tracePt t="4295" x="4081463" y="2874963"/>
          <p14:tracePt t="4302" x="4089400" y="2874963"/>
          <p14:tracePt t="4310" x="4103688" y="2889250"/>
          <p14:tracePt t="4316" x="4111625" y="2889250"/>
          <p14:tracePt t="4323" x="4117975" y="2889250"/>
          <p14:tracePt t="4330" x="4133850" y="2889250"/>
          <p14:tracePt t="4337" x="4140200" y="2889250"/>
          <p14:tracePt t="4344" x="4156075" y="2889250"/>
          <p14:tracePt t="4352" x="4164013" y="2889250"/>
          <p14:tracePt t="4360" x="4170363" y="2889250"/>
          <p14:tracePt t="4366" x="4186238" y="2889250"/>
          <p14:tracePt t="4373" x="4186238" y="2903538"/>
          <p14:tracePt t="4423" x="4192588" y="2903538"/>
          <p14:tracePt t="4429" x="4208463" y="2903538"/>
          <p14:tracePt t="4436" x="4230688" y="2911475"/>
          <p14:tracePt t="4443" x="4252913" y="2911475"/>
          <p14:tracePt t="4451" x="4289425" y="2911475"/>
          <p14:tracePt t="4458" x="4319588" y="2911475"/>
          <p14:tracePt t="4464" x="4341813" y="2925763"/>
          <p14:tracePt t="4471" x="4364038" y="2925763"/>
          <p14:tracePt t="4478" x="4379913" y="2925763"/>
          <p14:tracePt t="4486" x="4408488" y="2925763"/>
          <p14:tracePt t="4493" x="4438650" y="2925763"/>
          <p14:tracePt t="4500" x="4446588" y="2925763"/>
          <p14:tracePt t="4507" x="4460875" y="2925763"/>
          <p14:tracePt t="4513" x="4483100" y="2925763"/>
          <p14:tracePt t="4521" x="4521200" y="2925763"/>
          <p14:tracePt t="4528" x="4527550" y="2925763"/>
          <p14:tracePt t="4535" x="4551363" y="2925763"/>
          <p14:tracePt t="4543" x="4579938" y="2925763"/>
          <p14:tracePt t="4550" x="4602163" y="2925763"/>
          <p14:tracePt t="4556" x="4640263" y="2925763"/>
          <p14:tracePt t="4563" x="4662488" y="2925763"/>
          <p14:tracePt t="4570" x="4684713" y="2925763"/>
          <p14:tracePt t="4577" x="4714875" y="2925763"/>
          <p14:tracePt t="4585" x="4737100" y="2925763"/>
          <p14:tracePt t="4594" x="4759325" y="2925763"/>
          <p14:tracePt t="4599" x="4781550" y="2925763"/>
          <p14:tracePt t="4605" x="4803775" y="2925763"/>
          <p14:tracePt t="4612" x="4818063" y="2925763"/>
          <p14:tracePt t="4620" x="4840288" y="2925763"/>
          <p14:tracePt t="4627" x="4878388" y="2925763"/>
          <p14:tracePt t="4634" x="4900613" y="2925763"/>
          <p14:tracePt t="4644" x="4930775" y="2925763"/>
          <p14:tracePt t="4648" x="4937125" y="2925763"/>
          <p14:tracePt t="4656" x="4960938" y="2925763"/>
          <p14:tracePt t="4662" x="4975225" y="2925763"/>
          <p14:tracePt t="4669" x="4997450" y="2925763"/>
          <p14:tracePt t="4678" x="5005388" y="2925763"/>
          <p14:tracePt t="4684" x="5011738" y="2925763"/>
          <p14:tracePt t="4740" x="5027613" y="2925763"/>
          <p14:tracePt t="4747" x="5049838" y="2925763"/>
          <p14:tracePt t="4754" x="5072063" y="2925763"/>
          <p14:tracePt t="4761" x="5108575" y="2925763"/>
          <p14:tracePt t="4770" x="5138738" y="2925763"/>
          <p14:tracePt t="4776" x="5146675" y="2925763"/>
          <p14:tracePt t="4783" x="5168900" y="2925763"/>
          <p14:tracePt t="4789" x="5191125" y="2925763"/>
          <p14:tracePt t="4796" x="5205413" y="2925763"/>
          <p14:tracePt t="4804" x="5235575" y="2925763"/>
          <p14:tracePt t="4811" x="5265738" y="2925763"/>
          <p14:tracePt t="4819" x="5287963" y="2925763"/>
          <p14:tracePt t="4826" x="5310188" y="2925763"/>
          <p14:tracePt t="4832" x="5348288" y="2925763"/>
          <p14:tracePt t="4839" x="5376863" y="2925763"/>
          <p14:tracePt t="4846" x="5399088" y="2925763"/>
          <p14:tracePt t="4853" x="5421313" y="2925763"/>
          <p14:tracePt t="4860" x="5443538" y="2925763"/>
          <p14:tracePt t="4867" x="5481638" y="2925763"/>
          <p14:tracePt t="4874" x="5526088" y="2925763"/>
          <p14:tracePt t="4881" x="5548313" y="2925763"/>
          <p14:tracePt t="4889" x="5608638" y="2925763"/>
          <p14:tracePt t="4895" x="5630863" y="2925763"/>
          <p14:tracePt t="4903" x="5653088" y="2925763"/>
          <p14:tracePt t="4910" x="5689600" y="2925763"/>
          <p14:tracePt t="4918" x="5734050" y="2925763"/>
          <p14:tracePt t="4924" x="5757863" y="2925763"/>
          <p14:tracePt t="4930" x="5764213" y="2925763"/>
          <p14:tracePt t="4938" x="5786438" y="2925763"/>
          <p14:tracePt t="4945" x="5802313" y="2925763"/>
          <p14:tracePt t="4953" x="5824538" y="2925763"/>
          <p14:tracePt t="4961" x="5861050" y="2919413"/>
          <p14:tracePt t="4968" x="5891213" y="2903538"/>
          <p14:tracePt t="4975" x="5927725" y="2903538"/>
          <p14:tracePt t="4980" x="5951538" y="2903538"/>
          <p14:tracePt t="4989" x="5988050" y="2903538"/>
          <p14:tracePt t="4995" x="6018213" y="2903538"/>
          <p14:tracePt t="5003" x="6040438" y="2903538"/>
          <p14:tracePt t="5011" x="6062663" y="2903538"/>
          <p14:tracePt t="5027" x="6115050" y="2903538"/>
          <p14:tracePt t="5030" x="6121400" y="2903538"/>
          <p14:tracePt t="5038" x="6137275" y="2903538"/>
          <p14:tracePt t="5044" x="6143625" y="2903538"/>
          <p14:tracePt t="5053" x="6167438" y="2903538"/>
          <p14:tracePt t="5061" x="6181725" y="2903538"/>
          <p14:tracePt t="5066" x="6189663" y="2903538"/>
          <p14:tracePt t="5076" x="6226175" y="2903538"/>
          <p14:tracePt t="5080" x="6248400" y="2911475"/>
          <p14:tracePt t="5088" x="6270625" y="2911475"/>
          <p14:tracePt t="5097" x="6286500" y="2911475"/>
          <p14:tracePt t="5103" x="6308725" y="2925763"/>
          <p14:tracePt t="5112" x="6345238" y="2933700"/>
          <p14:tracePt t="5115" x="6361113" y="2947988"/>
          <p14:tracePt t="5123" x="6367463" y="2955925"/>
          <p14:tracePt t="5131" x="6383338" y="2955925"/>
          <p14:tracePt t="5179" x="6383338" y="2971800"/>
          <p14:tracePt t="5195" x="6383338" y="2978150"/>
          <p14:tracePt t="5223" x="6383338" y="2994025"/>
          <p14:tracePt t="5229" x="6375400" y="3016250"/>
          <p14:tracePt t="5237" x="6361113" y="3038475"/>
          <p14:tracePt t="5245" x="6353175" y="3068638"/>
          <p14:tracePt t="5250" x="6308725" y="3090863"/>
          <p14:tracePt t="5258" x="6264275" y="3119438"/>
          <p14:tracePt t="5265" x="6203950" y="3163888"/>
          <p14:tracePt t="5273" x="6121400" y="3201988"/>
          <p14:tracePt t="5282" x="6062663" y="3232150"/>
          <p14:tracePt t="5286" x="5957888" y="3246438"/>
          <p14:tracePt t="5295" x="5854700" y="3260725"/>
          <p14:tracePt t="5299" x="5772150" y="3284538"/>
          <p14:tracePt t="5306" x="5689600" y="3298825"/>
          <p14:tracePt t="5313" x="5608638" y="3328988"/>
          <p14:tracePt t="5320" x="5564188" y="3328988"/>
          <p14:tracePt t="5327" x="5489575" y="3328988"/>
          <p14:tracePt t="5335" x="5414963" y="3328988"/>
          <p14:tracePt t="5345" x="5340350" y="3328988"/>
          <p14:tracePt t="5348" x="5295900" y="3328988"/>
          <p14:tracePt t="5356" x="5243513" y="3328988"/>
          <p14:tracePt t="5362" x="5146675" y="3328988"/>
          <p14:tracePt t="5371" x="5094288" y="3328988"/>
          <p14:tracePt t="5378" x="4997450" y="3328988"/>
          <p14:tracePt t="5383" x="4900613" y="3328988"/>
          <p14:tracePt t="5391" x="4818063" y="3328988"/>
          <p14:tracePt t="5397" x="4721225" y="3328988"/>
          <p14:tracePt t="5405" x="4640263" y="3328988"/>
          <p14:tracePt t="5411" x="4543425" y="3328988"/>
          <p14:tracePt t="5419" x="4438650" y="3351213"/>
          <p14:tracePt t="5427" x="4357688" y="3351213"/>
          <p14:tracePt t="5433" x="4283075" y="3365500"/>
          <p14:tracePt t="5441" x="4178300" y="3381375"/>
          <p14:tracePt t="5446" x="4117975" y="3395663"/>
          <p14:tracePt t="5454" x="4043363" y="3395663"/>
          <p14:tracePt t="5461" x="3984625" y="3395663"/>
          <p14:tracePt t="5469" x="3887788" y="3395663"/>
          <p14:tracePt t="5477" x="3835400" y="3409950"/>
          <p14:tracePt t="5481" x="3708400" y="3409950"/>
          <p14:tracePt t="5490" x="3605213" y="3409950"/>
          <p14:tracePt t="5496" x="3530600" y="3409950"/>
          <p14:tracePt t="5504" x="3448050" y="3425825"/>
          <p14:tracePt t="5511" x="3373438" y="3425825"/>
          <p14:tracePt t="5517" x="3298825" y="3425825"/>
          <p14:tracePt t="5527" x="3240088" y="3425825"/>
          <p14:tracePt t="5531" x="3165475" y="3425825"/>
          <p14:tracePt t="5539" x="3113088" y="3425825"/>
          <p14:tracePt t="5546" x="3038475" y="3425825"/>
          <p14:tracePt t="5552" x="2957513" y="3425825"/>
          <p14:tracePt t="5560" x="2882900" y="3425825"/>
          <p14:tracePt t="5567" x="2830513" y="3425825"/>
          <p14:tracePt t="5574" x="2770188" y="3425825"/>
          <p14:tracePt t="5581" x="2695575" y="3425825"/>
          <p14:tracePt t="5589" x="2643188" y="3425825"/>
          <p14:tracePt t="5595" x="2570163" y="3425825"/>
          <p14:tracePt t="5603" x="2524125" y="3417888"/>
          <p14:tracePt t="5612" x="2451100" y="3417888"/>
          <p14:tracePt t="5617" x="2413000" y="3417888"/>
          <p14:tracePt t="5624" x="2354263" y="3403600"/>
          <p14:tracePt t="5630" x="2293938" y="3395663"/>
          <p14:tracePt t="5638" x="2219325" y="3373438"/>
          <p14:tracePt t="5644" x="2136775" y="3357563"/>
          <p14:tracePt t="5653" x="2078038" y="3357563"/>
          <p14:tracePt t="5661" x="2003425" y="3343275"/>
          <p14:tracePt t="5666" x="1966913" y="3343275"/>
          <p14:tracePt t="5673" x="1920875" y="3313113"/>
          <p14:tracePt t="5681" x="1862138" y="3306763"/>
          <p14:tracePt t="5687" x="1824038" y="3306763"/>
          <p14:tracePt t="5695" x="1787525" y="3290888"/>
          <p14:tracePt t="5701" x="1757363" y="3276600"/>
          <p14:tracePt t="5714" x="1720850" y="3260725"/>
          <p14:tracePt t="5716" x="1690688" y="3246438"/>
          <p14:tracePt t="5724" x="1654175" y="3238500"/>
          <p14:tracePt t="5729" x="1630363" y="3238500"/>
          <p14:tracePt t="5737" x="1585913" y="3224213"/>
          <p14:tracePt t="5744" x="1563688" y="3224213"/>
          <p14:tracePt t="5752" x="1541463" y="3224213"/>
          <p14:tracePt t="5757" x="1511300" y="3209925"/>
          <p14:tracePt t="5764" x="1474788" y="3209925"/>
          <p14:tracePt t="5772" x="1452563" y="3209925"/>
          <p14:tracePt t="5779" x="1430338" y="3209925"/>
          <p14:tracePt t="5786" x="1400175" y="3209925"/>
          <p14:tracePt t="5793" x="1392238" y="3209925"/>
          <p14:tracePt t="5801" x="1355725" y="3209925"/>
          <p14:tracePt t="5807" x="1347788" y="3209925"/>
          <p14:tracePt t="5813" x="1333500" y="3209925"/>
          <p14:tracePt t="5822" x="1311275" y="3194050"/>
          <p14:tracePt t="5828" x="1303338" y="3194050"/>
          <p14:tracePt t="5836" x="1289050" y="3194050"/>
          <p14:tracePt t="5843" x="1281113" y="3194050"/>
          <p14:tracePt t="5850" x="1266825" y="3194050"/>
          <p14:tracePt t="5857" x="1243013" y="3194050"/>
          <p14:tracePt t="5894" x="1236663" y="3194050"/>
          <p14:tracePt t="6005" x="1258888" y="3194050"/>
          <p14:tracePt t="6015" x="1273175" y="3194050"/>
          <p14:tracePt t="6020" x="1295400" y="3194050"/>
          <p14:tracePt t="6027" x="1370013" y="3194050"/>
          <p14:tracePt t="6032" x="1430338" y="3201988"/>
          <p14:tracePt t="6040" x="1466850" y="3216275"/>
          <p14:tracePt t="6047" x="1489075" y="3232150"/>
          <p14:tracePt t="6054" x="1533525" y="3232150"/>
          <p14:tracePt t="6062" x="1557338" y="3232150"/>
          <p14:tracePt t="6069" x="1579563" y="3246438"/>
          <p14:tracePt t="6076" x="1593850" y="3246438"/>
          <p14:tracePt t="6084" x="1601788" y="3246438"/>
          <p14:tracePt t="6090" x="1616075" y="3246438"/>
          <p14:tracePt t="6097" x="1624013" y="3246438"/>
          <p14:tracePt t="6103" x="1646238" y="3254375"/>
          <p14:tracePt t="6110" x="1660525" y="3254375"/>
          <p14:tracePt t="6119" x="1668463" y="3254375"/>
          <p14:tracePt t="6129" x="1682750" y="3254375"/>
          <p14:tracePt t="6132" x="1690688" y="3268663"/>
          <p14:tracePt t="6146" x="1698625" y="3268663"/>
          <p14:tracePt t="6161" x="1712913" y="3268663"/>
          <p14:tracePt t="6168" x="1720850" y="3268663"/>
          <p14:tracePt t="6175" x="1735138" y="3268663"/>
          <p14:tracePt t="6182" x="1757363" y="3268663"/>
          <p14:tracePt t="6190" x="1779588" y="3268663"/>
          <p14:tracePt t="6195" x="1787525" y="3268663"/>
          <p14:tracePt t="6204" x="1801813" y="3268663"/>
          <p14:tracePt t="6211" x="1809750" y="3268663"/>
          <p14:tracePt t="6217" x="1831975" y="3268663"/>
          <p14:tracePt t="6224" x="1846263" y="3268663"/>
          <p14:tracePt t="6230" x="1870075" y="3268663"/>
          <p14:tracePt t="6239" x="1876425" y="3268663"/>
          <p14:tracePt t="6246" x="1898650" y="3268663"/>
          <p14:tracePt t="6253" x="1906588" y="3268663"/>
          <p14:tracePt t="6262" x="1920875" y="3268663"/>
          <p14:tracePt t="6266" x="1928813" y="3268663"/>
          <p14:tracePt t="6274" x="1928813" y="3276600"/>
          <p14:tracePt t="6627" x="1951038" y="3276600"/>
          <p14:tracePt t="6633" x="1966913" y="3276600"/>
          <p14:tracePt t="6640" x="1989138" y="3276600"/>
          <p14:tracePt t="6648" x="1995488" y="3276600"/>
          <p14:tracePt t="6655" x="2017713" y="3276600"/>
          <p14:tracePt t="6662" x="2063750" y="3268663"/>
          <p14:tracePt t="6670" x="2085975" y="3260725"/>
          <p14:tracePt t="6677" x="2108200" y="3260725"/>
          <p14:tracePt t="6682" x="2136775" y="3260725"/>
          <p14:tracePt t="6690" x="2174875" y="3246438"/>
          <p14:tracePt t="6696" x="2182813" y="3246438"/>
          <p14:tracePt t="6704" x="2197100" y="3246438"/>
          <p14:tracePt t="6711" x="2205038" y="3246438"/>
          <p14:tracePt t="6719" x="2227263" y="3246438"/>
          <p14:tracePt t="6728" x="2241550" y="3246438"/>
          <p14:tracePt t="6732" x="2249488" y="3246438"/>
          <p14:tracePt t="6739" x="2263775" y="3246438"/>
          <p14:tracePt t="6746" x="2286000" y="3246438"/>
          <p14:tracePt t="6753" x="2293938" y="3246438"/>
          <p14:tracePt t="6760" x="2316163" y="3246438"/>
          <p14:tracePt t="6767" x="2338388" y="3246438"/>
          <p14:tracePt t="6777" x="2368550" y="3232150"/>
          <p14:tracePt t="6781" x="2405063" y="3232150"/>
          <p14:tracePt t="6789" x="2427288" y="3216275"/>
          <p14:tracePt t="6795" x="2443163" y="3216275"/>
          <p14:tracePt t="6803" x="2465388" y="3216275"/>
          <p14:tracePt t="6810" x="2473325" y="3209925"/>
          <p14:tracePt t="6817" x="2495550" y="3209925"/>
          <p14:tracePt t="6824" x="2517775" y="3209925"/>
          <p14:tracePt t="6831" x="2532063" y="3194050"/>
          <p14:tracePt t="6839" x="2540000" y="3194050"/>
          <p14:tracePt t="6844" x="2554288" y="3194050"/>
          <p14:tracePt t="6853" x="2562225" y="3194050"/>
          <p14:tracePt t="6860" x="2576513" y="3194050"/>
          <p14:tracePt t="6868" x="2584450" y="3194050"/>
          <p14:tracePt t="6873" x="2592388" y="3194050"/>
          <p14:tracePt t="6880" x="2606675" y="3194050"/>
          <p14:tracePt t="6887" x="2628900" y="3194050"/>
          <p14:tracePt t="6894" x="2636838" y="3194050"/>
          <p14:tracePt t="6943" x="2651125" y="3194050"/>
          <p14:tracePt t="6972" x="2659063" y="3194050"/>
          <p14:tracePt t="6979" x="2673350" y="3194050"/>
          <p14:tracePt t="6985" x="2681288" y="3194050"/>
          <p14:tracePt t="6993" x="2689225" y="3194050"/>
          <p14:tracePt t="7001" x="2703513" y="3194050"/>
          <p14:tracePt t="7007" x="2711450" y="3194050"/>
          <p14:tracePt t="7029" x="2770188" y="3194050"/>
          <p14:tracePt t="7037" x="2778125" y="3194050"/>
          <p14:tracePt t="7235" x="2792413" y="3194050"/>
          <p14:tracePt t="7241" x="2814638" y="3194050"/>
          <p14:tracePt t="7248" x="2822575" y="3194050"/>
          <p14:tracePt t="7254" x="2836863" y="3194050"/>
          <p14:tracePt t="7304" x="2844800" y="3194050"/>
          <p14:tracePt t="7310" x="2852738" y="3194050"/>
          <p14:tracePt t="7318" x="2867025" y="3194050"/>
          <p14:tracePt t="7326" x="2905125" y="3194050"/>
          <p14:tracePt t="7331" x="2911475" y="3194050"/>
          <p14:tracePt t="7339" x="2933700" y="3194050"/>
          <p14:tracePt t="7346" x="2949575" y="3194050"/>
          <p14:tracePt t="7353" x="2971800" y="3194050"/>
          <p14:tracePt t="7360" x="2979738" y="3194050"/>
          <p14:tracePt t="7367" x="3001963" y="3194050"/>
          <p14:tracePt t="7377" x="3008313" y="3201988"/>
          <p14:tracePt t="7381" x="3024188" y="3201988"/>
          <p14:tracePt t="7388" x="3030538" y="3201988"/>
          <p14:tracePt t="7396" x="3046413" y="3201988"/>
          <p14:tracePt t="7403" x="3054350" y="3201988"/>
          <p14:tracePt t="7410" x="3068638" y="3201988"/>
          <p14:tracePt t="7417" x="3076575" y="3201988"/>
          <p14:tracePt t="7423" x="3113088" y="3201988"/>
          <p14:tracePt t="7430" x="3121025" y="3201988"/>
          <p14:tracePt t="7438" x="3143250" y="3209925"/>
          <p14:tracePt t="7444" x="3173413" y="3209925"/>
          <p14:tracePt t="7452" x="3179763" y="3209925"/>
          <p14:tracePt t="7460" x="3201988" y="3209925"/>
          <p14:tracePt t="7466" x="3240088" y="3224213"/>
          <p14:tracePt t="7473" x="3270250" y="3224213"/>
          <p14:tracePt t="7480" x="3292475" y="3224213"/>
          <p14:tracePt t="7487" x="3298825" y="3238500"/>
          <p14:tracePt t="7494" x="3321050" y="3238500"/>
          <p14:tracePt t="7501" x="3367088" y="3254375"/>
          <p14:tracePt t="7509" x="3373438" y="3254375"/>
          <p14:tracePt t="7517" x="3389313" y="3254375"/>
          <p14:tracePt t="7523" x="3411538" y="3260725"/>
          <p14:tracePt t="7530" x="3433763" y="3260725"/>
          <p14:tracePt t="7538" x="3470275" y="3260725"/>
          <p14:tracePt t="7544" x="3500438" y="3260725"/>
          <p14:tracePt t="7553" x="3522663" y="3260725"/>
          <p14:tracePt t="7560" x="3544888" y="3260725"/>
          <p14:tracePt t="7566" x="3567113" y="3260725"/>
          <p14:tracePt t="7573" x="3627438" y="3260725"/>
          <p14:tracePt t="7579" x="3649663" y="3260725"/>
          <p14:tracePt t="7587" x="3686175" y="3260725"/>
          <p14:tracePt t="7595" x="3746500" y="3260725"/>
          <p14:tracePt t="7600" x="3768725" y="3260725"/>
          <p14:tracePt t="7610" x="3790950" y="3260725"/>
          <p14:tracePt t="7615" x="3827463" y="3260725"/>
          <p14:tracePt t="7621" x="3873500" y="3260725"/>
          <p14:tracePt t="7629" x="3895725" y="3260725"/>
          <p14:tracePt t="7636" x="3917950" y="3260725"/>
          <p14:tracePt t="7643" x="3940175" y="3260725"/>
          <p14:tracePt t="7650" x="3984625" y="3276600"/>
          <p14:tracePt t="7658" x="4021138" y="3276600"/>
          <p14:tracePt t="7665" x="4059238" y="3276600"/>
          <p14:tracePt t="7672" x="4117975" y="3290888"/>
          <p14:tracePt t="7678" x="4156075" y="3290888"/>
          <p14:tracePt t="7687" x="4186238" y="3290888"/>
          <p14:tracePt t="7695" x="4208463" y="3290888"/>
          <p14:tracePt t="7700" x="4244975" y="3306763"/>
          <p14:tracePt t="7707" x="4275138" y="3306763"/>
          <p14:tracePt t="7714" x="4297363" y="3306763"/>
          <p14:tracePt t="7721" x="4319588" y="3306763"/>
          <p14:tracePt t="7728" x="4341813" y="3306763"/>
          <p14:tracePt t="7735" x="4364038" y="3306763"/>
          <p14:tracePt t="7743" x="4394200" y="3306763"/>
          <p14:tracePt t="7748" x="4430713" y="3306763"/>
          <p14:tracePt t="7756" x="4454525" y="3306763"/>
          <p14:tracePt t="7763" x="4513263" y="3306763"/>
          <p14:tracePt t="7771" x="4551363" y="3306763"/>
          <p14:tracePt t="7778" x="4587875" y="3313113"/>
          <p14:tracePt t="7785" x="4662488" y="3313113"/>
          <p14:tracePt t="7795" x="4692650" y="3328988"/>
          <p14:tracePt t="7798" x="4729163" y="3328988"/>
          <p14:tracePt t="7805" x="4789488" y="3328988"/>
          <p14:tracePt t="7812" x="4826000" y="3328988"/>
          <p14:tracePt t="7820" x="4864100" y="3328988"/>
          <p14:tracePt t="7827" x="4922838" y="3343275"/>
          <p14:tracePt t="7834" x="4960938" y="3343275"/>
          <p14:tracePt t="7840" x="5005388" y="3343275"/>
          <p14:tracePt t="7847" x="5080000" y="3343275"/>
          <p14:tracePt t="7855" x="5130800" y="3343275"/>
          <p14:tracePt t="7863" x="5191125" y="3343275"/>
          <p14:tracePt t="7869" x="5243513" y="3343275"/>
          <p14:tracePt t="7878" x="5280025" y="3343275"/>
          <p14:tracePt t="7885" x="5340350" y="3343275"/>
          <p14:tracePt t="7891" x="5392738" y="3343275"/>
          <p14:tracePt t="7897" x="5451475" y="3343275"/>
          <p14:tracePt t="7904" x="5526088" y="3343275"/>
          <p14:tracePt t="7913" x="5564188" y="3343275"/>
          <p14:tracePt t="7918" x="5637213" y="3343275"/>
          <p14:tracePt t="7926" x="5719763" y="3335338"/>
          <p14:tracePt t="7932" x="5824538" y="3321050"/>
          <p14:tracePt t="7940" x="5861050" y="3321050"/>
          <p14:tracePt t="7946" x="5935663" y="3321050"/>
          <p14:tracePt t="7954" x="5980113" y="3306763"/>
          <p14:tracePt t="7960" x="6018213" y="3306763"/>
          <p14:tracePt t="7968" x="6040438" y="3306763"/>
          <p14:tracePt t="7976" x="6115050" y="3306763"/>
          <p14:tracePt t="7982" x="6137275" y="3306763"/>
          <p14:tracePt t="7988" x="6167438" y="3306763"/>
          <p14:tracePt t="7995" x="6203950" y="3306763"/>
          <p14:tracePt t="8003" x="6211888" y="3306763"/>
          <p14:tracePt t="8011" x="6240463" y="3306763"/>
          <p14:tracePt t="8017" x="6248400" y="3306763"/>
          <p14:tracePt t="8027" x="6256338" y="3306763"/>
          <p14:tracePt t="8031" x="6270625" y="3306763"/>
          <p14:tracePt t="8038" x="6278563" y="3321050"/>
          <p14:tracePt t="8046" x="6292850" y="3321050"/>
          <p14:tracePt t="8054" x="6323013" y="3321050"/>
          <p14:tracePt t="8061" x="6353175" y="3321050"/>
          <p14:tracePt t="8067" x="6361113" y="3328988"/>
          <p14:tracePt t="8074" x="6383338" y="3343275"/>
          <p14:tracePt t="8081" x="6442075" y="3357563"/>
          <p14:tracePt t="8089" x="6480175" y="3365500"/>
          <p14:tracePt t="8097" x="6508750" y="3395663"/>
          <p14:tracePt t="8103" x="6530975" y="3409950"/>
          <p14:tracePt t="8111" x="6577013" y="3425825"/>
          <p14:tracePt t="8130" x="6599238" y="3432175"/>
          <p14:tracePt t="8132" x="6599238" y="3440113"/>
          <p14:tracePt t="8145" x="6605588" y="3440113"/>
          <p14:tracePt t="8165" x="6605588" y="3454400"/>
          <p14:tracePt t="8201" x="6554788" y="3476625"/>
          <p14:tracePt t="8208" x="6442075" y="3536950"/>
          <p14:tracePt t="8215" x="6218238" y="3573463"/>
          <p14:tracePt t="8223" x="5943600" y="3573463"/>
          <p14:tracePt t="8232" x="5697538" y="3597275"/>
          <p14:tracePt t="8237" x="5399088" y="3597275"/>
          <p14:tracePt t="8244" x="5176838" y="3597275"/>
          <p14:tracePt t="8251" x="4900613" y="3597275"/>
          <p14:tracePt t="8261" x="4654550" y="3597275"/>
          <p14:tracePt t="8265" x="4408488" y="3619500"/>
          <p14:tracePt t="8272" x="4214813" y="3619500"/>
          <p14:tracePt t="8278" x="4014788" y="3633788"/>
          <p14:tracePt t="8287" x="3813175" y="3656013"/>
          <p14:tracePt t="8294" x="3567113" y="3678238"/>
          <p14:tracePt t="8302" x="3367088" y="3700463"/>
          <p14:tracePt t="8307" x="3165475" y="3738563"/>
          <p14:tracePt t="8313" x="2941638" y="3760788"/>
          <p14:tracePt t="8322" x="2695575" y="3760788"/>
          <p14:tracePt t="8328" x="2443163" y="3783013"/>
          <p14:tracePt t="8335" x="2249488" y="3783013"/>
          <p14:tracePt t="8343" x="2144713" y="3783013"/>
          <p14:tracePt t="8349" x="2017713" y="3783013"/>
          <p14:tracePt t="8356" x="1892300" y="3767138"/>
          <p14:tracePt t="8363" x="1787525" y="3767138"/>
          <p14:tracePt t="8371" x="1712913" y="3752850"/>
          <p14:tracePt t="8378" x="1646238" y="3722688"/>
          <p14:tracePt t="8385" x="1608138" y="3708400"/>
          <p14:tracePt t="8394" x="1549400" y="3694113"/>
          <p14:tracePt t="8399" x="1511300" y="3694113"/>
          <p14:tracePt t="8406" x="1489075" y="3694113"/>
          <p14:tracePt t="8413" x="1474788" y="3694113"/>
          <p14:tracePt t="8420" x="1452563" y="3678238"/>
          <p14:tracePt t="8427" x="1444625" y="3678238"/>
          <p14:tracePt t="8435" x="1430338" y="3678238"/>
          <p14:tracePt t="8444" x="1430338" y="3670300"/>
          <p14:tracePt t="8696" x="1422400" y="3670300"/>
          <p14:tracePt t="8702" x="1408113" y="3700463"/>
          <p14:tracePt t="8709" x="1408113" y="3708400"/>
          <p14:tracePt t="8716" x="1408113" y="3716338"/>
          <p14:tracePt t="8724" x="1408113" y="3730625"/>
          <p14:tracePt t="8731" x="1408113" y="3738563"/>
          <p14:tracePt t="8745" x="1408113" y="3752850"/>
          <p14:tracePt t="8802" x="1408113" y="3760788"/>
          <p14:tracePt t="8816" x="1408113" y="3783013"/>
          <p14:tracePt t="8822" x="1400175" y="3797300"/>
          <p14:tracePt t="8830" x="1400175" y="3805238"/>
          <p14:tracePt t="8837" x="1400175" y="3813175"/>
          <p14:tracePt t="8858" x="1400175" y="3827463"/>
          <p14:tracePt t="8866" x="1400175" y="3835400"/>
          <p14:tracePt t="9063" x="1400175" y="3849688"/>
          <p14:tracePt t="9070" x="1400175" y="3857625"/>
          <p14:tracePt t="9076" x="1400175" y="3879850"/>
          <p14:tracePt t="9087" x="1400175" y="3894138"/>
          <p14:tracePt t="9095" x="1414463" y="3902075"/>
          <p14:tracePt t="9098" x="1422400" y="3916363"/>
          <p14:tracePt t="9106" x="1436688" y="3924300"/>
          <p14:tracePt t="9113" x="1444625" y="3932238"/>
          <p14:tracePt t="9120" x="1460500" y="3946525"/>
          <p14:tracePt t="9130" x="1489075" y="3954463"/>
          <p14:tracePt t="9134" x="1519238" y="3968750"/>
          <p14:tracePt t="9142" x="1533525" y="3998913"/>
          <p14:tracePt t="9146" x="1541463" y="4006850"/>
          <p14:tracePt t="9156" x="1563688" y="4021138"/>
          <p14:tracePt t="9162" x="1579563" y="4029075"/>
          <p14:tracePt t="9169" x="1608138" y="4043363"/>
          <p14:tracePt t="9178" x="1638300" y="4051300"/>
          <p14:tracePt t="9182" x="1660525" y="4079875"/>
          <p14:tracePt t="9190" x="1676400" y="4087813"/>
          <p14:tracePt t="9197" x="1682750" y="4110038"/>
          <p14:tracePt t="9204" x="1698625" y="4125913"/>
          <p14:tracePt t="9211" x="1720850" y="4132263"/>
          <p14:tracePt t="9218" x="1727200" y="4148138"/>
          <p14:tracePt t="9227" x="1743075" y="4154488"/>
          <p14:tracePt t="9231" x="1751013" y="4170363"/>
          <p14:tracePt t="9238" x="1765300" y="4176713"/>
          <p14:tracePt t="9246" x="1787525" y="4176713"/>
          <p14:tracePt t="9252" x="1795463" y="4184650"/>
          <p14:tracePt t="9259" x="1801813" y="4184650"/>
          <p14:tracePt t="9267" x="1839913" y="4198938"/>
          <p14:tracePt t="9274" x="1870075" y="4198938"/>
          <p14:tracePt t="9280" x="1892300" y="4229100"/>
          <p14:tracePt t="9288" x="1906588" y="4237038"/>
          <p14:tracePt t="9295" x="1914525" y="4237038"/>
          <p14:tracePt t="9302" x="1951038" y="4237038"/>
          <p14:tracePt t="9310" x="1958975" y="4237038"/>
          <p14:tracePt t="9317" x="1973263" y="4237038"/>
          <p14:tracePt t="9323" x="1981200" y="4237038"/>
          <p14:tracePt t="9330" x="1989138" y="4237038"/>
          <p14:tracePt t="9337" x="2003425" y="4237038"/>
          <p14:tracePt t="9344" x="2011363" y="4237038"/>
          <p14:tracePt t="9351" x="2025650" y="4237038"/>
          <p14:tracePt t="9360" x="2033588" y="4237038"/>
          <p14:tracePt t="9366" x="2055813" y="4237038"/>
          <p14:tracePt t="9372" x="2078038" y="4237038"/>
          <p14:tracePt t="9379" x="2108200" y="4237038"/>
          <p14:tracePt t="9387" x="2130425" y="4237038"/>
          <p14:tracePt t="9394" x="2152650" y="4251325"/>
          <p14:tracePt t="9401" x="2197100" y="4251325"/>
          <p14:tracePt t="9410" x="2219325" y="4251325"/>
          <p14:tracePt t="9415" x="2241550" y="4251325"/>
          <p14:tracePt t="9422" x="2263775" y="4267200"/>
          <p14:tracePt t="9429" x="2308225" y="4267200"/>
          <p14:tracePt t="9436" x="2316163" y="4267200"/>
          <p14:tracePt t="9443" x="2338388" y="4273550"/>
          <p14:tracePt t="9450" x="2360613" y="4273550"/>
          <p14:tracePt t="9457" x="2390775" y="4289425"/>
          <p14:tracePt t="9464" x="2427288" y="4289425"/>
          <p14:tracePt t="9471" x="2451100" y="4289425"/>
          <p14:tracePt t="9478" x="2479675" y="4289425"/>
          <p14:tracePt t="9486" x="2517775" y="4289425"/>
          <p14:tracePt t="9493" x="2554288" y="4303713"/>
          <p14:tracePt t="9500" x="2584450" y="4303713"/>
          <p14:tracePt t="9507" x="2606675" y="4303713"/>
          <p14:tracePt t="9514" x="2628900" y="4303713"/>
          <p14:tracePt t="9521" x="2651125" y="4303713"/>
          <p14:tracePt t="9527" x="2695575" y="4303713"/>
          <p14:tracePt t="9535" x="2703513" y="4303713"/>
          <p14:tracePt t="9543" x="2711450" y="4303713"/>
          <p14:tracePt t="9549" x="2725738" y="4303713"/>
          <p14:tracePt t="9556" x="2733675" y="4311650"/>
          <p14:tracePt t="9563" x="2747963" y="4311650"/>
          <p14:tracePt t="9570" x="2755900" y="4311650"/>
          <p14:tracePt t="9577" x="2770188" y="4311650"/>
          <p14:tracePt t="9584" x="2800350" y="4311650"/>
          <p14:tracePt t="9592" x="2814638" y="4311650"/>
          <p14:tracePt t="9599" x="2836863" y="4311650"/>
          <p14:tracePt t="9605" x="2844800" y="4311650"/>
          <p14:tracePt t="9613" x="2860675" y="4311650"/>
          <p14:tracePt t="9620" x="2882900" y="4311650"/>
          <p14:tracePt t="9626" x="2919413" y="4311650"/>
          <p14:tracePt t="9634" x="2941638" y="4311650"/>
          <p14:tracePt t="9642" x="2963863" y="4311650"/>
          <p14:tracePt t="9648" x="2994025" y="4311650"/>
          <p14:tracePt t="9655" x="3001963" y="4311650"/>
          <p14:tracePt t="9663" x="3038475" y="4311650"/>
          <p14:tracePt t="9669" x="3060700" y="4311650"/>
          <p14:tracePt t="9676" x="3082925" y="4311650"/>
          <p14:tracePt t="9684" x="3113088" y="4303713"/>
          <p14:tracePt t="9690" x="3151188" y="4289425"/>
          <p14:tracePt t="9697" x="3179763" y="4281488"/>
          <p14:tracePt t="9704" x="3201988" y="4281488"/>
          <p14:tracePt t="9711" x="3224213" y="4281488"/>
          <p14:tracePt t="9718" x="3246438" y="4267200"/>
          <p14:tracePt t="9727" x="3292475" y="4267200"/>
          <p14:tracePt t="9733" x="3298825" y="4267200"/>
          <p14:tracePt t="9740" x="3314700" y="4267200"/>
          <p14:tracePt t="9746" x="3336925" y="4267200"/>
          <p14:tracePt t="9754" x="3343275" y="4267200"/>
          <p14:tracePt t="9761" x="3351213" y="4267200"/>
          <p14:tracePt t="9768" x="3367088" y="4267200"/>
          <p14:tracePt t="9776" x="3389313" y="4259263"/>
          <p14:tracePt t="9782" x="3395663" y="4259263"/>
          <p14:tracePt t="9789" x="3411538" y="4259263"/>
          <p14:tracePt t="9796" x="3417888" y="4244975"/>
          <p14:tracePt t="9803" x="3440113" y="4244975"/>
          <p14:tracePt t="9810" x="3455988" y="4237038"/>
          <p14:tracePt t="9817" x="3478213" y="4206875"/>
          <p14:tracePt t="9828" x="3514725" y="4206875"/>
          <p14:tracePt t="9831" x="3536950" y="4206875"/>
          <p14:tracePt t="9838" x="3552825" y="4198938"/>
          <p14:tracePt t="9846" x="3575050" y="4198938"/>
          <p14:tracePt t="9854" x="3582988" y="4198938"/>
          <p14:tracePt t="9860" x="3597275" y="4198938"/>
          <p14:tracePt t="9869" x="3605213" y="4192588"/>
          <p14:tracePt t="9877" x="3627438" y="4192588"/>
          <p14:tracePt t="9881" x="3641725" y="4192588"/>
          <p14:tracePt t="9889" x="3649663" y="4192588"/>
          <p14:tracePt t="9896" x="3657600" y="4192588"/>
          <p14:tracePt t="9903" x="3671888" y="4192588"/>
          <p14:tracePt t="9910" x="3679825" y="4192588"/>
          <p14:tracePt t="9924" x="3694113" y="4192588"/>
          <p14:tracePt t="9931" x="3702050" y="4176713"/>
          <p14:tracePt t="9938" x="3716338" y="4176713"/>
          <p14:tracePt t="9945" x="3738563" y="4176713"/>
          <p14:tracePt t="9953" x="3746500" y="4176713"/>
          <p14:tracePt t="9960" x="3754438" y="4176713"/>
          <p14:tracePt t="10391" x="3776663" y="4176713"/>
          <p14:tracePt t="10398" x="3821113" y="4184650"/>
          <p14:tracePt t="10405" x="3857625" y="4184650"/>
          <p14:tracePt t="10411" x="3932238" y="4184650"/>
          <p14:tracePt t="10420" x="3954463" y="4184650"/>
          <p14:tracePt t="10427" x="4029075" y="4184650"/>
          <p14:tracePt t="10433" x="4073525" y="4184650"/>
          <p14:tracePt t="10440" x="4111625" y="4184650"/>
          <p14:tracePt t="10446" x="4170363" y="4184650"/>
          <p14:tracePt t="10454" x="4208463" y="4184650"/>
          <p14:tracePt t="10460" x="4244975" y="4184650"/>
          <p14:tracePt t="10469" x="4275138" y="4198938"/>
          <p14:tracePt t="10477" x="4311650" y="4198938"/>
          <p14:tracePt t="10482" x="4333875" y="4198938"/>
          <p14:tracePt t="10489" x="4357688" y="4198938"/>
          <p14:tracePt t="10497" x="4371975" y="4198938"/>
          <p14:tracePt t="10503" x="4394200" y="4198938"/>
          <p14:tracePt t="10511" x="4416425" y="4198938"/>
          <p14:tracePt t="10518" x="4424363" y="4198938"/>
          <p14:tracePt t="10525" x="4446588" y="4198938"/>
          <p14:tracePt t="10531" x="4476750" y="4198938"/>
          <p14:tracePt t="10539" x="4498975" y="4206875"/>
          <p14:tracePt t="10545" x="4505325" y="4206875"/>
          <p14:tracePt t="10553" x="4543425" y="4206875"/>
          <p14:tracePt t="10561" x="4565650" y="4206875"/>
          <p14:tracePt t="10568" x="4595813" y="4206875"/>
          <p14:tracePt t="10574" x="4618038" y="4206875"/>
          <p14:tracePt t="10581" x="4624388" y="4206875"/>
          <p14:tracePt t="10589" x="4662488" y="4206875"/>
          <p14:tracePt t="10595" x="4676775" y="4222750"/>
          <p14:tracePt t="10603" x="4699000" y="4222750"/>
          <p14:tracePt t="10610" x="4706938" y="4222750"/>
          <p14:tracePt t="10617" x="4714875" y="4222750"/>
          <p14:tracePt t="10624" x="4729163" y="4222750"/>
          <p14:tracePt t="10630" x="4737100" y="4222750"/>
          <p14:tracePt t="10639" x="4759325" y="4222750"/>
          <p14:tracePt t="10644" x="4773613" y="4222750"/>
          <p14:tracePt t="10651" x="4781550" y="4222750"/>
          <p14:tracePt t="10662" x="4795838" y="4222750"/>
          <p14:tracePt t="10665" x="4818063" y="4222750"/>
          <p14:tracePt t="10673" x="4840288" y="4222750"/>
          <p14:tracePt t="10682" x="4848225" y="4222750"/>
          <p14:tracePt t="10692" x="4870450" y="4222750"/>
          <p14:tracePt t="10702" x="4908550" y="4222750"/>
          <p14:tracePt t="10711" x="4930775" y="4222750"/>
          <p14:tracePt t="10719" x="4953000" y="4222750"/>
          <p14:tracePt t="10723" x="4960938" y="4222750"/>
          <p14:tracePt t="10730" x="4983163" y="4222750"/>
          <p14:tracePt t="10738" x="4997450" y="4222750"/>
          <p14:tracePt t="10856" x="5005388" y="4222750"/>
          <p14:tracePt t="10864" x="5019675" y="4222750"/>
          <p14:tracePt t="10871" x="5041900" y="4222750"/>
          <p14:tracePt t="10876" x="5049838" y="4222750"/>
          <p14:tracePt t="10885" x="5072063" y="4214813"/>
          <p14:tracePt t="10894" x="5102225" y="4214813"/>
          <p14:tracePt t="10898" x="5108575" y="4206875"/>
          <p14:tracePt t="10905" x="5116513" y="4206875"/>
          <p14:tracePt t="11267" x="5138738" y="4206875"/>
          <p14:tracePt t="11274" x="5154613" y="4192588"/>
          <p14:tracePt t="11282" x="5160963" y="4192588"/>
          <p14:tracePt t="11290" x="5176838" y="4192588"/>
          <p14:tracePt t="11295" x="5183188" y="4192588"/>
          <p14:tracePt t="11303" x="5191125" y="4192588"/>
          <p14:tracePt t="11311" x="5205413" y="4192588"/>
          <p14:tracePt t="11317" x="5213350" y="4192588"/>
          <p14:tracePt t="11322" x="5227638" y="4192588"/>
          <p14:tracePt t="11329" x="5251450" y="4192588"/>
          <p14:tracePt t="11336" x="5257800" y="4192588"/>
          <p14:tracePt t="11345" x="5273675" y="4192588"/>
          <p14:tracePt t="11351" x="5280025" y="4192588"/>
          <p14:tracePt t="11357" x="5287963" y="4192588"/>
          <p14:tracePt t="11371" x="5302250" y="4192588"/>
          <p14:tracePt t="11385" x="5310188" y="4192588"/>
          <p14:tracePt t="11392" x="5324475" y="4192588"/>
          <p14:tracePt t="11399" x="5332413" y="4192588"/>
          <p14:tracePt t="11406" x="5370513" y="4192588"/>
          <p14:tracePt t="11413" x="5376863" y="4192588"/>
          <p14:tracePt t="11420" x="5399088" y="4192588"/>
          <p14:tracePt t="11427" x="5414963" y="4192588"/>
          <p14:tracePt t="11435" x="5437188" y="4192588"/>
          <p14:tracePt t="11443" x="5443538" y="4192588"/>
          <p14:tracePt t="11449" x="5467350" y="4192588"/>
          <p14:tracePt t="11456" x="5481638" y="4192588"/>
          <p14:tracePt t="11462" x="5489575" y="4192588"/>
          <p14:tracePt t="11470" x="5503863" y="4192588"/>
          <p14:tracePt t="11477" x="5511800" y="4192588"/>
          <p14:tracePt t="11484" x="5518150" y="4192588"/>
          <p14:tracePt t="11493" x="5534025" y="4192588"/>
          <p14:tracePt t="11498" x="5540375" y="4192588"/>
          <p14:tracePt t="11505" x="5556250" y="4192588"/>
          <p14:tracePt t="11527" x="5564188" y="4192588"/>
          <p14:tracePt t="11569" x="5586413" y="4192588"/>
          <p14:tracePt t="11576" x="5600700" y="4184650"/>
          <p14:tracePt t="11583" x="5622925" y="4184650"/>
          <p14:tracePt t="11589" x="5645150" y="4184650"/>
          <p14:tracePt t="11597" x="5653088" y="4176713"/>
          <p14:tracePt t="11604" x="5675313" y="4176713"/>
          <p14:tracePt t="11611" x="5697538" y="4176713"/>
          <p14:tracePt t="11619" x="5727700" y="4162425"/>
          <p14:tracePt t="11626" x="5734050" y="4162425"/>
          <p14:tracePt t="11633" x="5749925" y="4162425"/>
          <p14:tracePt t="11639" x="5757863" y="4162425"/>
          <p14:tracePt t="11646" x="5772150" y="4162425"/>
          <p14:tracePt t="12249" x="5794375" y="4162425"/>
          <p14:tracePt t="12262" x="5794375" y="4148138"/>
          <p14:tracePt t="12319" x="5794375" y="4140200"/>
          <p14:tracePt t="12418" x="5802313" y="4117975"/>
          <p14:tracePt t="12424" x="5830888" y="4102100"/>
          <p14:tracePt t="12430" x="5838825" y="4095750"/>
          <p14:tracePt t="12437" x="5861050" y="4079875"/>
          <p14:tracePt t="12445" x="5868988" y="4073525"/>
          <p14:tracePt t="12453" x="5883275" y="4073525"/>
          <p14:tracePt t="12460" x="5905500" y="4057650"/>
          <p14:tracePt t="12466" x="5913438" y="4057650"/>
          <p14:tracePt t="12509" x="5927725" y="4057650"/>
          <p14:tracePt t="12618" x="5935663" y="4057650"/>
          <p14:tracePt t="12624" x="5951538" y="4057650"/>
          <p14:tracePt t="12628" x="5957888" y="4057650"/>
          <p14:tracePt t="12664" x="5973763" y="4057650"/>
          <p14:tracePt t="12700" x="5980113" y="4051300"/>
          <p14:tracePt t="12707" x="6018213" y="4051300"/>
          <p14:tracePt t="12714" x="6024563" y="4051300"/>
          <p14:tracePt t="12720" x="6040438" y="4035425"/>
          <p14:tracePt t="12727" x="6062663" y="4035425"/>
          <p14:tracePt t="12735" x="6084888" y="4035425"/>
          <p14:tracePt t="12744" x="6107113" y="4029075"/>
          <p14:tracePt t="12749" x="6151563" y="3998913"/>
          <p14:tracePt t="12756" x="6189663" y="3983038"/>
          <p14:tracePt t="12763" x="6218238" y="3983038"/>
          <p14:tracePt t="12771" x="6270625" y="3968750"/>
          <p14:tracePt t="12778" x="6300788" y="3960813"/>
          <p14:tracePt t="12786" x="6323013" y="3960813"/>
          <p14:tracePt t="12791" x="6345238" y="3960813"/>
          <p14:tracePt t="12799" x="6405563" y="3960813"/>
          <p14:tracePt t="12806" x="6411913" y="3960813"/>
          <p14:tracePt t="12812" x="6434138" y="3960813"/>
          <p14:tracePt t="12820" x="6442075" y="3960813"/>
          <p14:tracePt t="12827" x="6464300" y="3960813"/>
          <p14:tracePt t="12835" x="6480175" y="3960813"/>
          <p14:tracePt t="12849" x="6486525" y="3960813"/>
          <p14:tracePt t="12855" x="6508750" y="3960813"/>
          <p14:tracePt t="12861" x="6524625" y="3960813"/>
          <p14:tracePt t="12869" x="6530975" y="3960813"/>
          <p14:tracePt t="12877" x="6546850" y="3960813"/>
          <p14:tracePt t="12884" x="6569075" y="3960813"/>
          <p14:tracePt t="12890" x="6577013" y="3960813"/>
          <p14:tracePt t="12896" x="6599238" y="3960813"/>
          <p14:tracePt t="12905" x="6635750" y="3960813"/>
          <p14:tracePt t="12911" x="6665913" y="3960813"/>
          <p14:tracePt t="12919" x="6688138" y="3960813"/>
          <p14:tracePt t="12928" x="6710363" y="3960813"/>
          <p14:tracePt t="12933" x="6748463" y="3960813"/>
          <p14:tracePt t="12940" x="6762750" y="3960813"/>
          <p14:tracePt t="12996" x="6762750" y="3968750"/>
          <p14:tracePt t="13059" x="6762750" y="3983038"/>
          <p14:tracePt t="13116" x="6770688" y="4006850"/>
          <p14:tracePt t="13123" x="6784975" y="4013200"/>
          <p14:tracePt t="13130" x="6792913" y="4029075"/>
          <p14:tracePt t="13136" x="6807200" y="4035425"/>
          <p14:tracePt t="13143" x="6815138" y="4057650"/>
          <p14:tracePt t="13152" x="6829425" y="4087813"/>
          <p14:tracePt t="13161" x="6837363" y="4095750"/>
          <p14:tracePt t="13166" x="6837363" y="4117975"/>
          <p14:tracePt t="13173" x="6837363" y="4132263"/>
          <p14:tracePt t="13180" x="6859588" y="4140200"/>
          <p14:tracePt t="13187" x="6859588" y="4154488"/>
          <p14:tracePt t="13194" x="6859588" y="4162425"/>
          <p14:tracePt t="13203" x="6859588" y="4170363"/>
          <p14:tracePt t="13238" x="6859588" y="4184650"/>
          <p14:tracePt t="13244" x="6843713" y="4192588"/>
          <p14:tracePt t="13251" x="6837363" y="4206875"/>
          <p14:tracePt t="13258" x="6821488" y="4214813"/>
          <p14:tracePt t="13264" x="6799263" y="4229100"/>
          <p14:tracePt t="13273" x="6777038" y="4251325"/>
          <p14:tracePt t="13278" x="6718300" y="4281488"/>
          <p14:tracePt t="13286" x="6673850" y="4311650"/>
          <p14:tracePt t="13294" x="6627813" y="4370388"/>
          <p14:tracePt t="13301" x="6546850" y="4408488"/>
          <p14:tracePt t="13306" x="6480175" y="4438650"/>
          <p14:tracePt t="13313" x="6397625" y="4467225"/>
          <p14:tracePt t="13322" x="6330950" y="4519613"/>
          <p14:tracePt t="13328" x="6270625" y="4549775"/>
          <p14:tracePt t="13336" x="6167438" y="4564063"/>
          <p14:tracePt t="13345" x="6062663" y="4586288"/>
          <p14:tracePt t="13349" x="5965825" y="4586288"/>
          <p14:tracePt t="13357" x="5838825" y="4586288"/>
          <p14:tracePt t="13363" x="5711825" y="4586288"/>
          <p14:tracePt t="13371" x="5556250" y="4557713"/>
          <p14:tracePt t="13378" x="5429250" y="4535488"/>
          <p14:tracePt t="13385" x="5348288" y="4519613"/>
          <p14:tracePt t="13394" x="5265738" y="4483100"/>
          <p14:tracePt t="13398" x="5160963" y="4467225"/>
          <p14:tracePt t="13405" x="5116513" y="4452938"/>
          <p14:tracePt t="13412" x="5064125" y="4438650"/>
          <p14:tracePt t="13420" x="4983163" y="4422775"/>
          <p14:tracePt t="13427" x="4922838" y="4408488"/>
          <p14:tracePt t="13435" x="4848225" y="4408488"/>
          <p14:tracePt t="13442" x="4789488" y="4408488"/>
          <p14:tracePt t="13450" x="4714875" y="4408488"/>
          <p14:tracePt t="13456" x="4618038" y="4408488"/>
          <p14:tracePt t="13462" x="4513263" y="4408488"/>
          <p14:tracePt t="13470" x="4408488" y="4422775"/>
          <p14:tracePt t="13478" x="4283075" y="4422775"/>
          <p14:tracePt t="13483" x="4156075" y="4438650"/>
          <p14:tracePt t="13491" x="4103688" y="4438650"/>
          <p14:tracePt t="13497" x="3984625" y="4438650"/>
          <p14:tracePt t="13505" x="3910013" y="4438650"/>
          <p14:tracePt t="13511" x="3783013" y="4438650"/>
          <p14:tracePt t="13520" x="3686175" y="4438650"/>
          <p14:tracePt t="13529" x="3582988" y="4438650"/>
          <p14:tracePt t="13532" x="3508375" y="4438650"/>
          <p14:tracePt t="13540" x="3425825" y="4430713"/>
          <p14:tracePt t="13547" x="3321050" y="4430713"/>
          <p14:tracePt t="13554" x="3270250" y="4414838"/>
          <p14:tracePt t="13560" x="3187700" y="4414838"/>
          <p14:tracePt t="13569" x="3135313" y="4414838"/>
          <p14:tracePt t="13577" x="3038475" y="4400550"/>
          <p14:tracePt t="13583" x="2979738" y="4386263"/>
          <p14:tracePt t="13590" x="2852738" y="4386263"/>
          <p14:tracePt t="13596" x="2778125" y="4386263"/>
          <p14:tracePt t="13604" x="2673350" y="4370388"/>
          <p14:tracePt t="13611" x="2576513" y="4370388"/>
          <p14:tracePt t="13617" x="2517775" y="4370388"/>
          <p14:tracePt t="13625" x="2457450" y="4341813"/>
          <p14:tracePt t="13631" x="2382838" y="4341813"/>
          <p14:tracePt t="13639" x="2324100" y="4341813"/>
          <p14:tracePt t="13646" x="2249488" y="4341813"/>
          <p14:tracePt t="13654" x="2197100" y="4325938"/>
          <p14:tracePt t="13661" x="2114550" y="4325938"/>
          <p14:tracePt t="13669" x="2063750" y="4325938"/>
          <p14:tracePt t="13674" x="2017713" y="4325938"/>
          <p14:tracePt t="13681" x="1981200" y="4325938"/>
          <p14:tracePt t="13689" x="1943100" y="4325938"/>
          <p14:tracePt t="13695" x="1884363" y="4325938"/>
          <p14:tracePt t="13704" x="1862138" y="4325938"/>
          <p14:tracePt t="13710" x="1839913" y="4325938"/>
          <p14:tracePt t="13717" x="1817688" y="4325938"/>
          <p14:tracePt t="13724" x="1795463" y="4325938"/>
          <p14:tracePt t="13731" x="1765300" y="4325938"/>
          <p14:tracePt t="13739" x="1757363" y="4325938"/>
          <p14:tracePt t="13745" x="1743075" y="4325938"/>
          <p14:tracePt t="13753" x="1735138" y="4325938"/>
          <p14:tracePt t="13761" x="1727200" y="4325938"/>
          <p14:tracePt t="13766" x="1712913" y="4325938"/>
          <p14:tracePt t="13810" x="1704975" y="4325938"/>
          <p14:tracePt t="13816" x="1690688" y="4325938"/>
          <p14:tracePt t="13823" x="1682750" y="4325938"/>
          <p14:tracePt t="13831" x="1660525" y="4325938"/>
          <p14:tracePt t="13838" x="1646238" y="4325938"/>
          <p14:tracePt t="13844" x="1638300" y="4325938"/>
          <p14:tracePt t="13852" x="1630363" y="4325938"/>
          <p14:tracePt t="13863" x="1616075" y="4325938"/>
          <p14:tracePt t="13867" x="1608138" y="4325938"/>
          <p14:tracePt t="13873" x="1593850" y="4325938"/>
          <p14:tracePt t="14070" x="1601788" y="4325938"/>
          <p14:tracePt t="14078" x="1608138" y="4333875"/>
          <p14:tracePt t="14084" x="1630363" y="4364038"/>
          <p14:tracePt t="14091" x="1660525" y="4370388"/>
          <p14:tracePt t="14097" x="1682750" y="4386263"/>
          <p14:tracePt t="14106" x="1712913" y="4400550"/>
          <p14:tracePt t="14112" x="1720850" y="4408488"/>
          <p14:tracePt t="14119" x="1735138" y="4408488"/>
          <p14:tracePt t="14129" x="1743075" y="4422775"/>
          <p14:tracePt t="14134" x="1751013" y="4422775"/>
          <p14:tracePt t="14140" x="1773238" y="4430713"/>
          <p14:tracePt t="14147" x="1801813" y="4430713"/>
          <p14:tracePt t="14154" x="1809750" y="4430713"/>
          <p14:tracePt t="14160" x="1824038" y="4430713"/>
          <p14:tracePt t="14168" x="1831975" y="4430713"/>
          <p14:tracePt t="14189" x="1839913" y="4430713"/>
          <p14:tracePt t="14239" x="1854200" y="4430713"/>
          <p14:tracePt t="14245" x="1862138" y="4430713"/>
          <p14:tracePt t="14253" x="1876425" y="4430713"/>
          <p14:tracePt t="14260" x="1898650" y="4430713"/>
          <p14:tracePt t="14268" x="1920875" y="4430713"/>
          <p14:tracePt t="14274" x="1958975" y="4430713"/>
          <p14:tracePt t="14281" x="2017713" y="4430713"/>
          <p14:tracePt t="14289" x="2055813" y="4430713"/>
          <p14:tracePt t="14295" x="2092325" y="4430713"/>
          <p14:tracePt t="14302" x="2122488" y="4430713"/>
          <p14:tracePt t="14309" x="2174875" y="4430713"/>
          <p14:tracePt t="14318" x="2197100" y="4430713"/>
          <p14:tracePt t="14324" x="2219325" y="4430713"/>
          <p14:tracePt t="14330" x="2249488" y="4430713"/>
          <p14:tracePt t="14338" x="2286000" y="4430713"/>
          <p14:tracePt t="14345" x="2308225" y="4430713"/>
          <p14:tracePt t="14352" x="2330450" y="4430713"/>
          <p14:tracePt t="14360" x="2360613" y="4430713"/>
          <p14:tracePt t="14367" x="2413000" y="4430713"/>
          <p14:tracePt t="14373" x="2457450" y="4430713"/>
          <p14:tracePt t="14383" x="2509838" y="4414838"/>
          <p14:tracePt t="14388" x="2592388" y="4392613"/>
          <p14:tracePt t="14395" x="2651125" y="4392613"/>
          <p14:tracePt t="14404" x="2703513" y="4386263"/>
          <p14:tracePt t="14411" x="2763838" y="4386263"/>
          <p14:tracePt t="14416" x="2836863" y="4386263"/>
          <p14:tracePt t="14424" x="2874963" y="4370388"/>
          <p14:tracePt t="14430" x="2919413" y="4370388"/>
          <p14:tracePt t="14438" x="2971800" y="4370388"/>
          <p14:tracePt t="14446" x="2994025" y="4370388"/>
          <p14:tracePt t="14453" x="3038475" y="4370388"/>
          <p14:tracePt t="14462" x="3060700" y="4370388"/>
          <p14:tracePt t="14466" x="3098800" y="4370388"/>
          <p14:tracePt t="14474" x="3135313" y="4370388"/>
          <p14:tracePt t="14479" x="3179763" y="4370388"/>
          <p14:tracePt t="14488" x="3254375" y="4370388"/>
          <p14:tracePt t="14494" x="3276600" y="4370388"/>
          <p14:tracePt t="14501" x="3314700" y="4370388"/>
          <p14:tracePt t="14508" x="3373438" y="4370388"/>
          <p14:tracePt t="14515" x="3395663" y="4370388"/>
          <p14:tracePt t="14523" x="3417888" y="4370388"/>
          <p14:tracePt t="14528" x="3448050" y="4370388"/>
          <p14:tracePt t="14537" x="3500438" y="4370388"/>
          <p14:tracePt t="14546" x="3522663" y="4386263"/>
          <p14:tracePt t="14550" x="3552825" y="4386263"/>
          <p14:tracePt t="14559" x="3560763" y="4386263"/>
          <p14:tracePt t="14564" x="3582988" y="4400550"/>
          <p14:tracePt t="14571" x="3627438" y="4400550"/>
          <p14:tracePt t="14577" x="3649663" y="4408488"/>
          <p14:tracePt t="14585" x="3671888" y="4408488"/>
          <p14:tracePt t="14593" x="3686175" y="4422775"/>
          <p14:tracePt t="14599" x="3708400" y="4422775"/>
          <p14:tracePt t="14606" x="3746500" y="4422775"/>
          <p14:tracePt t="14613" x="3768725" y="4422775"/>
          <p14:tracePt t="14620" x="3790950" y="4422775"/>
          <p14:tracePt t="14627" x="3805238" y="4422775"/>
          <p14:tracePt t="14634" x="3827463" y="4422775"/>
          <p14:tracePt t="14643" x="3835400" y="4422775"/>
          <p14:tracePt t="14648" x="3857625" y="4422775"/>
          <p14:tracePt t="14656" x="3873500" y="4422775"/>
          <p14:tracePt t="14663" x="3879850" y="4422775"/>
          <p14:tracePt t="14671" x="3895725" y="4422775"/>
          <p14:tracePt t="14677" x="3917950" y="4422775"/>
          <p14:tracePt t="14684" x="3940175" y="4422775"/>
          <p14:tracePt t="14691" x="3962400" y="4422775"/>
          <p14:tracePt t="14697" x="3998913" y="4422775"/>
          <p14:tracePt t="14706" x="4021138" y="4422775"/>
          <p14:tracePt t="14711" x="4037013" y="4430713"/>
          <p14:tracePt t="14719" x="4043363" y="4430713"/>
          <p14:tracePt t="14727" x="4059238" y="4445000"/>
          <p14:tracePt t="14784" x="4067175" y="4445000"/>
          <p14:tracePt t="14790" x="4081463" y="4445000"/>
          <p14:tracePt t="14797" x="4111625" y="4445000"/>
          <p14:tracePt t="14804" x="4140200" y="4445000"/>
          <p14:tracePt t="14811" x="4164013" y="4467225"/>
          <p14:tracePt t="14819" x="4186238" y="4467225"/>
          <p14:tracePt t="14828" x="4230688" y="4467225"/>
          <p14:tracePt t="14832" x="4252913" y="4467225"/>
          <p14:tracePt t="14840" x="4289425" y="4467225"/>
          <p14:tracePt t="14846" x="4311650" y="4467225"/>
          <p14:tracePt t="14854" x="4357688" y="4467225"/>
          <p14:tracePt t="14861" x="4364038" y="4467225"/>
          <p14:tracePt t="14868" x="4379913" y="4467225"/>
          <p14:tracePt t="14921" x="4386263" y="4467225"/>
          <p14:tracePt t="14927" x="4394200" y="4467225"/>
          <p14:tracePt t="14932" x="4424363" y="4483100"/>
          <p14:tracePt t="14938" x="4446588" y="4483100"/>
          <p14:tracePt t="14945" x="4483100" y="4483100"/>
          <p14:tracePt t="14953" x="4527550" y="4497388"/>
          <p14:tracePt t="14962" x="4551363" y="4497388"/>
          <p14:tracePt t="14966" x="4573588" y="4505325"/>
          <p14:tracePt t="14974" x="4632325" y="4505325"/>
          <p14:tracePt t="14980" x="4654550" y="4519613"/>
          <p14:tracePt t="14988" x="4676775" y="4519613"/>
          <p14:tracePt t="14995" x="4706938" y="4519613"/>
          <p14:tracePt t="15002" x="4743450" y="4519613"/>
          <p14:tracePt t="15011" x="4751388" y="4527550"/>
          <p14:tracePt t="15016" x="4773613" y="4527550"/>
          <p14:tracePt t="15023" x="4789488" y="4527550"/>
          <p14:tracePt t="15045" x="4840288" y="4527550"/>
          <p14:tracePt t="15053" x="4870450" y="4527550"/>
          <p14:tracePt t="15062" x="4878388" y="4527550"/>
          <p14:tracePt t="15065" x="4900613" y="4527550"/>
          <p14:tracePt t="15074" x="4922838" y="4527550"/>
          <p14:tracePt t="15079" x="4967288" y="4527550"/>
          <p14:tracePt t="15087" x="4975225" y="4527550"/>
          <p14:tracePt t="15094" x="4997450" y="4527550"/>
          <p14:tracePt t="15100" x="5019675" y="4527550"/>
          <p14:tracePt t="15108" x="5041900" y="4527550"/>
          <p14:tracePt t="15114" x="5086350" y="4527550"/>
          <p14:tracePt t="15122" x="5108575" y="4527550"/>
          <p14:tracePt t="15128" x="5130800" y="4527550"/>
          <p14:tracePt t="15136" x="5154613" y="4527550"/>
          <p14:tracePt t="15144" x="5183188" y="4527550"/>
          <p14:tracePt t="15150" x="5205413" y="4527550"/>
          <p14:tracePt t="15157" x="5227638" y="4527550"/>
          <p14:tracePt t="15163" x="5251450" y="4527550"/>
          <p14:tracePt t="15171" x="5265738" y="4527550"/>
          <p14:tracePt t="15179" x="5273675" y="4527550"/>
          <p14:tracePt t="15186" x="5295900" y="4527550"/>
          <p14:tracePt t="15195" x="5318125" y="4527550"/>
          <p14:tracePt t="15200" x="5332413" y="4527550"/>
          <p14:tracePt t="15208" x="5340350" y="4527550"/>
          <p14:tracePt t="15214" x="5348288" y="4527550"/>
          <p14:tracePt t="15221" x="5362575" y="4527550"/>
          <p14:tracePt t="15228" x="5370513" y="4527550"/>
          <p14:tracePt t="15235" x="5384800" y="4527550"/>
          <p14:tracePt t="15245" x="5392738" y="4527550"/>
          <p14:tracePt t="15248" x="5429250" y="4527550"/>
          <p14:tracePt t="15257" x="5451475" y="4527550"/>
          <p14:tracePt t="15263" x="5473700" y="4527550"/>
          <p14:tracePt t="15271" x="5503863" y="4527550"/>
          <p14:tracePt t="15278" x="5556250" y="4527550"/>
          <p14:tracePt t="15285" x="5614988" y="4527550"/>
          <p14:tracePt t="15294" x="5637213" y="4527550"/>
          <p14:tracePt t="15298" x="5661025" y="4527550"/>
          <p14:tracePt t="15306" x="5711825" y="4527550"/>
          <p14:tracePt t="15313" x="5741988" y="4527550"/>
          <p14:tracePt t="15321" x="5764213" y="4527550"/>
          <p14:tracePt t="15328" x="5772150" y="4527550"/>
          <p14:tracePt t="15334" x="5786438" y="4527550"/>
          <p14:tracePt t="15342" x="5808663" y="4527550"/>
          <p14:tracePt t="15405" x="5816600" y="4527550"/>
          <p14:tracePt t="15411" x="5838825" y="4527550"/>
          <p14:tracePt t="15419" x="5861050" y="4527550"/>
          <p14:tracePt t="15427" x="5876925" y="4527550"/>
          <p14:tracePt t="15433" x="5899150" y="4527550"/>
          <p14:tracePt t="15440" x="5951538" y="4527550"/>
          <p14:tracePt t="15447" x="5973763" y="4527550"/>
          <p14:tracePt t="15454" x="6002338" y="4527550"/>
          <p14:tracePt t="15460" x="6054725" y="4527550"/>
          <p14:tracePt t="15469" x="6092825" y="4527550"/>
          <p14:tracePt t="15478" x="6121400" y="4527550"/>
          <p14:tracePt t="15482" x="6143625" y="4527550"/>
          <p14:tracePt t="15489" x="6196013" y="4527550"/>
          <p14:tracePt t="15496" x="6226175" y="4527550"/>
          <p14:tracePt t="15504" x="6248400" y="4527550"/>
          <p14:tracePt t="15511" x="6270625" y="4527550"/>
          <p14:tracePt t="15518" x="6308725" y="4527550"/>
          <p14:tracePt t="15524" x="6323013" y="4527550"/>
          <p14:tracePt t="15531" x="6345238" y="4527550"/>
          <p14:tracePt t="15539" x="6367463" y="4527550"/>
          <p14:tracePt t="15545" x="6389688" y="4527550"/>
          <p14:tracePt t="15553" x="6427788" y="4527550"/>
          <p14:tracePt t="15561" x="6442075" y="4527550"/>
          <p14:tracePt t="15567" x="6464300" y="4527550"/>
          <p14:tracePt t="15574" x="6486525" y="4527550"/>
          <p14:tracePt t="15581" x="6502400" y="4527550"/>
          <p14:tracePt t="15588" x="6524625" y="4527550"/>
          <p14:tracePt t="15595" x="6530975" y="4527550"/>
          <p14:tracePt t="15603" x="6554788" y="4527550"/>
          <p14:tracePt t="15630" x="6561138" y="4541838"/>
          <p14:tracePt t="15660" x="6561138" y="4549775"/>
          <p14:tracePt t="15665" x="6561138" y="4564063"/>
          <p14:tracePt t="15674" x="6561138" y="4586288"/>
          <p14:tracePt t="15680" x="6561138" y="4594225"/>
          <p14:tracePt t="15687" x="6524625" y="4616450"/>
          <p14:tracePt t="15696" x="6480175" y="4646613"/>
          <p14:tracePt t="15701" x="6442075" y="4676775"/>
          <p14:tracePt t="15708" x="6337300" y="4729163"/>
          <p14:tracePt t="15715" x="6234113" y="4743450"/>
          <p14:tracePt t="15723" x="6062663" y="4779963"/>
          <p14:tracePt t="15729" x="5883275" y="4824413"/>
          <p14:tracePt t="15738" x="5683250" y="4840288"/>
          <p14:tracePt t="15744" x="5503863" y="4840288"/>
          <p14:tracePt t="15751" x="5310188" y="4862513"/>
          <p14:tracePt t="15758" x="5086350" y="4862513"/>
          <p14:tracePt t="15764" x="4864100" y="4862513"/>
          <p14:tracePt t="15772" x="4640263" y="4884738"/>
          <p14:tracePt t="15778" x="4394200" y="4899025"/>
          <p14:tracePt t="15785" x="4186238" y="4967288"/>
          <p14:tracePt t="15792" x="3992563" y="4967288"/>
          <p14:tracePt t="15799" x="3835400" y="5003800"/>
          <p14:tracePt t="15806" x="3708400" y="5003800"/>
          <p14:tracePt t="15812" x="3582988" y="5018088"/>
          <p14:tracePt t="15820" x="3508375" y="5018088"/>
          <p14:tracePt t="15827" x="3381375" y="5018088"/>
          <p14:tracePt t="15834" x="3254375" y="5018088"/>
          <p14:tracePt t="15845" x="3151188" y="5018088"/>
          <p14:tracePt t="15848" x="3030538" y="5018088"/>
          <p14:tracePt t="15855" x="2927350" y="5018088"/>
          <p14:tracePt t="15862" x="2822575" y="5011738"/>
          <p14:tracePt t="15869" x="2717800" y="4995863"/>
          <p14:tracePt t="15877" x="2636838" y="4973638"/>
          <p14:tracePt t="15884" x="2540000" y="4973638"/>
          <p14:tracePt t="15893" x="2435225" y="4973638"/>
          <p14:tracePt t="15897" x="2360613" y="4973638"/>
          <p14:tracePt t="15905" x="2301875" y="4973638"/>
          <p14:tracePt t="15912" x="2227263" y="4973638"/>
          <p14:tracePt t="15919" x="2189163" y="4973638"/>
          <p14:tracePt t="15928" x="2152650" y="4973638"/>
          <p14:tracePt t="15933" x="2108200" y="4973638"/>
          <p14:tracePt t="15940" x="2085975" y="4973638"/>
          <p14:tracePt t="15947" x="2047875" y="4973638"/>
          <p14:tracePt t="15954" x="2025650" y="4973638"/>
          <p14:tracePt t="15961" x="1981200" y="4973638"/>
          <p14:tracePt t="15968" x="1958975" y="4973638"/>
          <p14:tracePt t="15976" x="1920875" y="4973638"/>
          <p14:tracePt t="15983" x="1898650" y="4973638"/>
          <p14:tracePt t="15989" x="1870075" y="4973638"/>
          <p14:tracePt t="15996" x="1862138" y="4973638"/>
          <p14:tracePt t="16004" x="1846263" y="4973638"/>
          <p14:tracePt t="16075" x="1854200" y="4973638"/>
          <p14:tracePt t="16081" x="1892300" y="4967288"/>
          <p14:tracePt t="16088" x="1966913" y="4937125"/>
          <p14:tracePt t="16096" x="2070100" y="4937125"/>
          <p14:tracePt t="16103" x="2197100" y="4914900"/>
          <p14:tracePt t="16109" x="2354263" y="4929188"/>
          <p14:tracePt t="16117" x="2524125" y="4929188"/>
          <p14:tracePt t="16123" x="2673350" y="4929188"/>
          <p14:tracePt t="16130" x="2770188" y="4929188"/>
          <p14:tracePt t="16138" x="2882900" y="4959350"/>
          <p14:tracePt t="16144" x="2986088" y="4981575"/>
          <p14:tracePt t="16152" x="3008313" y="4981575"/>
          <p14:tracePt t="16159" x="3030538" y="4981575"/>
          <p14:tracePt t="16166" x="3054350" y="4981575"/>
          <p14:tracePt t="16173" x="3068638" y="4981575"/>
          <p14:tracePt t="16180" x="3076575" y="4989513"/>
          <p14:tracePt t="16188" x="3098800" y="4989513"/>
          <p14:tracePt t="16194" x="3127375" y="4989513"/>
          <p14:tracePt t="16201" x="3135313" y="4989513"/>
          <p14:tracePt t="16209" x="3143250" y="4989513"/>
          <p14:tracePt t="16216" x="3165475" y="4989513"/>
          <p14:tracePt t="16222" x="3179763" y="4989513"/>
          <p14:tracePt t="16229" x="3187700" y="4989513"/>
          <p14:tracePt t="16236" x="3224213" y="4989513"/>
          <p14:tracePt t="16244" x="3232150" y="4989513"/>
          <p14:tracePt t="16251" x="3254375" y="4989513"/>
          <p14:tracePt t="16259" x="3270250" y="4989513"/>
          <p14:tracePt t="16264" x="3276600" y="4989513"/>
          <p14:tracePt t="16272" x="3292475" y="4989513"/>
          <p14:tracePt t="16279" x="3298825" y="4989513"/>
          <p14:tracePt t="16287" x="3321050" y="4989513"/>
          <p14:tracePt t="16300" x="3336925" y="4989513"/>
          <p14:tracePt t="17037" x="3389313" y="4959350"/>
          <p14:tracePt t="17047" x="3433763" y="4914900"/>
          <p14:tracePt t="17051" x="3470275" y="4884738"/>
          <p14:tracePt t="17057" x="3500438" y="4848225"/>
          <p14:tracePt t="17063" x="3508375" y="4832350"/>
          <p14:tracePt t="17070" x="3522663" y="4824413"/>
          <p14:tracePt t="17078" x="3530600" y="4824413"/>
          <p14:tracePt t="17099" x="3530600" y="4810125"/>
          <p14:tracePt t="17170" x="3514725" y="4810125"/>
          <p14:tracePt t="17177" x="3478213" y="4818063"/>
          <p14:tracePt t="17183" x="3403600" y="4832350"/>
          <p14:tracePt t="17190" x="3321050" y="4848225"/>
          <p14:tracePt t="17197" x="3246438" y="4862513"/>
          <p14:tracePt t="17205" x="3157538" y="4899025"/>
          <p14:tracePt t="17211" x="3098800" y="4914900"/>
          <p14:tracePt t="17220" x="3046413" y="4929188"/>
          <p14:tracePt t="17226" x="2941638" y="4945063"/>
          <p14:tracePt t="17235" x="2897188" y="4959350"/>
          <p14:tracePt t="17240" x="2822575" y="4959350"/>
          <p14:tracePt t="17247" x="2770188" y="4973638"/>
          <p14:tracePt t="17255" x="2711450" y="4989513"/>
          <p14:tracePt t="17262" x="2651125" y="5003800"/>
          <p14:tracePt t="17269" x="2592388" y="5018088"/>
          <p14:tracePt t="17278" x="2540000" y="5033963"/>
          <p14:tracePt t="17282" x="2495550" y="5041900"/>
          <p14:tracePt t="17290" x="2457450" y="5056188"/>
          <p14:tracePt t="17296" x="2398713" y="5070475"/>
          <p14:tracePt t="17304" x="2376488" y="5086350"/>
          <p14:tracePt t="17311" x="2346325" y="5100638"/>
          <p14:tracePt t="17318" x="2293938" y="5114925"/>
          <p14:tracePt t="17327" x="2263775" y="5122863"/>
          <p14:tracePt t="17332" x="2241550" y="5153025"/>
          <p14:tracePt t="17340" x="2211388" y="5167313"/>
          <p14:tracePt t="17346" x="2205038" y="5175250"/>
          <p14:tracePt t="17353" x="2189163" y="5183188"/>
          <p14:tracePt t="17362" x="2152650" y="5197475"/>
          <p14:tracePt t="17367" x="2144713" y="5197475"/>
          <p14:tracePt t="17375" x="2136775" y="5197475"/>
          <p14:tracePt t="17381" x="2122488" y="5197475"/>
          <p14:tracePt t="17388" x="2114550" y="5197475"/>
          <p14:tracePt t="17396" x="2100263" y="5205413"/>
          <p14:tracePt t="17404" x="2092325" y="5205413"/>
          <p14:tracePt t="17411" x="2078038" y="5205413"/>
          <p14:tracePt t="17418" x="2070100" y="5219700"/>
          <p14:tracePt t="17425" x="2047875" y="5227638"/>
          <p14:tracePt t="17431" x="2033588" y="5227638"/>
          <p14:tracePt t="17439" x="2025650" y="5241925"/>
          <p14:tracePt t="17445" x="2017713" y="5241925"/>
          <p14:tracePt t="17454" x="2003425" y="5241925"/>
          <p14:tracePt t="17461" x="1995488" y="5264150"/>
          <p14:tracePt t="17466" x="1981200" y="5272088"/>
          <p14:tracePt t="17473" x="1973263" y="5272088"/>
          <p14:tracePt t="17480" x="1958975" y="5286375"/>
          <p14:tracePt t="17487" x="1936750" y="5286375"/>
          <p14:tracePt t="17494" x="1928813" y="5294313"/>
          <p14:tracePt t="17504" x="1920875" y="5308600"/>
          <p14:tracePt t="17510" x="1892300" y="5316538"/>
          <p14:tracePt t="17516" x="1884363" y="5316538"/>
          <p14:tracePt t="17522" x="1876425" y="5330825"/>
          <p14:tracePt t="17529" x="1862138" y="5338763"/>
          <p14:tracePt t="17537" x="1854200" y="5354638"/>
          <p14:tracePt t="17543" x="1831975" y="5360988"/>
          <p14:tracePt t="17551" x="1817688" y="5360988"/>
          <p14:tracePt t="17560" x="1809750" y="5383213"/>
          <p14:tracePt t="17564" x="1795463" y="5383213"/>
          <p14:tracePt t="17571" x="1787525" y="5383213"/>
          <p14:tracePt t="17578" x="1773238" y="5399088"/>
          <p14:tracePt t="17586" x="1765300" y="5399088"/>
          <p14:tracePt t="17671" x="1765300" y="5405438"/>
          <p14:tracePt t="17693" x="1779588" y="5413375"/>
          <p14:tracePt t="17699" x="1787525" y="5413375"/>
          <p14:tracePt t="17706" x="1801813" y="5413375"/>
          <p14:tracePt t="17713" x="1809750" y="5427663"/>
          <p14:tracePt t="17721" x="1846263" y="5443538"/>
          <p14:tracePt t="17727" x="1870075" y="5449888"/>
          <p14:tracePt t="17735" x="1898650" y="5449888"/>
          <p14:tracePt t="17743" x="1920875" y="5465763"/>
          <p14:tracePt t="17749" x="1973263" y="5465763"/>
          <p14:tracePt t="17756" x="2003425" y="5480050"/>
          <p14:tracePt t="17763" x="2055813" y="5480050"/>
          <p14:tracePt t="17771" x="2136775" y="5495925"/>
          <p14:tracePt t="17778" x="2189163" y="5495925"/>
          <p14:tracePt t="17785" x="2227263" y="5495925"/>
          <p14:tracePt t="17795" x="2286000" y="5495925"/>
          <p14:tracePt t="17799" x="2324100" y="5495925"/>
          <p14:tracePt t="17807" x="2368550" y="5495925"/>
          <p14:tracePt t="17813" x="2405063" y="5495925"/>
          <p14:tracePt t="17820" x="2427288" y="5495925"/>
          <p14:tracePt t="17828" x="2451100" y="5495925"/>
          <p14:tracePt t="17835" x="2479675" y="5518150"/>
          <p14:tracePt t="17842" x="2501900" y="5518150"/>
          <p14:tracePt t="17848" x="2540000" y="5518150"/>
          <p14:tracePt t="17856" x="2570163" y="5532438"/>
          <p14:tracePt t="17863" x="2606675" y="5532438"/>
          <p14:tracePt t="17870" x="2628900" y="5532438"/>
          <p14:tracePt t="17879" x="2689225" y="5532438"/>
          <p14:tracePt t="17884" x="2725738" y="5532438"/>
          <p14:tracePt t="17890" x="2770188" y="5532438"/>
          <p14:tracePt t="17897" x="2822575" y="5532438"/>
          <p14:tracePt t="17905" x="2844800" y="5546725"/>
          <p14:tracePt t="17911" x="2889250" y="5546725"/>
          <p14:tracePt t="17919" x="2927350" y="5546725"/>
          <p14:tracePt t="17926" x="2933700" y="5546725"/>
          <p14:tracePt t="17932" x="2963863" y="5546725"/>
          <p14:tracePt t="17938" x="2971800" y="5546725"/>
          <p14:tracePt t="17945" x="2979738" y="5546725"/>
          <p14:tracePt t="17953" x="2994025" y="5546725"/>
          <p14:tracePt t="17960" x="3001963" y="5546725"/>
          <p14:tracePt t="17967" x="3016250" y="5546725"/>
          <p14:tracePt t="17975" x="3038475" y="5546725"/>
          <p14:tracePt t="17981" x="3046413" y="5546725"/>
          <p14:tracePt t="17988" x="3068638" y="5546725"/>
          <p14:tracePt t="17995" x="3090863" y="5546725"/>
          <p14:tracePt t="18002" x="3113088" y="5546725"/>
          <p14:tracePt t="18026" x="3254375" y="5546725"/>
          <p14:tracePt t="18030" x="3306763" y="5546725"/>
          <p14:tracePt t="18038" x="3367088" y="5546725"/>
          <p14:tracePt t="18044" x="3403600" y="5546725"/>
          <p14:tracePt t="18052" x="3440113" y="5546725"/>
          <p14:tracePt t="18060" x="3486150" y="5546725"/>
          <p14:tracePt t="18066" x="3536950" y="5546725"/>
          <p14:tracePt t="18074" x="3560763" y="5546725"/>
          <p14:tracePt t="18080" x="3589338" y="5546725"/>
          <p14:tracePt t="18087" x="3627438" y="5546725"/>
          <p14:tracePt t="18094" x="3663950" y="5546725"/>
          <p14:tracePt t="18101" x="3694113" y="5540375"/>
          <p14:tracePt t="18110" x="3716338" y="5540375"/>
          <p14:tracePt t="18116" x="3738563" y="5540375"/>
          <p14:tracePt t="18122" x="3760788" y="5540375"/>
          <p14:tracePt t="18129" x="3805238" y="5540375"/>
          <p14:tracePt t="18137" x="3827463" y="5540375"/>
          <p14:tracePt t="18144" x="3835400" y="5540375"/>
          <p14:tracePt t="18151" x="3851275" y="5540375"/>
          <p14:tracePt t="18160" x="3857625" y="5540375"/>
          <p14:tracePt t="18164" x="3865563" y="5540375"/>
          <p14:tracePt t="18172" x="3902075" y="5540375"/>
          <p14:tracePt t="18178" x="3924300" y="5540375"/>
          <p14:tracePt t="18186" x="3954463" y="5540375"/>
          <p14:tracePt t="18194" x="3976688" y="5540375"/>
          <p14:tracePt t="18200" x="3998913" y="5540375"/>
          <p14:tracePt t="18209" x="4059238" y="5540375"/>
          <p14:tracePt t="18214" x="4095750" y="5540375"/>
          <p14:tracePt t="18221" x="4117975" y="5540375"/>
          <p14:tracePt t="18228" x="4156075" y="5540375"/>
          <p14:tracePt t="18235" x="4200525" y="5540375"/>
          <p14:tracePt t="18243" x="4222750" y="5540375"/>
          <p14:tracePt t="18250" x="4244975" y="5540375"/>
          <p14:tracePt t="18256" x="4283075" y="5540375"/>
          <p14:tracePt t="18263" x="4297363" y="5540375"/>
          <p14:tracePt t="18271" x="4319588" y="5540375"/>
          <p14:tracePt t="18277" x="4341813" y="5540375"/>
          <p14:tracePt t="18285" x="4357688" y="5540375"/>
          <p14:tracePt t="18293" x="4379913" y="5540375"/>
          <p14:tracePt t="18299" x="4416425" y="5540375"/>
          <p14:tracePt t="18306" x="4454525" y="5540375"/>
          <p14:tracePt t="18312" x="4498975" y="5524500"/>
          <p14:tracePt t="18320" x="4573588" y="5524500"/>
          <p14:tracePt t="18327" x="4610100" y="5524500"/>
          <p14:tracePt t="18334" x="4648200" y="5524500"/>
          <p14:tracePt t="18343" x="4692650" y="5524500"/>
          <p14:tracePt t="18348" x="4729163" y="5524500"/>
          <p14:tracePt t="18355" x="4751388" y="5524500"/>
          <p14:tracePt t="18362" x="4811713" y="5524500"/>
          <p14:tracePt t="18370" x="4848225" y="5524500"/>
          <p14:tracePt t="18376" x="4886325" y="5524500"/>
          <p14:tracePt t="18384" x="4945063" y="5524500"/>
          <p14:tracePt t="18391" x="4983163" y="5524500"/>
          <p14:tracePt t="18397" x="5027613" y="5524500"/>
          <p14:tracePt t="18405" x="5102225" y="5524500"/>
          <p14:tracePt t="18411" x="5138738" y="5524500"/>
          <p14:tracePt t="18419" x="5191125" y="5524500"/>
          <p14:tracePt t="18426" x="5251450" y="5495925"/>
          <p14:tracePt t="18433" x="5295900" y="5495925"/>
          <p14:tracePt t="18440" x="5332413" y="5495925"/>
          <p14:tracePt t="18447" x="5370513" y="5495925"/>
          <p14:tracePt t="18454" x="5414963" y="5495925"/>
          <p14:tracePt t="18461" x="5437188" y="5495925"/>
          <p14:tracePt t="18468" x="5459413" y="5495925"/>
          <p14:tracePt t="18476" x="5495925" y="5495925"/>
          <p14:tracePt t="18482" x="5526088" y="5495925"/>
          <p14:tracePt t="18489" x="5548313" y="5495925"/>
          <p14:tracePt t="18497" x="5570538" y="5495925"/>
          <p14:tracePt t="18504" x="5608638" y="5495925"/>
          <p14:tracePt t="18511" x="5637213" y="5495925"/>
          <p14:tracePt t="18518" x="5675313" y="5495925"/>
          <p14:tracePt t="18527" x="5697538" y="5495925"/>
          <p14:tracePt t="18532" x="5734050" y="5495925"/>
          <p14:tracePt t="18539" x="5780088" y="5495925"/>
          <p14:tracePt t="18546" x="5802313" y="5495925"/>
          <p14:tracePt t="18554" x="5824538" y="5495925"/>
          <p14:tracePt t="18560" x="5868988" y="5518150"/>
          <p14:tracePt t="18569" x="5891213" y="5518150"/>
          <p14:tracePt t="18577" x="5899150" y="5518150"/>
          <p14:tracePt t="18582" x="5913438" y="5524500"/>
          <p14:tracePt t="18589" x="5921375" y="5524500"/>
          <p14:tracePt t="18646" x="5943600" y="5524500"/>
          <p14:tracePt t="18653" x="5957888" y="5524500"/>
          <p14:tracePt t="18660" x="5988050" y="5524500"/>
          <p14:tracePt t="18667" x="6018213" y="5524500"/>
          <p14:tracePt t="18674" x="6040438" y="5524500"/>
          <p14:tracePt t="18681" x="6062663" y="5524500"/>
          <p14:tracePt t="18688" x="6099175" y="5524500"/>
          <p14:tracePt t="18695" x="6129338" y="5524500"/>
          <p14:tracePt t="18704" x="6137275" y="5524500"/>
          <p14:tracePt t="18710" x="6143625" y="5524500"/>
          <p14:tracePt t="18718" x="6159500" y="5524500"/>
          <p14:tracePt t="18724" x="6167438" y="5524500"/>
          <p14:tracePt t="18766" x="6167438" y="5540375"/>
          <p14:tracePt t="19027" x="6137275" y="5546725"/>
          <p14:tracePt t="19035" x="6084888" y="5562600"/>
          <p14:tracePt t="19043" x="6040438" y="5576888"/>
          <p14:tracePt t="19047" x="6002338" y="5576888"/>
          <p14:tracePt t="19055" x="5943600" y="5592763"/>
          <p14:tracePt t="19062" x="5905500" y="5607050"/>
          <p14:tracePt t="19070" x="5861050" y="5637213"/>
          <p14:tracePt t="19077" x="5808663" y="5651500"/>
          <p14:tracePt t="19084" x="5741988" y="5681663"/>
          <p14:tracePt t="19091" x="5661025" y="5695950"/>
          <p14:tracePt t="19098" x="5600700" y="5726113"/>
          <p14:tracePt t="19106" x="5518150" y="5740400"/>
          <p14:tracePt t="19112" x="5437188" y="5756275"/>
          <p14:tracePt t="19119" x="5310188" y="5792788"/>
          <p14:tracePt t="19128" x="5227638" y="5808663"/>
          <p14:tracePt t="19132" x="5102225" y="5830888"/>
          <p14:tracePt t="19140" x="4975225" y="5845175"/>
          <p14:tracePt t="19147" x="4892675" y="5867400"/>
          <p14:tracePt t="19154" x="4767263" y="5883275"/>
          <p14:tracePt t="19160" x="4632325" y="5897563"/>
          <p14:tracePt t="19168" x="4557713" y="5919788"/>
          <p14:tracePt t="19177" x="4424363" y="5934075"/>
          <p14:tracePt t="19182" x="4319588" y="5972175"/>
          <p14:tracePt t="19189" x="4214813" y="5986463"/>
          <p14:tracePt t="19195" x="4111625" y="6008688"/>
          <p14:tracePt t="19203" x="4029075" y="6038850"/>
          <p14:tracePt t="19210" x="3895725" y="6061075"/>
          <p14:tracePt t="19218" x="3813175" y="6091238"/>
          <p14:tracePt t="19226" x="3686175" y="6113463"/>
          <p14:tracePt t="19231" x="3627438" y="6143625"/>
          <p14:tracePt t="19238" x="3492500" y="6157913"/>
          <p14:tracePt t="19245" x="3389313" y="6172200"/>
          <p14:tracePt t="19252" x="3314700" y="6196013"/>
          <p14:tracePt t="19260" x="3232150" y="6210300"/>
          <p14:tracePt t="19267" x="3151188" y="6224588"/>
          <p14:tracePt t="19274" x="3046413" y="6224588"/>
          <p14:tracePt t="19280" x="2994025" y="6224588"/>
          <p14:tracePt t="19288" x="2919413" y="6224588"/>
          <p14:tracePt t="19295" x="2860675" y="6224588"/>
          <p14:tracePt t="19302" x="2770188" y="6224588"/>
          <p14:tracePt t="19310" x="2711450" y="6240463"/>
          <p14:tracePt t="19317" x="2636838" y="6240463"/>
          <p14:tracePt t="19324" x="2592388" y="6240463"/>
          <p14:tracePt t="19330" x="2517775" y="6254750"/>
          <p14:tracePt t="19337" x="2443163" y="6254750"/>
          <p14:tracePt t="19344" x="2360613" y="6254750"/>
          <p14:tracePt t="19352" x="2308225" y="6254750"/>
          <p14:tracePt t="19360" x="2211388" y="6254750"/>
          <p14:tracePt t="19365" x="2160588" y="6254750"/>
          <p14:tracePt t="19372" x="2100263" y="6254750"/>
          <p14:tracePt t="19379" x="2047875" y="6254750"/>
          <p14:tracePt t="19388" x="1989138" y="6246813"/>
          <p14:tracePt t="19393" x="1936750" y="6246813"/>
          <p14:tracePt t="19402" x="1876425" y="6232525"/>
          <p14:tracePt t="19410" x="1839913" y="6232525"/>
          <p14:tracePt t="19415" x="1779588" y="6218238"/>
          <p14:tracePt t="19423" x="1743075" y="6218238"/>
          <p14:tracePt t="19429" x="1682750" y="6202363"/>
          <p14:tracePt t="19437" x="1624013" y="6188075"/>
          <p14:tracePt t="19444" x="1585913" y="6188075"/>
          <p14:tracePt t="19452" x="1511300" y="6188075"/>
          <p14:tracePt t="19460" x="1474788" y="6188075"/>
          <p14:tracePt t="19465" x="1430338" y="6180138"/>
          <p14:tracePt t="19472" x="1392238" y="6165850"/>
          <p14:tracePt t="19478" x="1333500" y="6135688"/>
          <p14:tracePt t="19487" x="1303338" y="6121400"/>
          <p14:tracePt t="19497" x="1281113" y="6105525"/>
          <p14:tracePt t="19502" x="1266825" y="6099175"/>
          <p14:tracePt t="19507" x="1258888" y="6083300"/>
          <p14:tracePt t="19514" x="1236663" y="6083300"/>
          <p14:tracePt t="19522" x="1228725" y="6083300"/>
          <p14:tracePt t="19528" x="1214438" y="6083300"/>
          <p14:tracePt t="19586" x="1220788" y="6083300"/>
          <p14:tracePt t="19594" x="1228725" y="6083300"/>
          <p14:tracePt t="19607" x="1250950" y="6083300"/>
          <p14:tracePt t="19615" x="1258888" y="6083300"/>
          <p14:tracePt t="19620" x="1281113" y="6083300"/>
          <p14:tracePt t="19627" x="1339850" y="6083300"/>
          <p14:tracePt t="19634" x="1392238" y="6083300"/>
          <p14:tracePt t="19643" x="1436688" y="6083300"/>
          <p14:tracePt t="19648" x="1489075" y="6083300"/>
          <p14:tracePt t="19655" x="1549400" y="6083300"/>
          <p14:tracePt t="19662" x="1601788" y="6083300"/>
          <p14:tracePt t="19669" x="1646238" y="6083300"/>
          <p14:tracePt t="19677" x="1698625" y="6083300"/>
          <p14:tracePt t="19685" x="1735138" y="6083300"/>
          <p14:tracePt t="19691" x="1779588" y="6083300"/>
          <p14:tracePt t="19697" x="1831975" y="6083300"/>
          <p14:tracePt t="19704" x="1870075" y="6083300"/>
          <p14:tracePt t="19712" x="1914525" y="6083300"/>
          <p14:tracePt t="19719" x="1966913" y="6083300"/>
          <p14:tracePt t="19727" x="2025650" y="6083300"/>
          <p14:tracePt t="19733" x="2100263" y="6083300"/>
          <p14:tracePt t="19740" x="2136775" y="6083300"/>
          <p14:tracePt t="19746" x="2174875" y="6083300"/>
          <p14:tracePt t="19755" x="2233613" y="6083300"/>
          <p14:tracePt t="19761" x="2271713" y="6083300"/>
          <p14:tracePt t="19769" x="2293938" y="6083300"/>
          <p14:tracePt t="19777" x="2354263" y="6083300"/>
          <p14:tracePt t="19782" x="2376488" y="6083300"/>
          <p14:tracePt t="19790" x="2398713" y="6083300"/>
          <p14:tracePt t="19797" x="2427288" y="6083300"/>
          <p14:tracePt t="19805" x="2451100" y="6083300"/>
          <p14:tracePt t="19812" x="2487613" y="6083300"/>
          <p14:tracePt t="19818" x="2524125" y="6083300"/>
          <p14:tracePt t="19828" x="2554288" y="6083300"/>
          <p14:tracePt t="19832" x="2576513" y="6083300"/>
          <p14:tracePt t="19840" x="2598738" y="6083300"/>
          <p14:tracePt t="19846" x="2620963" y="6083300"/>
          <p14:tracePt t="19854" x="2643188" y="6083300"/>
          <p14:tracePt t="19860" x="2673350" y="6083300"/>
          <p14:tracePt t="19868" x="2711450" y="6083300"/>
          <p14:tracePt t="19874" x="2733675" y="6083300"/>
          <p14:tracePt t="19881" x="2755900" y="6083300"/>
          <p14:tracePt t="19889" x="2786063" y="6083300"/>
          <p14:tracePt t="19896" x="2822575" y="6083300"/>
          <p14:tracePt t="19904" x="2830513" y="6083300"/>
          <p14:tracePt t="19911" x="2852738" y="6083300"/>
          <p14:tracePt t="19918" x="2867025" y="6083300"/>
          <p14:tracePt t="19925" x="2889250" y="6083300"/>
          <p14:tracePt t="19932" x="2897188" y="6083300"/>
          <p14:tracePt t="19939" x="2911475" y="6083300"/>
          <p14:tracePt t="19946" x="2933700" y="6083300"/>
          <p14:tracePt t="19954" x="2957513" y="6083300"/>
          <p14:tracePt t="19963" x="2963863" y="6083300"/>
          <p14:tracePt t="19968" x="2986088" y="6083300"/>
          <p14:tracePt t="19978" x="3008313" y="6083300"/>
          <p14:tracePt t="19981" x="3054350" y="6083300"/>
          <p14:tracePt t="19989" x="3076575" y="6083300"/>
          <p14:tracePt t="19995" x="3098800" y="6075363"/>
          <p14:tracePt t="20003" x="3127375" y="6061075"/>
          <p14:tracePt t="20013" x="3187700" y="6046788"/>
          <p14:tracePt t="20016" x="3224213" y="6046788"/>
          <p14:tracePt t="20026" x="3246438" y="6046788"/>
          <p14:tracePt t="20032" x="3270250" y="6046788"/>
          <p14:tracePt t="20038" x="3328988" y="6046788"/>
          <p14:tracePt t="20049" x="3367088" y="6030913"/>
          <p14:tracePt t="20053" x="3411538" y="6030913"/>
          <p14:tracePt t="20063" x="3448050" y="6030913"/>
          <p14:tracePt t="20065" x="3486150" y="6030913"/>
          <p14:tracePt t="20074" x="3514725" y="6008688"/>
          <p14:tracePt t="20080" x="3552825" y="6008688"/>
          <p14:tracePt t="20088" x="3611563" y="6008688"/>
          <p14:tracePt t="20094" x="3633788" y="6008688"/>
          <p14:tracePt t="20101" x="3686175" y="6008688"/>
          <p14:tracePt t="20108" x="3746500" y="6008688"/>
          <p14:tracePt t="20114" x="3783013" y="6008688"/>
          <p14:tracePt t="20122" x="3857625" y="6008688"/>
          <p14:tracePt t="20128" x="3895725" y="6008688"/>
          <p14:tracePt t="20135" x="3940175" y="6008688"/>
          <p14:tracePt t="20143" x="3962400" y="6008688"/>
          <p14:tracePt t="20151" x="3998913" y="6008688"/>
          <p14:tracePt t="20157" x="4029075" y="6008688"/>
          <p14:tracePt t="20163" x="4051300" y="6008688"/>
          <p14:tracePt t="20170" x="4059238" y="6008688"/>
          <p14:tracePt t="20177" x="4073525" y="6008688"/>
          <p14:tracePt t="20185" x="4103688" y="6008688"/>
          <p14:tracePt t="20193" x="4133850" y="6008688"/>
          <p14:tracePt t="20199" x="4140200" y="6008688"/>
          <p14:tracePt t="20205" x="4164013" y="6008688"/>
          <p14:tracePt t="20213" x="4186238" y="6008688"/>
          <p14:tracePt t="20220" x="4230688" y="6008688"/>
          <p14:tracePt t="20227" x="4252913" y="6008688"/>
          <p14:tracePt t="20234" x="4260850" y="6008688"/>
          <p14:tracePt t="20243" x="4283075" y="6008688"/>
          <p14:tracePt t="20248" x="4305300" y="6008688"/>
          <p14:tracePt t="20255" x="4349750" y="6008688"/>
          <p14:tracePt t="20262" x="4371975" y="6008688"/>
          <p14:tracePt t="20269" x="4394200" y="6008688"/>
          <p14:tracePt t="20277" x="4408488" y="6008688"/>
          <p14:tracePt t="20294" x="4438650" y="6008688"/>
          <p14:tracePt t="20297" x="4476750" y="6008688"/>
          <p14:tracePt t="20305" x="4483100" y="6008688"/>
          <p14:tracePt t="20311" x="4505325" y="6008688"/>
          <p14:tracePt t="20319" x="4527550" y="6008688"/>
          <p14:tracePt t="20326" x="4557713" y="6008688"/>
          <p14:tracePt t="20333" x="4610100" y="6008688"/>
          <p14:tracePt t="20340" x="4632325" y="6008688"/>
          <p14:tracePt t="20347" x="4662488" y="6008688"/>
          <p14:tracePt t="20354" x="4714875" y="6008688"/>
          <p14:tracePt t="20361" x="4737100" y="6008688"/>
          <p14:tracePt t="20370" x="4759325" y="6008688"/>
          <p14:tracePt t="20378" x="4773613" y="6008688"/>
          <p14:tracePt t="20383" x="4781550" y="6008688"/>
          <p14:tracePt t="20433" x="4795838" y="6024563"/>
          <p14:tracePt t="20439" x="4803775" y="6024563"/>
          <p14:tracePt t="20446" x="4826000" y="6024563"/>
          <p14:tracePt t="20453" x="4840288" y="6024563"/>
          <p14:tracePt t="20460" x="4864100" y="6024563"/>
          <p14:tracePt t="20468" x="4886325" y="6024563"/>
          <p14:tracePt t="20478" x="4892675" y="6024563"/>
          <p14:tracePt t="20481" x="4908550" y="6024563"/>
          <p14:tracePt t="20490" x="4914900" y="6024563"/>
          <p14:tracePt t="20496" x="4937125" y="6024563"/>
          <p14:tracePt t="20504" x="4953000" y="6024563"/>
          <p14:tracePt t="20509" x="4960938" y="6024563"/>
          <p14:tracePt t="20518" x="4967288" y="6024563"/>
          <p14:tracePt t="20568" x="4983163" y="6024563"/>
          <p14:tracePt t="20573" x="5005388" y="6024563"/>
          <p14:tracePt t="20581" x="5011738" y="6024563"/>
          <p14:tracePt t="20588" x="5049838" y="6024563"/>
          <p14:tracePt t="20595" x="5064125" y="6024563"/>
          <p14:tracePt t="20603" x="5086350" y="6024563"/>
          <p14:tracePt t="20611" x="5108575" y="6024563"/>
          <p14:tracePt t="20616" x="5130800" y="6024563"/>
          <p14:tracePt t="20622" x="5138738" y="6024563"/>
          <p14:tracePt t="20629" x="5176838" y="6008688"/>
          <p14:tracePt t="20636" x="5191125" y="6008688"/>
          <p14:tracePt t="20645" x="5213350" y="6008688"/>
          <p14:tracePt t="20651" x="5221288" y="6008688"/>
          <p14:tracePt t="20659" x="5235575" y="6008688"/>
          <p14:tracePt t="20665" x="5243513" y="6008688"/>
          <p14:tracePt t="20672" x="5251450" y="5994400"/>
          <p14:tracePt t="20678" x="5273675" y="5994400"/>
          <p14:tracePt t="20686" x="5287963" y="5994400"/>
          <p14:tracePt t="20694" x="5295900" y="5994400"/>
          <p14:tracePt t="20707" x="5310188" y="5994400"/>
          <p14:tracePt t="20714" x="5318125" y="5994400"/>
          <p14:tracePt t="20736" x="5332413" y="5994400"/>
          <p14:tracePt t="20743" x="5340350" y="5994400"/>
          <p14:tracePt t="20756" x="5348288" y="5994400"/>
          <p14:tracePt t="20763" x="5362575" y="5994400"/>
          <p14:tracePt t="20770" x="5384800" y="5994400"/>
          <p14:tracePt t="20778" x="5392738" y="5994400"/>
          <p14:tracePt t="20785" x="5407025" y="5986463"/>
          <p14:tracePt t="20793" x="5414963" y="5986463"/>
          <p14:tracePt t="20806" x="5429250" y="5986463"/>
          <p14:tracePt t="21088" x="5437188" y="5986463"/>
          <p14:tracePt t="21102" x="5443538" y="5986463"/>
          <p14:tracePt t="21187" x="5467350" y="5986463"/>
          <p14:tracePt t="21195" x="5495925" y="5986463"/>
          <p14:tracePt t="21202" x="5518150" y="5972175"/>
          <p14:tracePt t="21209" x="5526088" y="5972175"/>
          <p14:tracePt t="21217" x="5540375" y="5972175"/>
          <p14:tracePt t="21223" x="5564188" y="5972175"/>
          <p14:tracePt t="21230" x="5600700" y="5956300"/>
          <p14:tracePt t="21237" x="5630863" y="5956300"/>
          <p14:tracePt t="21244" x="5637213" y="5956300"/>
          <p14:tracePt t="21251" x="5661025" y="5956300"/>
          <p14:tracePt t="21260" x="5667375" y="5956300"/>
          <p14:tracePt t="21265" x="5705475" y="5956300"/>
          <p14:tracePt t="21272" x="5719763" y="5956300"/>
          <p14:tracePt t="21279" x="5727700" y="5956300"/>
          <p14:tracePt t="21286" x="5741988" y="5956300"/>
          <p14:tracePt t="21301" x="5749925" y="5956300"/>
          <p14:tracePt t="21314" x="5757863" y="5956300"/>
          <p14:tracePt t="21321" x="5772150" y="5956300"/>
          <p14:tracePt t="21328" x="5780088" y="5956300"/>
          <p14:tracePt t="21336" x="5794375" y="5956300"/>
          <p14:tracePt t="21343" x="5816600" y="5956300"/>
          <p14:tracePt t="21350" x="5838825" y="5956300"/>
          <p14:tracePt t="21357" x="5861050" y="5956300"/>
          <p14:tracePt t="21364" x="5883275" y="5956300"/>
          <p14:tracePt t="21371" x="5905500" y="5956300"/>
          <p14:tracePt t="21378" x="5951538" y="5956300"/>
          <p14:tracePt t="21385" x="5973763" y="5956300"/>
          <p14:tracePt t="21393" x="5995988" y="5956300"/>
          <p14:tracePt t="21399" x="6018213" y="5956300"/>
          <p14:tracePt t="21406" x="6062663" y="5956300"/>
          <p14:tracePt t="21413" x="6084888" y="5956300"/>
          <p14:tracePt t="21420" x="6107113" y="5942013"/>
          <p14:tracePt t="21427" x="6137275" y="5942013"/>
          <p14:tracePt t="21435" x="6159500" y="5942013"/>
          <p14:tracePt t="21443" x="6196013" y="5942013"/>
          <p14:tracePt t="21448" x="6211888" y="5942013"/>
          <p14:tracePt t="21456" x="6218238" y="5942013"/>
          <p14:tracePt t="21462" x="6240463" y="5942013"/>
          <p14:tracePt t="21470" x="6248400" y="5942013"/>
          <p14:tracePt t="21477" x="6270625" y="5942013"/>
          <p14:tracePt t="21484" x="6315075" y="5942013"/>
          <p14:tracePt t="21492" x="6337300" y="5942013"/>
          <p14:tracePt t="21499" x="6361113" y="5949950"/>
          <p14:tracePt t="21505" x="6389688" y="5964238"/>
          <p14:tracePt t="21512" x="6427788" y="5964238"/>
          <p14:tracePt t="21520" x="6450013" y="5964238"/>
          <p14:tracePt t="21528" x="6480175" y="5964238"/>
          <p14:tracePt t="21534" x="6502400" y="5964238"/>
          <p14:tracePt t="21544" x="6508750" y="5964238"/>
          <p14:tracePt t="21547" x="6546850" y="5964238"/>
          <p14:tracePt t="21555" x="6554788" y="5964238"/>
          <p14:tracePt t="21562" x="6577013" y="5972175"/>
          <p14:tracePt t="21569" x="6591300" y="5972175"/>
          <p14:tracePt t="21626" x="6599238" y="5986463"/>
          <p14:tracePt t="21683" x="6599238" y="5994400"/>
          <p14:tracePt t="22241" x="6657975" y="5919788"/>
          <p14:tracePt t="22248" x="6777038" y="5762625"/>
          <p14:tracePt t="22254" x="6918325" y="5599113"/>
          <p14:tracePt t="22261" x="7089775" y="5383213"/>
          <p14:tracePt t="22269" x="7254875" y="5130800"/>
          <p14:tracePt t="22277" x="7358063" y="4921250"/>
          <p14:tracePt t="22283" x="7470775" y="4810125"/>
          <p14:tracePt t="22290" x="7551738" y="4676775"/>
          <p14:tracePt t="22296" x="7648575" y="4535488"/>
          <p14:tracePt t="22304" x="7723188" y="4400550"/>
          <p14:tracePt t="22311" x="7827963" y="4244975"/>
          <p14:tracePt t="22318" x="7902575" y="4079875"/>
          <p14:tracePt t="22327" x="8021638" y="3946525"/>
          <p14:tracePt t="22332" x="8096250" y="3857625"/>
          <p14:tracePt t="22339" x="8207375" y="3783013"/>
          <p14:tracePt t="22346" x="8318500" y="3663950"/>
          <p14:tracePt t="22354" x="8408988" y="3597275"/>
          <p14:tracePt t="22361" x="8483600" y="3506788"/>
          <p14:tracePt t="22368" x="8572500" y="3432175"/>
          <p14:tracePt t="22374" x="8647113" y="3321050"/>
          <p14:tracePt t="22382" x="8691563" y="3276600"/>
          <p14:tracePt t="22389" x="8736013" y="3232150"/>
          <p14:tracePt t="22395" x="8758238" y="3194050"/>
          <p14:tracePt t="22404" x="8788400" y="3149600"/>
          <p14:tracePt t="22411" x="8802688" y="3127375"/>
          <p14:tracePt t="22418" x="8824913" y="3097213"/>
          <p14:tracePt t="22424" x="8870950" y="3052763"/>
          <p14:tracePt t="22431" x="8899525" y="3044825"/>
          <p14:tracePt t="22439" x="8921750" y="3030538"/>
          <p14:tracePt t="22445" x="8929688" y="3022600"/>
          <p14:tracePt t="22453" x="8959850" y="3008313"/>
          <p14:tracePt t="22461" x="8996363" y="2994025"/>
          <p14:tracePt t="22467" x="9018588" y="2978150"/>
          <p14:tracePt t="22474" x="9048750" y="2941638"/>
          <p14:tracePt t="22481" x="9093200" y="2911475"/>
          <p14:tracePt t="22489" x="9131300" y="2897188"/>
          <p14:tracePt t="22497" x="9161463" y="2889250"/>
          <p14:tracePt t="22504" x="9183688" y="2874963"/>
          <p14:tracePt t="22512" x="9212263" y="2844800"/>
          <p14:tracePt t="22516" x="9250363" y="2828925"/>
          <p14:tracePt t="22523" x="9280525" y="2806700"/>
          <p14:tracePt t="22531" x="9302750" y="2792413"/>
          <p14:tracePt t="22538" x="9317038" y="2792413"/>
          <p14:tracePt t="22544" x="9324975" y="2784475"/>
          <p14:tracePt t="22552" x="9331325" y="2770188"/>
          <p14:tracePt t="22561" x="9347200" y="2770188"/>
          <p14:tracePt t="22566" x="9369425" y="2770188"/>
          <p14:tracePt t="22608" x="9369425" y="2762250"/>
          <p14:tracePt t="22628" x="9369425" y="2755900"/>
          <p14:tracePt t="22644" x="9355138" y="2740025"/>
          <p14:tracePt t="22651" x="9339263" y="2732088"/>
          <p14:tracePt t="22657" x="9317038" y="2717800"/>
          <p14:tracePt t="22665" x="9272588" y="2673350"/>
          <p14:tracePt t="22672" x="9250363" y="2651125"/>
          <p14:tracePt t="22678" x="9205913" y="2635250"/>
          <p14:tracePt t="22686" x="9183688" y="2606675"/>
          <p14:tracePt t="22695" x="9167813" y="2598738"/>
          <p14:tracePt t="22700" x="9145588" y="2562225"/>
          <p14:tracePt t="22706" x="9137650" y="2554288"/>
          <p14:tracePt t="22714" x="9101138" y="2524125"/>
          <p14:tracePt t="22722" x="9086850" y="2501900"/>
          <p14:tracePt t="22729" x="9078913" y="2487613"/>
          <p14:tracePt t="22735" x="9064625" y="2479675"/>
          <p14:tracePt t="22744" x="9064625" y="2471738"/>
          <p14:tracePt t="22779" x="9064625" y="2449513"/>
          <p14:tracePt t="22785" x="9070975" y="2435225"/>
          <p14:tracePt t="22794" x="9078913" y="2427288"/>
          <p14:tracePt t="22798" x="9115425" y="2413000"/>
          <p14:tracePt t="22806" x="9137650" y="2397125"/>
          <p14:tracePt t="22813" x="9167813" y="2374900"/>
          <p14:tracePt t="22821" x="9190038" y="2360613"/>
          <p14:tracePt t="22828" x="9250363" y="2346325"/>
          <p14:tracePt t="22834" x="9286875" y="2330450"/>
          <p14:tracePt t="22842" x="9317038" y="2308225"/>
          <p14:tracePt t="22848" x="9339263" y="2293938"/>
          <p14:tracePt t="22856" x="9399588" y="2278063"/>
          <p14:tracePt t="22863" x="9444038" y="2263775"/>
          <p14:tracePt t="22869" x="9466263" y="2255838"/>
          <p14:tracePt t="22876" x="9540875" y="2241550"/>
          <p14:tracePt t="22882" x="9571038" y="2225675"/>
          <p14:tracePt t="22890" x="9607550" y="2211388"/>
          <p14:tracePt t="22896" x="9667875" y="2197100"/>
          <p14:tracePt t="22904" x="9704388" y="2181225"/>
          <p14:tracePt t="22911" x="9734550" y="2181225"/>
          <p14:tracePt t="22919" x="9771063" y="2159000"/>
          <p14:tracePt t="22926" x="9831388" y="2144713"/>
          <p14:tracePt t="22933" x="9853613" y="2144713"/>
          <p14:tracePt t="22940" x="9890125" y="2144713"/>
          <p14:tracePt t="22947" x="9950450" y="2128838"/>
          <p14:tracePt t="22955" x="9986963" y="2128838"/>
          <p14:tracePt t="22963" x="10031413" y="2114550"/>
          <p14:tracePt t="22969" x="10106025" y="2114550"/>
          <p14:tracePt t="22979" x="10166350" y="2100263"/>
          <p14:tracePt t="22982" x="10202863" y="2084388"/>
          <p14:tracePt t="22991" x="10277475" y="2084388"/>
          <p14:tracePt t="22998" x="10315575" y="2084388"/>
          <p14:tracePt t="23005" x="10374313" y="2084388"/>
          <p14:tracePt t="23012" x="10396538" y="2084388"/>
          <p14:tracePt t="23030" x="10440988" y="2084388"/>
          <p14:tracePt t="23033" x="10501313" y="2092325"/>
          <p14:tracePt t="23039" x="10537825" y="2092325"/>
          <p14:tracePt t="23045" x="10567988" y="2092325"/>
          <p14:tracePt t="23053" x="10606088" y="2106613"/>
          <p14:tracePt t="23060" x="10650538" y="2122488"/>
          <p14:tracePt t="23067" x="10702925" y="2122488"/>
          <p14:tracePt t="23074" x="10777538" y="2122488"/>
          <p14:tracePt t="23081" x="10821988" y="2128838"/>
          <p14:tracePt t="23088" x="10874375" y="2128838"/>
          <p14:tracePt t="23096" x="10948988" y="2152650"/>
          <p14:tracePt t="23103" x="11015663" y="2181225"/>
          <p14:tracePt t="23113" x="11068050" y="2197100"/>
          <p14:tracePt t="23116" x="11096625" y="2203450"/>
          <p14:tracePt t="23124" x="11118850" y="2219325"/>
          <p14:tracePt t="23130" x="11149013" y="2233613"/>
          <p14:tracePt t="23137" x="11156950" y="2241550"/>
          <p14:tracePt t="23144" x="11164888" y="2255838"/>
          <p14:tracePt t="23151" x="11187113" y="2255838"/>
          <p14:tracePt t="23159" x="11187113" y="2263775"/>
          <p14:tracePt t="23165" x="11201400" y="2263775"/>
          <p14:tracePt t="23173" x="11201400" y="2271713"/>
          <p14:tracePt t="23195" x="11201400" y="2286000"/>
          <p14:tracePt t="23201" x="11201400" y="2308225"/>
          <p14:tracePt t="23215" x="11201400" y="2316163"/>
          <p14:tracePt t="23223" x="11201400" y="2330450"/>
          <p14:tracePt t="23229" x="11201400" y="2338388"/>
          <p14:tracePt t="23237" x="11201400" y="2352675"/>
          <p14:tracePt t="23244" x="11201400" y="2360613"/>
          <p14:tracePt t="23252" x="11201400" y="2368550"/>
          <p14:tracePt t="23257" x="11201400" y="2382838"/>
          <p14:tracePt t="23264" x="11201400" y="2390775"/>
          <p14:tracePt t="23273" x="11201400" y="2405063"/>
          <p14:tracePt t="23278" x="11201400" y="2427288"/>
          <p14:tracePt t="23287" x="11201400" y="2449513"/>
          <p14:tracePt t="23293" x="11201400" y="2471738"/>
          <p14:tracePt t="23301" x="11193463" y="2487613"/>
          <p14:tracePt t="23307" x="11193463" y="2493963"/>
          <p14:tracePt t="23313" x="11193463" y="2516188"/>
          <p14:tracePt t="23321" x="11193463" y="2538413"/>
          <p14:tracePt t="23328" x="11171238" y="2568575"/>
          <p14:tracePt t="23336" x="11171238" y="2576513"/>
          <p14:tracePt t="23344" x="11156950" y="2590800"/>
          <p14:tracePt t="23349" x="11156950" y="2598738"/>
          <p14:tracePt t="23357" x="11149013" y="2606675"/>
          <p14:tracePt t="23363" x="11134725" y="2635250"/>
          <p14:tracePt t="23371" x="11126788" y="2659063"/>
          <p14:tracePt t="23378" x="11112500" y="2665413"/>
          <p14:tracePt t="23385" x="11104563" y="2695575"/>
          <p14:tracePt t="23394" x="11090275" y="2703513"/>
          <p14:tracePt t="23398" x="11082338" y="2725738"/>
          <p14:tracePt t="23407" x="11052175" y="2740025"/>
          <p14:tracePt t="23413" x="11029950" y="2747963"/>
          <p14:tracePt t="23421" x="11015663" y="2778125"/>
          <p14:tracePt t="23428" x="10993438" y="2792413"/>
          <p14:tracePt t="23436" x="10977563" y="2800350"/>
          <p14:tracePt t="23441" x="10955338" y="2814638"/>
          <p14:tracePt t="23448" x="10918825" y="2822575"/>
          <p14:tracePt t="23455" x="10888663" y="2836863"/>
          <p14:tracePt t="23463" x="10880725" y="2836863"/>
          <p14:tracePt t="23471" x="10858500" y="2851150"/>
          <p14:tracePt t="23477" x="10836275" y="2851150"/>
          <p14:tracePt t="23485" x="10806113" y="2851150"/>
          <p14:tracePt t="23491" x="10783888" y="2851150"/>
          <p14:tracePt t="23497" x="10761663" y="2859088"/>
          <p14:tracePt t="23505" x="10731500" y="2874963"/>
          <p14:tracePt t="23512" x="10725150" y="2903538"/>
          <p14:tracePt t="23520" x="10680700" y="2903538"/>
          <p14:tracePt t="23528" x="10672763" y="2911475"/>
          <p14:tracePt t="23534" x="10658475" y="2911475"/>
          <p14:tracePt t="23541" x="10634663" y="2911475"/>
          <p14:tracePt t="23547" x="10628313" y="2919413"/>
          <p14:tracePt t="23555" x="10606088" y="2919413"/>
          <p14:tracePt t="23561" x="10598150" y="2919413"/>
          <p14:tracePt t="23568" x="10575925" y="2919413"/>
          <p14:tracePt t="23577" x="10545763" y="2919413"/>
          <p14:tracePt t="23583" x="10537825" y="2919413"/>
          <p14:tracePt t="23589" x="10531475" y="2933700"/>
          <p14:tracePt t="23596" x="10509250" y="2933700"/>
          <p14:tracePt t="23604" x="10493375" y="2933700"/>
          <p14:tracePt t="23610" x="10456863" y="2933700"/>
          <p14:tracePt t="23617" x="10448925" y="2933700"/>
          <p14:tracePt t="23624" x="10426700" y="2941638"/>
          <p14:tracePt t="23631" x="10404475" y="2941638"/>
          <p14:tracePt t="23638" x="10390188" y="2941638"/>
          <p14:tracePt t="23645" x="10367963" y="2955925"/>
          <p14:tracePt t="23652" x="10345738" y="2955925"/>
          <p14:tracePt t="23659" x="10315575" y="2971800"/>
          <p14:tracePt t="23667" x="10307638" y="2971800"/>
          <p14:tracePt t="23673" x="10299700" y="2971800"/>
          <p14:tracePt t="23681" x="10285413" y="2971800"/>
          <p14:tracePt t="23687" x="10277475" y="2978150"/>
          <p14:tracePt t="23694" x="10263188" y="2986088"/>
          <p14:tracePt t="23702" x="10255250" y="2986088"/>
          <p14:tracePt t="23710" x="10218738" y="3016250"/>
          <p14:tracePt t="23716" x="10202863" y="3016250"/>
          <p14:tracePt t="23723" x="10196513" y="3016250"/>
          <p14:tracePt t="23731" x="10188575" y="3016250"/>
          <p14:tracePt t="23737" x="10158413" y="3022600"/>
          <p14:tracePt t="23744" x="10152063" y="3022600"/>
          <p14:tracePt t="23752" x="10144125" y="3022600"/>
          <p14:tracePt t="23761" x="10106025" y="3022600"/>
          <p14:tracePt t="23766" x="10083800" y="3022600"/>
          <p14:tracePt t="23773" x="10069513" y="3022600"/>
          <p14:tracePt t="23780" x="10061575" y="3022600"/>
          <p14:tracePt t="23787" x="10039350" y="3022600"/>
          <p14:tracePt t="23794" x="9994900" y="3022600"/>
          <p14:tracePt t="23801" x="9986963" y="3022600"/>
          <p14:tracePt t="23811" x="9980613" y="3022600"/>
          <p14:tracePt t="23814" x="9958388" y="3022600"/>
          <p14:tracePt t="23823" x="9942513" y="3022600"/>
          <p14:tracePt t="23829" x="9934575" y="3022600"/>
          <p14:tracePt t="23837" x="9912350" y="3022600"/>
          <p14:tracePt t="23845" x="9898063" y="3022600"/>
          <p14:tracePt t="23850" x="9861550" y="3022600"/>
          <p14:tracePt t="23858" x="9837738" y="3022600"/>
          <p14:tracePt t="23864" x="9815513" y="3022600"/>
          <p14:tracePt t="23871" x="9793288" y="3022600"/>
          <p14:tracePt t="23878" x="9756775" y="3022600"/>
          <p14:tracePt t="23886" x="9726613" y="3022600"/>
          <p14:tracePt t="23894" x="9718675" y="3022600"/>
          <p14:tracePt t="23900" x="9696450" y="3022600"/>
          <p14:tracePt t="23907" x="9674225" y="3022600"/>
          <p14:tracePt t="23913" x="9659938" y="3022600"/>
          <p14:tracePt t="23921" x="9621838" y="3022600"/>
          <p14:tracePt t="23927" x="9599613" y="3022600"/>
          <p14:tracePt t="23936" x="9593263" y="3022600"/>
          <p14:tracePt t="23943" x="9571038" y="3022600"/>
          <p14:tracePt t="23950" x="9548813" y="3022600"/>
          <p14:tracePt t="23956" x="9518650" y="3022600"/>
          <p14:tracePt t="23963" x="9496425" y="3022600"/>
          <p14:tracePt t="23971" x="9474200" y="3022600"/>
          <p14:tracePt t="23977" x="9444038" y="2994025"/>
          <p14:tracePt t="23985" x="9421813" y="2978150"/>
          <p14:tracePt t="23995" x="9377363" y="2971800"/>
          <p14:tracePt t="23997" x="9355138" y="2971800"/>
          <p14:tracePt t="24006" x="9347200" y="2971800"/>
          <p14:tracePt t="24012" x="9324975" y="2971800"/>
          <p14:tracePt t="24020" x="9294813" y="2955925"/>
          <p14:tracePt t="24028" x="9272588" y="2941638"/>
          <p14:tracePt t="24035" x="9242425" y="2925763"/>
          <p14:tracePt t="24042" x="9220200" y="2919413"/>
          <p14:tracePt t="24049" x="9197975" y="2903538"/>
          <p14:tracePt t="24056" x="9183688" y="2897188"/>
          <p14:tracePt t="24062" x="9145588" y="2867025"/>
          <p14:tracePt t="24070" x="9123363" y="2859088"/>
          <p14:tracePt t="24077" x="9109075" y="2844800"/>
          <p14:tracePt t="24085" x="9101138" y="2836863"/>
          <p14:tracePt t="24091" x="9078913" y="2822575"/>
          <p14:tracePt t="24097" x="9064625" y="2814638"/>
          <p14:tracePt t="24105" x="9056688" y="2800350"/>
          <p14:tracePt t="24111" x="9034463" y="2792413"/>
          <p14:tracePt t="24119" x="9018588" y="2778125"/>
          <p14:tracePt t="24129" x="8996363" y="2740025"/>
          <p14:tracePt t="24133" x="8990013" y="2732088"/>
          <p14:tracePt t="24141" x="8974138" y="2725738"/>
          <p14:tracePt t="24147" x="8967788" y="2709863"/>
          <p14:tracePt t="24155" x="8951913" y="2687638"/>
          <p14:tracePt t="24161" x="8945563" y="2681288"/>
          <p14:tracePt t="24169" x="8921750" y="2665413"/>
          <p14:tracePt t="24180" x="8907463" y="2620963"/>
          <p14:tracePt t="24184" x="8899525" y="2613025"/>
          <p14:tracePt t="24190" x="8885238" y="2606675"/>
          <p14:tracePt t="24199" x="8885238" y="2584450"/>
          <p14:tracePt t="24205" x="8877300" y="2568575"/>
          <p14:tracePt t="24212" x="8877300" y="2562225"/>
          <p14:tracePt t="24219" x="8877300" y="2546350"/>
          <p14:tracePt t="24228" x="8877300" y="2524125"/>
          <p14:tracePt t="24232" x="8877300" y="2516188"/>
          <p14:tracePt t="24240" x="8877300" y="2501900"/>
          <p14:tracePt t="24246" x="8877300" y="2493963"/>
          <p14:tracePt t="24262" x="8877300" y="2487613"/>
          <p14:tracePt t="24268" x="8877300" y="2471738"/>
          <p14:tracePt t="24295" x="8877300" y="2449513"/>
          <p14:tracePt t="24303" x="8877300" y="2443163"/>
          <p14:tracePt t="24310" x="8877300" y="2419350"/>
          <p14:tracePt t="24316" x="8877300" y="2413000"/>
          <p14:tracePt t="24323" x="8877300" y="2397125"/>
          <p14:tracePt t="24330" x="8877300" y="2390775"/>
          <p14:tracePt t="24344" x="8893175" y="2390775"/>
          <p14:tracePt t="24351" x="8899525" y="2374900"/>
          <p14:tracePt t="24360" x="8899525" y="2368550"/>
          <p14:tracePt t="24366" x="8907463" y="2352675"/>
          <p14:tracePt t="24372" x="8929688" y="2352675"/>
          <p14:tracePt t="24379" x="8945563" y="2346325"/>
          <p14:tracePt t="24386" x="8951913" y="2338388"/>
          <p14:tracePt t="24401" x="8967788" y="2322513"/>
          <p14:tracePt t="24410" x="8974138" y="2300288"/>
          <p14:tracePt t="24414" x="8990013" y="2293938"/>
          <p14:tracePt t="24422" x="8996363" y="2278063"/>
          <p14:tracePt t="24429" x="9012238" y="2271713"/>
          <p14:tracePt t="24436" x="9018588" y="2255838"/>
          <p14:tracePt t="24443" x="9040813" y="2249488"/>
          <p14:tracePt t="24450" x="9064625" y="2233613"/>
          <p14:tracePt t="24457" x="9093200" y="2203450"/>
          <p14:tracePt t="24463" x="9123363" y="2166938"/>
          <p14:tracePt t="24471" x="9145588" y="2152650"/>
          <p14:tracePt t="24478" x="9190038" y="2136775"/>
          <p14:tracePt t="24485" x="9212263" y="2128838"/>
          <p14:tracePt t="24493" x="9228138" y="2114550"/>
          <p14:tracePt t="24499" x="9234488" y="2106613"/>
          <p14:tracePt t="24506" x="9258300" y="2092325"/>
          <p14:tracePt t="24513" x="9264650" y="2092325"/>
          <p14:tracePt t="24521" x="9302750" y="2084388"/>
          <p14:tracePt t="24528" x="9317038" y="2084388"/>
          <p14:tracePt t="24535" x="9339263" y="2084388"/>
          <p14:tracePt t="24543" x="9361488" y="2070100"/>
          <p14:tracePt t="24549" x="9377363" y="2070100"/>
          <p14:tracePt t="24556" x="9383713" y="2070100"/>
          <p14:tracePt t="24562" x="9405938" y="2047875"/>
          <p14:tracePt t="24570" x="9421813" y="2047875"/>
          <p14:tracePt t="24584" x="9428163" y="2047875"/>
          <p14:tracePt t="24593" x="9444038" y="2047875"/>
          <p14:tracePt t="24598" x="9451975" y="2047875"/>
          <p14:tracePt t="24606" x="9458325" y="2047875"/>
          <p14:tracePt t="24612" x="9474200" y="2047875"/>
          <p14:tracePt t="24619" x="9480550" y="2047875"/>
          <p14:tracePt t="24628" x="9518650" y="2047875"/>
          <p14:tracePt t="24634" x="9540875" y="2047875"/>
          <p14:tracePt t="24640" x="9585325" y="2047875"/>
          <p14:tracePt t="24648" x="9621838" y="2033588"/>
          <p14:tracePt t="24655" x="9659938" y="2033588"/>
          <p14:tracePt t="24661" x="9718675" y="2033588"/>
          <p14:tracePt t="24669" x="9740900" y="2033588"/>
          <p14:tracePt t="24677" x="9801225" y="2033588"/>
          <p14:tracePt t="24683" x="9823450" y="2033588"/>
          <p14:tracePt t="24691" x="9845675" y="2033588"/>
          <p14:tracePt t="24697" x="9853613" y="2033588"/>
          <p14:tracePt t="24704" x="9867900" y="2033588"/>
          <p14:tracePt t="24711" x="9906000" y="2033588"/>
          <p14:tracePt t="24718" x="9928225" y="2033588"/>
          <p14:tracePt t="24726" x="9950450" y="2033588"/>
          <p14:tracePt t="24732" x="9972675" y="2033588"/>
          <p14:tracePt t="24739" x="9994900" y="2033588"/>
          <p14:tracePt t="24746" x="10039350" y="2039938"/>
          <p14:tracePt t="24754" x="10061575" y="2062163"/>
          <p14:tracePt t="24760" x="10091738" y="2078038"/>
          <p14:tracePt t="24768" x="10113963" y="2092325"/>
          <p14:tracePt t="24776" x="10144125" y="2100263"/>
          <p14:tracePt t="24782" x="10180638" y="2114550"/>
          <p14:tracePt t="24789" x="10210800" y="2128838"/>
          <p14:tracePt t="24796" x="10218738" y="2128838"/>
          <p14:tracePt t="24803" x="10225088" y="2136775"/>
          <p14:tracePt t="24811" x="10240963" y="2152650"/>
          <p14:tracePt t="24817" x="10263188" y="2152650"/>
          <p14:tracePt t="24826" x="10285413" y="2159000"/>
          <p14:tracePt t="24831" x="10299700" y="2189163"/>
          <p14:tracePt t="24838" x="10307638" y="2197100"/>
          <p14:tracePt t="24845" x="10337800" y="2211388"/>
          <p14:tracePt t="24852" x="10345738" y="2211388"/>
          <p14:tracePt t="24860" x="10352088" y="2219325"/>
          <p14:tracePt t="24867" x="10367963" y="2233613"/>
          <p14:tracePt t="24874" x="10374313" y="2241550"/>
          <p14:tracePt t="24880" x="10396538" y="2241550"/>
          <p14:tracePt t="24887" x="10412413" y="2255838"/>
          <p14:tracePt t="24895" x="10418763" y="2255838"/>
          <p14:tracePt t="24902" x="10418763" y="2263775"/>
          <p14:tracePt t="24916" x="10434638" y="2271713"/>
          <p14:tracePt t="24924" x="10434638" y="2286000"/>
          <p14:tracePt t="24938" x="10434638" y="2308225"/>
          <p14:tracePt t="24945" x="10434638" y="2316163"/>
          <p14:tracePt t="24953" x="10434638" y="2330450"/>
          <p14:tracePt t="24961" x="10434638" y="2338388"/>
          <p14:tracePt t="24966" x="10440988" y="2352675"/>
          <p14:tracePt t="24973" x="10440988" y="2360613"/>
          <p14:tracePt t="24980" x="10440988" y="2368550"/>
          <p14:tracePt t="24988" x="10440988" y="2382838"/>
          <p14:tracePt t="24994" x="10440988" y="2390775"/>
          <p14:tracePt t="25002" x="10440988" y="2405063"/>
          <p14:tracePt t="25010" x="10440988" y="2427288"/>
          <p14:tracePt t="25027" x="10440988" y="2449513"/>
          <p14:tracePt t="25030" x="10440988" y="2457450"/>
          <p14:tracePt t="25036" x="10440988" y="2465388"/>
          <p14:tracePt t="25044" x="10440988" y="2479675"/>
          <p14:tracePt t="25052" x="10440988" y="2487613"/>
          <p14:tracePt t="25061" x="10426700" y="2501900"/>
          <p14:tracePt t="25066" x="10418763" y="2509838"/>
          <p14:tracePt t="25073" x="10404475" y="2509838"/>
          <p14:tracePt t="25079" x="10404475" y="2532063"/>
          <p14:tracePt t="25087" x="10382250" y="2546350"/>
          <p14:tracePt t="25095" x="10367963" y="2554288"/>
          <p14:tracePt t="25100" x="10360025" y="2568575"/>
          <p14:tracePt t="25107" x="10352088" y="2576513"/>
          <p14:tracePt t="25115" x="10337800" y="2584450"/>
          <p14:tracePt t="25121" x="10329863" y="2598738"/>
          <p14:tracePt t="25128" x="10315575" y="2606675"/>
          <p14:tracePt t="25137" x="10307638" y="2620963"/>
          <p14:tracePt t="25144" x="10299700" y="2620963"/>
          <p14:tracePt t="25151" x="10271125" y="2643188"/>
          <p14:tracePt t="25157" x="10263188" y="2643188"/>
          <p14:tracePt t="25171" x="10248900" y="2643188"/>
          <p14:tracePt t="25177" x="10240963" y="2651125"/>
          <p14:tracePt t="25186" x="10233025" y="2651125"/>
          <p14:tracePt t="25193" x="10218738" y="2651125"/>
          <p14:tracePt t="25198" x="10210800" y="2651125"/>
          <p14:tracePt t="25206" x="10196513" y="2665413"/>
          <p14:tracePt t="25213" x="10188575" y="2665413"/>
          <p14:tracePt t="25222" x="10166350" y="2665413"/>
          <p14:tracePt t="25227" x="10152063" y="2673350"/>
          <p14:tracePt t="25235" x="10144125" y="2687638"/>
          <p14:tracePt t="25245" x="10136188" y="2687638"/>
          <p14:tracePt t="25250" x="10121900" y="2695575"/>
          <p14:tracePt t="25256" x="10113963" y="2695575"/>
          <p14:tracePt t="25263" x="10099675" y="2695575"/>
          <p14:tracePt t="25271" x="10091738" y="2695575"/>
          <p14:tracePt t="25278" x="10083800" y="2695575"/>
          <p14:tracePt t="25285" x="10061575" y="2695575"/>
          <p14:tracePt t="25293" x="10031413" y="2709863"/>
          <p14:tracePt t="25298" x="10025063" y="2709863"/>
          <p14:tracePt t="25306" x="10002838" y="2709863"/>
          <p14:tracePt t="25312" x="9986963" y="2717800"/>
          <p14:tracePt t="25319" x="9964738" y="2717800"/>
          <p14:tracePt t="25327" x="9928225" y="2717800"/>
          <p14:tracePt t="25335" x="9906000" y="2717800"/>
          <p14:tracePt t="25341" x="9875838" y="2732088"/>
          <p14:tracePt t="25347" x="9853613" y="2732088"/>
          <p14:tracePt t="25354" x="9831388" y="2732088"/>
          <p14:tracePt t="25361" x="9771063" y="2732088"/>
          <p14:tracePt t="25369" x="9748838" y="2732088"/>
          <p14:tracePt t="25376" x="9726613" y="2755900"/>
          <p14:tracePt t="25383" x="9696450" y="2755900"/>
          <p14:tracePt t="25389" x="9659938" y="2755900"/>
          <p14:tracePt t="25396" x="9652000" y="2755900"/>
          <p14:tracePt t="25404" x="9637713" y="2755900"/>
          <p14:tracePt t="25411" x="9629775" y="2755900"/>
          <p14:tracePt t="25419" x="9615488" y="2755900"/>
          <p14:tracePt t="25427" x="9593263" y="2755900"/>
          <p14:tracePt t="25432" x="9585325" y="2755900"/>
          <p14:tracePt t="25439" x="9563100" y="2755900"/>
          <p14:tracePt t="25446" x="9548813" y="2755900"/>
          <p14:tracePt t="25453" x="9540875" y="2755900"/>
          <p14:tracePt t="25459" x="9532938" y="2755900"/>
          <p14:tracePt t="25467" x="9518650" y="2755900"/>
          <p14:tracePt t="25474" x="9510713" y="2755900"/>
          <p14:tracePt t="25481" x="9496425" y="2755900"/>
          <p14:tracePt t="25488" x="9488488" y="2755900"/>
          <p14:tracePt t="25495" x="9480550" y="2755900"/>
          <p14:tracePt t="25502" x="9458325" y="2755900"/>
          <p14:tracePt t="25509" x="9444038" y="2755900"/>
          <p14:tracePt t="25516" x="9436100" y="2755900"/>
          <p14:tracePt t="25523" x="9421813" y="2740025"/>
          <p14:tracePt t="25537" x="9413875" y="2732088"/>
          <p14:tracePt t="25544" x="9399588" y="2732088"/>
          <p14:tracePt t="25552" x="9391650" y="2717800"/>
          <p14:tracePt t="25559" x="9377363" y="2717800"/>
          <p14:tracePt t="25566" x="9369425" y="2717800"/>
          <p14:tracePt t="25572" x="9347200" y="2709863"/>
          <p14:tracePt t="25579" x="9331325" y="2709863"/>
          <p14:tracePt t="25587" x="9324975" y="2695575"/>
          <p14:tracePt t="25594" x="9317038" y="2695575"/>
          <p14:tracePt t="25601" x="9302750" y="2695575"/>
          <p14:tracePt t="25609" x="9294813" y="2695575"/>
          <p14:tracePt t="25616" x="9280525" y="2687638"/>
          <p14:tracePt t="25622" x="9272588" y="2687638"/>
          <p14:tracePt t="25630" x="9258300" y="2687638"/>
          <p14:tracePt t="25637" x="9234488" y="2673350"/>
          <p14:tracePt t="25651" x="9228138" y="2673350"/>
          <p14:tracePt t="25660" x="9220200" y="2673350"/>
          <p14:tracePt t="25665" x="9220200" y="2665413"/>
          <p14:tracePt t="25673" x="9205913" y="2665413"/>
          <p14:tracePt t="25679" x="9197975" y="2659063"/>
          <p14:tracePt t="25696" x="9183688" y="2659063"/>
          <p14:tracePt t="25700" x="9175750" y="2635250"/>
          <p14:tracePt t="25716" x="9175750" y="2620963"/>
          <p14:tracePt t="25722" x="9161463" y="2620963"/>
          <p14:tracePt t="25755" x="9153525" y="2620963"/>
          <p14:tracePt t="25762" x="9153525" y="2613025"/>
          <p14:tracePt t="25765" x="9131300" y="2613025"/>
          <p14:tracePt t="25773" x="9131300" y="2598738"/>
          <p14:tracePt t="25778" x="9115425" y="2598738"/>
          <p14:tracePt t="25787" x="9115425" y="2590800"/>
          <p14:tracePt t="25829" x="9115425" y="2576513"/>
          <p14:tracePt t="25850" x="9115425" y="2568575"/>
          <p14:tracePt t="25872" x="9115425" y="2562225"/>
          <p14:tracePt t="25885" x="9115425" y="2546350"/>
          <p14:tracePt t="25898" x="9123363" y="2524125"/>
          <p14:tracePt t="25905" x="9145588" y="2509838"/>
          <p14:tracePt t="25912" x="9175750" y="2501900"/>
          <p14:tracePt t="25920" x="9197975" y="2487613"/>
          <p14:tracePt t="25926" x="9220200" y="2487613"/>
          <p14:tracePt t="25935" x="9250363" y="2487613"/>
          <p14:tracePt t="25940" x="9286875" y="2471738"/>
          <p14:tracePt t="25947" x="9331325" y="2457450"/>
          <p14:tracePt t="25955" x="9369425" y="2443163"/>
          <p14:tracePt t="25962" x="9413875" y="2435225"/>
          <p14:tracePt t="25969" x="9466263" y="2419350"/>
          <p14:tracePt t="25978" x="9510713" y="2390775"/>
          <p14:tracePt t="25983" x="9563100" y="2390775"/>
          <p14:tracePt t="25990" x="9593263" y="2374900"/>
          <p14:tracePt t="25997" x="9629775" y="2374900"/>
          <p14:tracePt t="26005" x="9652000" y="2360613"/>
          <p14:tracePt t="26011" x="9696450" y="2360613"/>
          <p14:tracePt t="26019" x="9718675" y="2352675"/>
          <p14:tracePt t="26026" x="9740900" y="2352675"/>
          <p14:tracePt t="26045" x="9823450" y="2352675"/>
          <p14:tracePt t="26046" x="9861550" y="2352675"/>
          <p14:tracePt t="26053" x="9890125" y="2352675"/>
          <p14:tracePt t="26060" x="9942513" y="2352675"/>
          <p14:tracePt t="26068" x="9980613" y="2352675"/>
          <p14:tracePt t="26076" x="10009188" y="2352675"/>
          <p14:tracePt t="26082" x="10047288" y="2352675"/>
          <p14:tracePt t="26088" x="10106025" y="2352675"/>
          <p14:tracePt t="26095" x="10144125" y="2352675"/>
          <p14:tracePt t="26103" x="10166350" y="2352675"/>
          <p14:tracePt t="26111" x="10188575" y="2352675"/>
          <p14:tracePt t="26118" x="10233025" y="2352675"/>
          <p14:tracePt t="26124" x="10240963" y="2352675"/>
          <p14:tracePt t="26131" x="10248900" y="2352675"/>
          <p14:tracePt t="26216" x="10248900" y="2368550"/>
          <p14:tracePt t="26223" x="10263188" y="2368550"/>
          <p14:tracePt t="26230" x="10271125" y="2374900"/>
          <p14:tracePt t="26238" x="10285413" y="2374900"/>
          <p14:tracePt t="26245" x="10307638" y="2374900"/>
          <p14:tracePt t="26253" x="10345738" y="2405063"/>
          <p14:tracePt t="26261" x="10374313" y="2405063"/>
          <p14:tracePt t="26266" x="10396538" y="2413000"/>
          <p14:tracePt t="26273" x="10418763" y="2427288"/>
          <p14:tracePt t="26280" x="10464800" y="2427288"/>
          <p14:tracePt t="26288" x="10501313" y="2427288"/>
          <p14:tracePt t="26295" x="10545763" y="2443163"/>
          <p14:tracePt t="26302" x="10567988" y="2443163"/>
          <p14:tracePt t="26310" x="10606088" y="2457450"/>
          <p14:tracePt t="26316" x="10628313" y="2457450"/>
          <p14:tracePt t="26323" x="10658475" y="2471738"/>
          <p14:tracePt t="26330" x="10664825" y="2471738"/>
          <p14:tracePt t="26351" x="10680700" y="2471738"/>
          <p14:tracePt t="26414" x="10680700" y="2479675"/>
          <p14:tracePt t="26434" x="10680700" y="2487613"/>
          <p14:tracePt t="26442" x="10680700" y="2501900"/>
          <p14:tracePt t="26448" x="10680700" y="2524125"/>
          <p14:tracePt t="26455" x="10687050" y="2532063"/>
          <p14:tracePt t="26462" x="10687050" y="2546350"/>
          <p14:tracePt t="26471" x="10687050" y="2554288"/>
          <p14:tracePt t="26476" x="10709275" y="2568575"/>
          <p14:tracePt t="26484" x="10709275" y="2576513"/>
          <p14:tracePt t="26491" x="10709275" y="2590800"/>
          <p14:tracePt t="26497" x="10709275" y="2598738"/>
          <p14:tracePt t="26505" x="10709275" y="2606675"/>
          <p14:tracePt t="26512" x="10709275" y="2628900"/>
          <p14:tracePt t="26519" x="10709275" y="2643188"/>
          <p14:tracePt t="26527" x="10709275" y="2651125"/>
          <p14:tracePt t="26533" x="10709275" y="2665413"/>
          <p14:tracePt t="26554" x="10709275" y="2673350"/>
          <p14:tracePt t="26561" x="10694988" y="2687638"/>
          <p14:tracePt t="26569" x="10687050" y="2695575"/>
          <p14:tracePt t="26576" x="10672763" y="2695575"/>
          <p14:tracePt t="26582" x="10650538" y="2709863"/>
          <p14:tracePt t="26589" x="10628313" y="2717800"/>
          <p14:tracePt t="26596" x="10598150" y="2747963"/>
          <p14:tracePt t="26604" x="10561638" y="2762250"/>
          <p14:tracePt t="26610" x="10531475" y="2770188"/>
          <p14:tracePt t="26618" x="10509250" y="2770188"/>
          <p14:tracePt t="26626" x="10487025" y="2770188"/>
          <p14:tracePt t="26633" x="10448925" y="2770188"/>
          <p14:tracePt t="26639" x="10404475" y="2784475"/>
          <p14:tracePt t="26646" x="10382250" y="2784475"/>
          <p14:tracePt t="26653" x="10337800" y="2784475"/>
          <p14:tracePt t="26660" x="10285413" y="2778125"/>
          <p14:tracePt t="26668" x="10225088" y="2778125"/>
          <p14:tracePt t="26677" x="10152063" y="2762250"/>
          <p14:tracePt t="26681" x="10113963" y="2762250"/>
          <p14:tracePt t="26689" x="10083800" y="2755900"/>
          <p14:tracePt t="26696" x="10061575" y="2755900"/>
          <p14:tracePt t="26703" x="10025063" y="2755900"/>
          <p14:tracePt t="26711" x="10009188" y="2755900"/>
          <p14:tracePt t="26717" x="10002838" y="2755900"/>
          <p14:tracePt t="26724" x="9986963" y="2755900"/>
          <p14:tracePt t="26992" x="9883775" y="2643188"/>
          <p14:tracePt t="26999" x="9740900" y="2501900"/>
          <p14:tracePt t="27006" x="9555163" y="2316163"/>
          <p14:tracePt t="27013" x="9383713" y="2100263"/>
          <p14:tracePt t="27020" x="9056688" y="1511300"/>
          <p14:tracePt t="27028" x="8921750" y="1139825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E6C1-0E23-302C-B33F-F75C1E6C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LoRa Demodulation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9617C-1F6D-A574-D211-0E492E65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45506" cy="4351338"/>
          </a:xfrm>
        </p:spPr>
        <p:txBody>
          <a:bodyPr/>
          <a:lstStyle/>
          <a:p>
            <a:r>
              <a:rPr lang="en-US" dirty="0"/>
              <a:t>Divide the received vector by the chirp</a:t>
            </a:r>
          </a:p>
          <a:p>
            <a:r>
              <a:rPr lang="en-US" dirty="0"/>
              <a:t>FFT</a:t>
            </a:r>
          </a:p>
          <a:p>
            <a:endParaRPr lang="en-US" dirty="0"/>
          </a:p>
        </p:txBody>
      </p:sp>
      <p:pic>
        <p:nvPicPr>
          <p:cNvPr id="6" name="Picture 5" descr="A graph with text overlay&#10;&#10;Description automatically generated">
            <a:extLst>
              <a:ext uri="{FF2B5EF4-FFF2-40B4-BE49-F238E27FC236}">
                <a16:creationId xmlns:a16="http://schemas.microsoft.com/office/drawing/2014/main" id="{C176EC40-3A5D-3622-FA1E-E98F64F26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31" y="1690688"/>
            <a:ext cx="5125605" cy="334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3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22"/>
    </mc:Choice>
    <mc:Fallback xmlns="">
      <p:transition spd="slow" advTm="24922"/>
    </mc:Fallback>
  </mc:AlternateContent>
  <p:extLst>
    <p:ext uri="{3A86A75C-4F4B-4683-9AE1-C65F6400EC91}">
      <p14:laserTraceLst xmlns:p14="http://schemas.microsoft.com/office/powerpoint/2010/main">
        <p14:tracePtLst>
          <p14:tracePt t="2530" x="8443913" y="9525"/>
          <p14:tracePt t="2536" x="8472488" y="57150"/>
          <p14:tracePt t="2544" x="8510588" y="114300"/>
          <p14:tracePt t="2550" x="8548688" y="161925"/>
          <p14:tracePt t="2558" x="8577263" y="217488"/>
          <p14:tracePt t="2565" x="8615363" y="274638"/>
          <p14:tracePt t="2573" x="8653463" y="331788"/>
          <p14:tracePt t="2579" x="8701088" y="436563"/>
          <p14:tracePt t="2586" x="8756650" y="550863"/>
          <p14:tracePt t="2593" x="8785225" y="644525"/>
          <p14:tracePt t="2600" x="8813800" y="711200"/>
          <p14:tracePt t="2607" x="8832850" y="796925"/>
          <p14:tracePt t="2614" x="8880475" y="930275"/>
          <p14:tracePt t="2621" x="8909050" y="1033463"/>
          <p14:tracePt t="2628" x="8928100" y="1138238"/>
          <p14:tracePt t="2635" x="8937625" y="1195388"/>
          <p14:tracePt t="2643" x="8947150" y="1262063"/>
          <p14:tracePt t="2649" x="8966200" y="1328738"/>
          <p14:tracePt t="2656" x="8975725" y="1374775"/>
          <p14:tracePt t="2663" x="8985250" y="1441450"/>
          <p14:tracePt t="2670" x="9004300" y="1508125"/>
          <p14:tracePt t="2678" x="9004300" y="1565275"/>
          <p14:tracePt t="2685" x="9004300" y="1603375"/>
          <p14:tracePt t="2692" x="9004300" y="1631950"/>
          <p14:tracePt t="2699" x="9004300" y="1660525"/>
          <p14:tracePt t="2706" x="9004300" y="1689100"/>
          <p14:tracePt t="2713" x="8994775" y="1716088"/>
          <p14:tracePt t="2723" x="8985250" y="1782763"/>
          <p14:tracePt t="2727" x="8975725" y="1811338"/>
          <p14:tracePt t="2734" x="8966200" y="1858963"/>
          <p14:tracePt t="2741" x="8947150" y="1916113"/>
          <p14:tracePt t="2748" x="8937625" y="1944688"/>
          <p14:tracePt t="2757" x="8918575" y="1973263"/>
          <p14:tracePt t="2762" x="8909050" y="2001838"/>
          <p14:tracePt t="2769" x="8909050" y="2020888"/>
          <p14:tracePt t="2777" x="8899525" y="2030413"/>
          <p14:tracePt t="2783" x="8890000" y="2049463"/>
          <p14:tracePt t="2791" x="8880475" y="2068513"/>
          <p14:tracePt t="2805" x="8870950" y="2078038"/>
          <p14:tracePt t="2812" x="8870950" y="2087563"/>
          <p14:tracePt t="2819" x="8861425" y="2087563"/>
          <p14:tracePt t="2826" x="8851900" y="2095500"/>
          <p14:tracePt t="2833" x="8842375" y="2095500"/>
          <p14:tracePt t="2854" x="8832850" y="2105025"/>
          <p14:tracePt t="2862" x="8832850" y="2114550"/>
          <p14:tracePt t="2875" x="8823325" y="2124075"/>
          <p14:tracePt t="2890" x="8823325" y="2133600"/>
          <p14:tracePt t="2896" x="8813800" y="2133600"/>
          <p14:tracePt t="2911" x="8804275" y="2143125"/>
          <p14:tracePt t="2918" x="8804275" y="2152650"/>
          <p14:tracePt t="2932" x="8794750" y="2162175"/>
          <p14:tracePt t="2946" x="8794750" y="2171700"/>
          <p14:tracePt t="2982" x="8794750" y="2181225"/>
          <p14:tracePt t="3434" x="8794750" y="2190750"/>
          <p14:tracePt t="3439" x="8794750" y="2209800"/>
          <p14:tracePt t="3446" x="8794750" y="2219325"/>
          <p14:tracePt t="3453" x="8794750" y="2247900"/>
          <p14:tracePt t="3461" x="8785225" y="2266950"/>
          <p14:tracePt t="3468" x="8785225" y="2286000"/>
          <p14:tracePt t="3475" x="8785225" y="2314575"/>
          <p14:tracePt t="3482" x="8775700" y="2343150"/>
          <p14:tracePt t="3492" x="8775700" y="2362200"/>
          <p14:tracePt t="3496" x="8775700" y="2409825"/>
          <p14:tracePt t="3503" x="8775700" y="2428875"/>
          <p14:tracePt t="3510" x="8766175" y="2447925"/>
          <p14:tracePt t="3517" x="8766175" y="2476500"/>
          <p14:tracePt t="3524" x="8766175" y="2484438"/>
          <p14:tracePt t="3531" x="8766175" y="2503488"/>
          <p14:tracePt t="3538" x="8766175" y="2513013"/>
          <p14:tracePt t="3545" x="8766175" y="2532063"/>
          <p14:tracePt t="3552" x="8766175" y="2541588"/>
          <p14:tracePt t="3560" x="8766175" y="2551113"/>
          <p14:tracePt t="3574" x="8766175" y="2570163"/>
          <p14:tracePt t="3588" x="8766175" y="2579688"/>
          <p14:tracePt t="3595" x="8766175" y="2598738"/>
          <p14:tracePt t="3602" x="8766175" y="2608263"/>
          <p14:tracePt t="3609" x="8766175" y="2617788"/>
          <p14:tracePt t="3616" x="8766175" y="2636838"/>
          <p14:tracePt t="3623" x="8766175" y="2655888"/>
          <p14:tracePt t="3630" x="8756650" y="2665413"/>
          <p14:tracePt t="3637" x="8756650" y="2674938"/>
          <p14:tracePt t="3644" x="8747125" y="2693988"/>
          <p14:tracePt t="3658" x="8747125" y="2713038"/>
          <p14:tracePt t="3665" x="8747125" y="2722563"/>
          <p14:tracePt t="3674" x="8747125" y="2732088"/>
          <p14:tracePt t="3679" x="8737600" y="2741613"/>
          <p14:tracePt t="3686" x="8737600" y="2751138"/>
          <p14:tracePt t="3701" x="8737600" y="2760663"/>
          <p14:tracePt t="3707" x="8729663" y="2770188"/>
          <p14:tracePt t="3715" x="8729663" y="2779713"/>
          <p14:tracePt t="3760" x="8720138" y="2779713"/>
          <p14:tracePt t="3829" x="8720138" y="2789238"/>
          <p14:tracePt t="3842" x="8720138" y="2798763"/>
          <p14:tracePt t="3856" x="8710613" y="2808288"/>
          <p14:tracePt t="3870" x="8710613" y="2817813"/>
          <p14:tracePt t="3877" x="8710613" y="2827338"/>
          <p14:tracePt t="3884" x="8710613" y="2836863"/>
          <p14:tracePt t="3898" x="8701088" y="2846388"/>
          <p14:tracePt t="3912" x="8691563" y="2846388"/>
          <p14:tracePt t="3919" x="8691563" y="2855913"/>
          <p14:tracePt t="3941" x="8691563" y="2863850"/>
          <p14:tracePt t="3948" x="8691563" y="2873375"/>
          <p14:tracePt t="3954" x="8682038" y="2873375"/>
          <p14:tracePt t="3962" x="8682038" y="2882900"/>
          <p14:tracePt t="3968" x="8672513" y="2882900"/>
          <p14:tracePt t="3976" x="8672513" y="2892425"/>
          <p14:tracePt t="3983" x="8662988" y="2901950"/>
          <p14:tracePt t="3997" x="8662988" y="2911475"/>
          <p14:tracePt t="4011" x="8662988" y="2921000"/>
          <p14:tracePt t="4025" x="8653463" y="2940050"/>
          <p14:tracePt t="4040" x="8653463" y="2949575"/>
          <p14:tracePt t="4054" x="8653463" y="2959100"/>
          <p14:tracePt t="4061" x="8653463" y="2968625"/>
          <p14:tracePt t="4074" x="8643938" y="2978150"/>
          <p14:tracePt t="4090" x="8643938" y="2987675"/>
          <p14:tracePt t="4096" x="8634413" y="2997200"/>
          <p14:tracePt t="4103" x="8634413" y="3006725"/>
          <p14:tracePt t="4110" x="8634413" y="3016250"/>
          <p14:tracePt t="4117" x="8634413" y="3025775"/>
          <p14:tracePt t="4124" x="8634413" y="3035300"/>
          <p14:tracePt t="4131" x="8634413" y="3044825"/>
          <p14:tracePt t="4139" x="8634413" y="3063875"/>
          <p14:tracePt t="4145" x="8634413" y="3073400"/>
          <p14:tracePt t="4159" x="8634413" y="3082925"/>
          <p14:tracePt t="4174" x="8634413" y="3092450"/>
          <p14:tracePt t="4187" x="8634413" y="3101975"/>
          <p14:tracePt t="4195" x="8634413" y="3111500"/>
          <p14:tracePt t="4201" x="8634413" y="3121025"/>
          <p14:tracePt t="4215" x="8634413" y="3130550"/>
          <p14:tracePt t="4230" x="8634413" y="3140075"/>
          <p14:tracePt t="4252" x="8643938" y="3140075"/>
          <p14:tracePt t="4258" x="8643938" y="3149600"/>
          <p14:tracePt t="4280" x="8653463" y="3149600"/>
          <p14:tracePt t="4301" x="8662988" y="3149600"/>
          <p14:tracePt t="4315" x="8672513" y="3159125"/>
          <p14:tracePt t="4321" x="8682038" y="3159125"/>
          <p14:tracePt t="4336" x="8691563" y="3159125"/>
          <p14:tracePt t="4350" x="8701088" y="3159125"/>
          <p14:tracePt t="4364" x="8710613" y="3159125"/>
          <p14:tracePt t="4379" x="8720138" y="3159125"/>
          <p14:tracePt t="4385" x="8729663" y="3159125"/>
          <p14:tracePt t="4399" x="8737600" y="3159125"/>
          <p14:tracePt t="4421" x="8747125" y="3159125"/>
          <p14:tracePt t="4443" x="8756650" y="3159125"/>
          <p14:tracePt t="4463" x="8766175" y="3159125"/>
          <p14:tracePt t="4477" x="8775700" y="3159125"/>
          <p14:tracePt t="4491" x="8785225" y="3159125"/>
          <p14:tracePt t="4506" x="8794750" y="3159125"/>
          <p14:tracePt t="4519" x="8804275" y="3159125"/>
          <p14:tracePt t="4533" x="8813800" y="3159125"/>
          <p14:tracePt t="4540" x="8832850" y="3178175"/>
          <p14:tracePt t="4554" x="8842375" y="3187700"/>
          <p14:tracePt t="4562" x="8851900" y="3187700"/>
          <p14:tracePt t="4568" x="8851900" y="3197225"/>
          <p14:tracePt t="4575" x="8861425" y="3206750"/>
          <p14:tracePt t="4590" x="8870950" y="3216275"/>
          <p14:tracePt t="4597" x="8880475" y="3235325"/>
          <p14:tracePt t="4603" x="8890000" y="3243263"/>
          <p14:tracePt t="4611" x="8899525" y="3252788"/>
          <p14:tracePt t="4617" x="8899525" y="3271838"/>
          <p14:tracePt t="4625" x="8909050" y="3281363"/>
          <p14:tracePt t="4632" x="8909050" y="3300413"/>
          <p14:tracePt t="4640" x="8918575" y="3319463"/>
          <p14:tracePt t="4646" x="8918575" y="3328988"/>
          <p14:tracePt t="4653" x="8918575" y="3338513"/>
          <p14:tracePt t="4660" x="8918575" y="3348038"/>
          <p14:tracePt t="4667" x="8918575" y="3367088"/>
          <p14:tracePt t="4681" x="8928100" y="3376613"/>
          <p14:tracePt t="4688" x="8928100" y="3386138"/>
          <p14:tracePt t="4695" x="8947150" y="3405188"/>
          <p14:tracePt t="4702" x="8956675" y="3424238"/>
          <p14:tracePt t="4709" x="8956675" y="3433763"/>
          <p14:tracePt t="4716" x="8956675" y="3443288"/>
          <p14:tracePt t="4723" x="8966200" y="3471863"/>
          <p14:tracePt t="4740" x="8985250" y="3538538"/>
          <p14:tracePt t="4745" x="8994775" y="3576638"/>
          <p14:tracePt t="4751" x="8994775" y="3605213"/>
          <p14:tracePt t="4758" x="9004300" y="3632200"/>
          <p14:tracePt t="4766" x="9023350" y="3679825"/>
          <p14:tracePt t="4773" x="9032875" y="3698875"/>
          <p14:tracePt t="4780" x="9032875" y="3736975"/>
          <p14:tracePt t="4787" x="9042400" y="3765550"/>
          <p14:tracePt t="4794" x="9051925" y="3822700"/>
          <p14:tracePt t="4801" x="9061450" y="3870325"/>
          <p14:tracePt t="4808" x="9061450" y="3937000"/>
          <p14:tracePt t="4815" x="9061450" y="3975100"/>
          <p14:tracePt t="4823" x="9061450" y="4030663"/>
          <p14:tracePt t="4829" x="9070975" y="4078288"/>
          <p14:tracePt t="4836" x="9070975" y="4106863"/>
          <p14:tracePt t="4844" x="9070975" y="4135438"/>
          <p14:tracePt t="4851" x="9070975" y="4164013"/>
          <p14:tracePt t="4858" x="9070975" y="4183063"/>
          <p14:tracePt t="4864" x="9070975" y="4221163"/>
          <p14:tracePt t="4871" x="9070975" y="4249738"/>
          <p14:tracePt t="4879" x="9070975" y="4287838"/>
          <p14:tracePt t="4885" x="9070975" y="4325938"/>
          <p14:tracePt t="4892" x="9070975" y="4344988"/>
          <p14:tracePt t="4900" x="9070975" y="4354513"/>
          <p14:tracePt t="4907" x="9070975" y="4373563"/>
          <p14:tracePt t="4914" x="9061450" y="4391025"/>
          <p14:tracePt t="4921" x="9061450" y="4400550"/>
          <p14:tracePt t="4935" x="9061450" y="4410075"/>
          <p14:tracePt t="4942" x="9061450" y="4419600"/>
          <p14:tracePt t="4956" x="9061450" y="4429125"/>
          <p14:tracePt t="4978" x="9061450" y="4438650"/>
          <p14:tracePt t="4991" x="9061450" y="4448175"/>
          <p14:tracePt t="5007" x="9061450" y="4457700"/>
          <p14:tracePt t="5020" x="9061450" y="4467225"/>
          <p14:tracePt t="5034" x="9061450" y="4476750"/>
          <p14:tracePt t="5041" x="9061450" y="4486275"/>
          <p14:tracePt t="5048" x="9061450" y="4495800"/>
          <p14:tracePt t="5062" x="9061450" y="4505325"/>
          <p14:tracePt t="5076" x="9061450" y="4514850"/>
          <p14:tracePt t="5083" x="9061450" y="4524375"/>
          <p14:tracePt t="5097" x="9061450" y="4533900"/>
          <p14:tracePt t="5104" x="9061450" y="4552950"/>
          <p14:tracePt t="5118" x="9061450" y="4562475"/>
          <p14:tracePt t="5125" x="9061450" y="4572000"/>
          <p14:tracePt t="5132" x="9061450" y="4581525"/>
          <p14:tracePt t="5147" x="9061450" y="4591050"/>
          <p14:tracePt t="5161" x="9061450" y="4600575"/>
          <p14:tracePt t="5220" x="9080500" y="4581525"/>
          <p14:tracePt t="5225" x="9109075" y="4552950"/>
          <p14:tracePt t="5231" x="9145588" y="4495800"/>
          <p14:tracePt t="5238" x="9174163" y="4457700"/>
          <p14:tracePt t="5245" x="9202738" y="4410075"/>
          <p14:tracePt t="5252" x="9221788" y="4381500"/>
          <p14:tracePt t="5259" x="9250363" y="4335463"/>
          <p14:tracePt t="5266" x="9269413" y="4306888"/>
          <p14:tracePt t="5274" x="9288463" y="4278313"/>
          <p14:tracePt t="5281" x="9317038" y="4221163"/>
          <p14:tracePt t="5287" x="9336088" y="4202113"/>
          <p14:tracePt t="5295" x="9355138" y="4154488"/>
          <p14:tracePt t="5302" x="9374188" y="4125913"/>
          <p14:tracePt t="5309" x="9383713" y="4106863"/>
          <p14:tracePt t="5316" x="9402763" y="4068763"/>
          <p14:tracePt t="5323" x="9412288" y="4040188"/>
          <p14:tracePt t="5330" x="9440863" y="4002088"/>
          <p14:tracePt t="5337" x="9459913" y="3965575"/>
          <p14:tracePt t="5345" x="9469438" y="3946525"/>
          <p14:tracePt t="5351" x="9469438" y="3917950"/>
          <p14:tracePt t="5358" x="9488488" y="3898900"/>
          <p14:tracePt t="5365" x="9498013" y="3879850"/>
          <p14:tracePt t="5373" x="9507538" y="3879850"/>
          <p14:tracePt t="5379" x="9507538" y="3860800"/>
          <p14:tracePt t="5386" x="9517063" y="3851275"/>
          <p14:tracePt t="5393" x="9517063" y="3841750"/>
          <p14:tracePt t="5424" x="9517063" y="3832225"/>
          <p14:tracePt t="5480" x="9517063" y="3822700"/>
          <p14:tracePt t="5556" x="9517063" y="3803650"/>
          <p14:tracePt t="5570" x="9517063" y="3794125"/>
          <p14:tracePt t="5578" x="9517063" y="3775075"/>
          <p14:tracePt t="5584" x="9526588" y="3765550"/>
          <p14:tracePt t="5591" x="9536113" y="3756025"/>
          <p14:tracePt t="5598" x="9536113" y="3736975"/>
          <p14:tracePt t="5607" x="9545638" y="3727450"/>
          <p14:tracePt t="5613" x="9553575" y="3717925"/>
          <p14:tracePt t="5619" x="9553575" y="3698875"/>
          <p14:tracePt t="5626" x="9572625" y="3679825"/>
          <p14:tracePt t="5635" x="9572625" y="3670300"/>
          <p14:tracePt t="5640" x="9582150" y="3641725"/>
          <p14:tracePt t="5647" x="9591675" y="3632200"/>
          <p14:tracePt t="5655" x="9601200" y="3622675"/>
          <p14:tracePt t="5662" x="9601200" y="3605213"/>
          <p14:tracePt t="5668" x="9620250" y="3576638"/>
          <p14:tracePt t="5675" x="9620250" y="3567113"/>
          <p14:tracePt t="5682" x="9648825" y="3548063"/>
          <p14:tracePt t="5690" x="9658350" y="3529013"/>
          <p14:tracePt t="5697" x="9667875" y="3509963"/>
          <p14:tracePt t="5703" x="9677400" y="3500438"/>
          <p14:tracePt t="5711" x="9686925" y="3481388"/>
          <p14:tracePt t="5723" x="9696450" y="3481388"/>
          <p14:tracePt t="5725" x="9705975" y="3462338"/>
          <p14:tracePt t="5732" x="9715500" y="3452813"/>
          <p14:tracePt t="5746" x="9725025" y="3433763"/>
          <p14:tracePt t="5753" x="9734550" y="3433763"/>
          <p14:tracePt t="5761" x="9744075" y="3424238"/>
          <p14:tracePt t="5767" x="9753600" y="3414713"/>
          <p14:tracePt t="5774" x="9763125" y="3405188"/>
          <p14:tracePt t="5781" x="9782175" y="3395663"/>
          <p14:tracePt t="5796" x="9791700" y="3386138"/>
          <p14:tracePt t="5810" x="9810750" y="3386138"/>
          <p14:tracePt t="5816" x="9829800" y="3376613"/>
          <p14:tracePt t="5824" x="9839325" y="3367088"/>
          <p14:tracePt t="5831" x="9858375" y="3357563"/>
          <p14:tracePt t="5838" x="9867900" y="3357563"/>
          <p14:tracePt t="5845" x="9877425" y="3338513"/>
          <p14:tracePt t="5852" x="9906000" y="3338513"/>
          <p14:tracePt t="5859" x="9925050" y="3338513"/>
          <p14:tracePt t="5866" x="9934575" y="3338513"/>
          <p14:tracePt t="5873" x="9961563" y="3338513"/>
          <p14:tracePt t="5880" x="9980613" y="3338513"/>
          <p14:tracePt t="5887" x="9990138" y="3338513"/>
          <p14:tracePt t="5894" x="10018713" y="3348038"/>
          <p14:tracePt t="5901" x="10056813" y="3357563"/>
          <p14:tracePt t="5908" x="10066338" y="3357563"/>
          <p14:tracePt t="5915" x="10085388" y="3367088"/>
          <p14:tracePt t="5923" x="10113963" y="3376613"/>
          <p14:tracePt t="5929" x="10123488" y="3376613"/>
          <p14:tracePt t="5936" x="10133013" y="3386138"/>
          <p14:tracePt t="5944" x="10142538" y="3395663"/>
          <p14:tracePt t="5958" x="10161588" y="3414713"/>
          <p14:tracePt t="5965" x="10171113" y="3414713"/>
          <p14:tracePt t="5972" x="10180638" y="3424238"/>
          <p14:tracePt t="5986" x="10190163" y="3433763"/>
          <p14:tracePt t="5993" x="10190163" y="3452813"/>
          <p14:tracePt t="6000" x="10199688" y="3471863"/>
          <p14:tracePt t="6007" x="10199688" y="3481388"/>
          <p14:tracePt t="6014" x="10209213" y="3490913"/>
          <p14:tracePt t="6029" x="10209213" y="3500438"/>
          <p14:tracePt t="6035" x="10228263" y="3509963"/>
          <p14:tracePt t="6042" x="10228263" y="3519488"/>
          <p14:tracePt t="6056" x="10237788" y="3538538"/>
          <p14:tracePt t="6063" x="10237788" y="3548063"/>
          <p14:tracePt t="6070" x="10237788" y="3557588"/>
          <p14:tracePt t="6085" x="10237788" y="3567113"/>
          <p14:tracePt t="6092" x="10247313" y="3567113"/>
          <p14:tracePt t="6178" x="10247313" y="3557588"/>
          <p14:tracePt t="6183" x="10247313" y="3548063"/>
          <p14:tracePt t="6190" x="10228263" y="3519488"/>
          <p14:tracePt t="7056" x="10218738" y="3519488"/>
          <p14:tracePt t="7436" x="10218738" y="3529013"/>
          <p14:tracePt t="9981" x="10209213" y="3529013"/>
          <p14:tracePt t="10101" x="10199688" y="3529013"/>
          <p14:tracePt t="10171" x="10180638" y="3529013"/>
          <p14:tracePt t="10207" x="10171113" y="3529013"/>
          <p14:tracePt t="10234" x="10171113" y="3538538"/>
          <p14:tracePt t="10240" x="10161588" y="3538538"/>
          <p14:tracePt t="10277" x="10152063" y="3538538"/>
          <p14:tracePt t="10305" x="10142538" y="3538538"/>
          <p14:tracePt t="10369" x="10133013" y="3538538"/>
          <p14:tracePt t="10483" x="10123488" y="3538538"/>
          <p14:tracePt t="11096" x="10094913" y="3538538"/>
          <p14:tracePt t="11100" x="10037763" y="3548063"/>
          <p14:tracePt t="11108" x="9980613" y="3557588"/>
          <p14:tracePt t="11115" x="9915525" y="3567113"/>
          <p14:tracePt t="11121" x="9848850" y="3586163"/>
          <p14:tracePt t="11129" x="9753600" y="3605213"/>
          <p14:tracePt t="11136" x="9658350" y="3641725"/>
          <p14:tracePt t="11143" x="9526588" y="3670300"/>
          <p14:tracePt t="11150" x="9402763" y="3698875"/>
          <p14:tracePt t="11157" x="9278938" y="3727450"/>
          <p14:tracePt t="11164" x="9164638" y="3765550"/>
          <p14:tracePt t="11171" x="8985250" y="3803650"/>
          <p14:tracePt t="11178" x="8861425" y="3813175"/>
          <p14:tracePt t="11185" x="8747125" y="3832225"/>
          <p14:tracePt t="11192" x="8624888" y="3851275"/>
          <p14:tracePt t="11199" x="8443913" y="3879850"/>
          <p14:tracePt t="11206" x="8348663" y="3889375"/>
          <p14:tracePt t="11213" x="8235950" y="3889375"/>
          <p14:tracePt t="11220" x="8178800" y="3898900"/>
          <p14:tracePt t="11228" x="8083550" y="3898900"/>
          <p14:tracePt t="11234" x="8016875" y="3908425"/>
          <p14:tracePt t="11242" x="7950200" y="3908425"/>
          <p14:tracePt t="11249" x="7904163" y="3908425"/>
          <p14:tracePt t="11256" x="7847013" y="3908425"/>
          <p14:tracePt t="11263" x="7808913" y="3908425"/>
          <p14:tracePt t="11270" x="7770813" y="3908425"/>
          <p14:tracePt t="11277" x="7751763" y="3908425"/>
          <p14:tracePt t="11284" x="7723188" y="3908425"/>
          <p14:tracePt t="11291" x="7704138" y="3908425"/>
          <p14:tracePt t="11298" x="7694613" y="3908425"/>
          <p14:tracePt t="11305" x="7685088" y="3908425"/>
          <p14:tracePt t="11312" x="7675563" y="3908425"/>
          <p14:tracePt t="11319" x="7656513" y="3908425"/>
          <p14:tracePt t="11326" x="7637463" y="3917950"/>
          <p14:tracePt t="11340" x="7618413" y="3917950"/>
          <p14:tracePt t="11347" x="7608888" y="3927475"/>
          <p14:tracePt t="11354" x="7580313" y="3937000"/>
          <p14:tracePt t="11362" x="7561263" y="3937000"/>
          <p14:tracePt t="11368" x="7542213" y="3946525"/>
          <p14:tracePt t="11376" x="7496175" y="3956050"/>
          <p14:tracePt t="11382" x="7467600" y="3965575"/>
          <p14:tracePt t="11390" x="7429500" y="3975100"/>
          <p14:tracePt t="11397" x="7400925" y="3975100"/>
          <p14:tracePt t="11404" x="7362825" y="3984625"/>
          <p14:tracePt t="11411" x="7324725" y="3994150"/>
          <p14:tracePt t="11418" x="7286625" y="4002088"/>
          <p14:tracePt t="11425" x="7267575" y="4002088"/>
          <p14:tracePt t="11432" x="7248525" y="4002088"/>
          <p14:tracePt t="11440" x="7219950" y="4011613"/>
          <p14:tracePt t="11446" x="7210425" y="4011613"/>
          <p14:tracePt t="11453" x="7191375" y="4021138"/>
          <p14:tracePt t="11460" x="7181850" y="4021138"/>
          <p14:tracePt t="11467" x="7172325" y="4021138"/>
          <p14:tracePt t="11474" x="7172325" y="4030663"/>
          <p14:tracePt t="11481" x="7153275" y="4030663"/>
          <p14:tracePt t="11496" x="7143750" y="4030663"/>
          <p14:tracePt t="11503" x="7143750" y="4040188"/>
          <p14:tracePt t="11561" x="7143750" y="4049713"/>
          <p14:tracePt t="11566" x="7162800" y="4059238"/>
          <p14:tracePt t="11574" x="7172325" y="4059238"/>
          <p14:tracePt t="11580" x="7210425" y="4068763"/>
          <p14:tracePt t="11587" x="7267575" y="4087813"/>
          <p14:tracePt t="11595" x="7296150" y="4097338"/>
          <p14:tracePt t="11601" x="7353300" y="4106863"/>
          <p14:tracePt t="11608" x="7419975" y="4116388"/>
          <p14:tracePt t="11615" x="7448550" y="4116388"/>
          <p14:tracePt t="11623" x="7496175" y="4116388"/>
          <p14:tracePt t="11630" x="7523163" y="4116388"/>
          <p14:tracePt t="11636" x="7542213" y="4116388"/>
          <p14:tracePt t="11644" x="7580313" y="4116388"/>
          <p14:tracePt t="11651" x="7608888" y="4116388"/>
          <p14:tracePt t="11658" x="7646988" y="4116388"/>
          <p14:tracePt t="11665" x="7675563" y="4116388"/>
          <p14:tracePt t="11672" x="7713663" y="4116388"/>
          <p14:tracePt t="11679" x="7732713" y="4116388"/>
          <p14:tracePt t="11686" x="7789863" y="4116388"/>
          <p14:tracePt t="11694" x="7818438" y="4116388"/>
          <p14:tracePt t="11700" x="7866063" y="4106863"/>
          <p14:tracePt t="11707" x="7913688" y="4097338"/>
          <p14:tracePt t="11714" x="7959725" y="4097338"/>
          <p14:tracePt t="11721" x="7988300" y="4087813"/>
          <p14:tracePt t="11729" x="8035925" y="4078288"/>
          <p14:tracePt t="11735" x="8074025" y="4068763"/>
          <p14:tracePt t="11743" x="8093075" y="4068763"/>
          <p14:tracePt t="11750" x="8121650" y="4068763"/>
          <p14:tracePt t="11756" x="8150225" y="4068763"/>
          <p14:tracePt t="11763" x="8178800" y="4059238"/>
          <p14:tracePt t="11770" x="8197850" y="4059238"/>
          <p14:tracePt t="11778" x="8226425" y="4059238"/>
          <p14:tracePt t="11785" x="8235950" y="4059238"/>
          <p14:tracePt t="11792" x="8264525" y="4059238"/>
          <p14:tracePt t="11799" x="8283575" y="4059238"/>
          <p14:tracePt t="11807" x="8302625" y="4059238"/>
          <p14:tracePt t="11813" x="8331200" y="4059238"/>
          <p14:tracePt t="11820" x="8358188" y="4059238"/>
          <p14:tracePt t="11827" x="8386763" y="4059238"/>
          <p14:tracePt t="11834" x="8415338" y="4059238"/>
          <p14:tracePt t="11841" x="8443913" y="4059238"/>
          <p14:tracePt t="11848" x="8462963" y="4059238"/>
          <p14:tracePt t="11856" x="8482013" y="4059238"/>
          <p14:tracePt t="11862" x="8501063" y="4059238"/>
          <p14:tracePt t="11869" x="8529638" y="4059238"/>
          <p14:tracePt t="11876" x="8548688" y="4059238"/>
          <p14:tracePt t="11883" x="8558213" y="4059238"/>
          <p14:tracePt t="11891" x="8567738" y="4059238"/>
          <p14:tracePt t="11898" x="8586788" y="4059238"/>
          <p14:tracePt t="11904" x="8605838" y="4059238"/>
          <p14:tracePt t="11912" x="8615363" y="4059238"/>
          <p14:tracePt t="11919" x="8624888" y="4059238"/>
          <p14:tracePt t="11933" x="8634413" y="4059238"/>
          <p14:tracePt t="11947" x="8643938" y="4059238"/>
          <p14:tracePt t="11954" x="8653463" y="4059238"/>
          <p14:tracePt t="11962" x="8662988" y="4059238"/>
          <p14:tracePt t="11968" x="8672513" y="4059238"/>
          <p14:tracePt t="11982" x="8682038" y="4059238"/>
          <p14:tracePt t="11990" x="8691563" y="4059238"/>
          <p14:tracePt t="12042" x="8701088" y="4059238"/>
          <p14:tracePt t="12056" x="8701088" y="4068763"/>
          <p14:tracePt t="12076" x="8710613" y="4068763"/>
          <p14:tracePt t="12081" x="8710613" y="4078288"/>
          <p14:tracePt t="12119" x="8710613" y="4087813"/>
          <p14:tracePt t="12578" x="8737600" y="4097338"/>
          <p14:tracePt t="12582" x="8756650" y="4106863"/>
          <p14:tracePt t="12590" x="8785225" y="4125913"/>
          <p14:tracePt t="12596" x="8794750" y="4135438"/>
          <p14:tracePt t="12603" x="8813800" y="4135438"/>
          <p14:tracePt t="12610" x="8823325" y="4164013"/>
          <p14:tracePt t="12617" x="8823325" y="4173538"/>
          <p14:tracePt t="12625" x="8832850" y="4183063"/>
          <p14:tracePt t="12631" x="8832850" y="4192588"/>
          <p14:tracePt t="12638" x="8842375" y="4202113"/>
          <p14:tracePt t="12646" x="8851900" y="4230688"/>
          <p14:tracePt t="12652" x="8851900" y="4249738"/>
          <p14:tracePt t="12660" x="8851900" y="4268788"/>
          <p14:tracePt t="12666" x="8851900" y="4297363"/>
          <p14:tracePt t="12674" x="8851900" y="4325938"/>
          <p14:tracePt t="12681" x="8851900" y="4344988"/>
          <p14:tracePt t="12687" x="8842375" y="4364038"/>
          <p14:tracePt t="12696" x="8832850" y="4381500"/>
          <p14:tracePt t="12702" x="8823325" y="4400550"/>
          <p14:tracePt t="12709" x="8813800" y="4438650"/>
          <p14:tracePt t="12716" x="8794750" y="4457700"/>
          <p14:tracePt t="12723" x="8785225" y="4467225"/>
          <p14:tracePt t="12740" x="8747125" y="4505325"/>
          <p14:tracePt t="12744" x="8737600" y="4514850"/>
          <p14:tracePt t="12751" x="8720138" y="4533900"/>
          <p14:tracePt t="12758" x="8710613" y="4543425"/>
          <p14:tracePt t="12765" x="8701088" y="4552950"/>
          <p14:tracePt t="12773" x="8691563" y="4562475"/>
          <p14:tracePt t="12779" x="8682038" y="4581525"/>
          <p14:tracePt t="12794" x="8672513" y="4591050"/>
          <p14:tracePt t="12808" x="8653463" y="4610100"/>
          <p14:tracePt t="12822" x="8643938" y="4619625"/>
          <p14:tracePt t="12829" x="8634413" y="4638675"/>
          <p14:tracePt t="12843" x="8634413" y="4648200"/>
          <p14:tracePt t="12850" x="8634413" y="4657725"/>
          <p14:tracePt t="12864" x="8634413" y="4667250"/>
          <p14:tracePt t="12879" x="8634413" y="4676775"/>
          <p14:tracePt t="12915" x="8634413" y="4695825"/>
          <p14:tracePt t="12936" x="8643938" y="4695825"/>
          <p14:tracePt t="12942" x="8662988" y="4705350"/>
          <p14:tracePt t="12957" x="8672513" y="4705350"/>
          <p14:tracePt t="12963" x="8691563" y="4705350"/>
          <p14:tracePt t="12970" x="8701088" y="4705350"/>
          <p14:tracePt t="12977" x="8710613" y="4705350"/>
          <p14:tracePt t="12984" x="8720138" y="4705350"/>
          <p14:tracePt t="12991" x="8737600" y="4705350"/>
          <p14:tracePt t="12998" x="8747125" y="4705350"/>
          <p14:tracePt t="13005" x="8766175" y="4705350"/>
          <p14:tracePt t="13012" x="8775700" y="4705350"/>
          <p14:tracePt t="13019" x="8785225" y="4705350"/>
          <p14:tracePt t="13026" x="8794750" y="4705350"/>
          <p14:tracePt t="13033" x="8813800" y="4705350"/>
          <p14:tracePt t="13040" x="8813800" y="4695825"/>
          <p14:tracePt t="13048" x="8832850" y="4676775"/>
          <p14:tracePt t="13054" x="8842375" y="4667250"/>
          <p14:tracePt t="13062" x="8851900" y="4657725"/>
          <p14:tracePt t="13068" x="8861425" y="4648200"/>
          <p14:tracePt t="13075" x="8870950" y="4638675"/>
          <p14:tracePt t="13090" x="8880475" y="4629150"/>
          <p14:tracePt t="13098" x="8880475" y="4619625"/>
          <p14:tracePt t="13104" x="8899525" y="4610100"/>
          <p14:tracePt t="13111" x="8899525" y="4600575"/>
          <p14:tracePt t="13118" x="8909050" y="4591050"/>
          <p14:tracePt t="13132" x="8918575" y="4581525"/>
          <p14:tracePt t="13140" x="8928100" y="4562475"/>
          <p14:tracePt t="13146" x="8947150" y="4552950"/>
          <p14:tracePt t="13153" x="8966200" y="4533900"/>
          <p14:tracePt t="13161" x="8985250" y="4533900"/>
          <p14:tracePt t="13167" x="8994775" y="4524375"/>
          <p14:tracePt t="13174" x="9004300" y="4514850"/>
          <p14:tracePt t="13181" x="9032875" y="4505325"/>
          <p14:tracePt t="13188" x="9032875" y="4486275"/>
          <p14:tracePt t="13195" x="9051925" y="4486275"/>
          <p14:tracePt t="13202" x="9061450" y="4467225"/>
          <p14:tracePt t="13209" x="9070975" y="4467225"/>
          <p14:tracePt t="13217" x="9099550" y="4457700"/>
          <p14:tracePt t="13224" x="9099550" y="4448175"/>
          <p14:tracePt t="13231" x="9109075" y="4448175"/>
          <p14:tracePt t="13238" x="9109075" y="4438650"/>
          <p14:tracePt t="13246" x="9128125" y="4410075"/>
          <p14:tracePt t="13259" x="9137650" y="4391025"/>
          <p14:tracePt t="13266" x="9145588" y="4391025"/>
          <p14:tracePt t="13273" x="9155113" y="4381500"/>
          <p14:tracePt t="13287" x="9164638" y="4364038"/>
          <p14:tracePt t="13295" x="9174163" y="4344988"/>
          <p14:tracePt t="13301" x="9174163" y="4335463"/>
          <p14:tracePt t="13309" x="9183688" y="4325938"/>
          <p14:tracePt t="13316" x="9193213" y="4297363"/>
          <p14:tracePt t="13324" x="9202738" y="4268788"/>
          <p14:tracePt t="13330" x="9231313" y="4249738"/>
          <p14:tracePt t="13336" x="9231313" y="4240213"/>
          <p14:tracePt t="13344" x="9240838" y="4211638"/>
          <p14:tracePt t="13351" x="9250363" y="4192588"/>
          <p14:tracePt t="13358" x="9250363" y="4183063"/>
          <p14:tracePt t="13365" x="9259888" y="4173538"/>
          <p14:tracePt t="13372" x="9269413" y="4144963"/>
          <p14:tracePt t="13379" x="9278938" y="4135438"/>
          <p14:tracePt t="13386" x="9288463" y="4125913"/>
          <p14:tracePt t="13394" x="9297988" y="4106863"/>
          <p14:tracePt t="13400" x="9307513" y="4087813"/>
          <p14:tracePt t="13407" x="9326563" y="4078288"/>
          <p14:tracePt t="13414" x="9326563" y="4059238"/>
          <p14:tracePt t="13421" x="9336088" y="4049713"/>
          <p14:tracePt t="13428" x="9364663" y="4002088"/>
          <p14:tracePt t="13435" x="9364663" y="3994150"/>
          <p14:tracePt t="13442" x="9374188" y="3975100"/>
          <p14:tracePt t="13449" x="9383713" y="3946525"/>
          <p14:tracePt t="13456" x="9393238" y="3927475"/>
          <p14:tracePt t="13463" x="9402763" y="3908425"/>
          <p14:tracePt t="13470" x="9412288" y="3898900"/>
          <p14:tracePt t="13478" x="9431338" y="3879850"/>
          <p14:tracePt t="13484" x="9440863" y="3860800"/>
          <p14:tracePt t="13492" x="9440863" y="3851275"/>
          <p14:tracePt t="13499" x="9450388" y="3832225"/>
          <p14:tracePt t="13513" x="9459913" y="3813175"/>
          <p14:tracePt t="13520" x="9469438" y="3803650"/>
          <p14:tracePt t="13527" x="9478963" y="3784600"/>
          <p14:tracePt t="13534" x="9498013" y="3765550"/>
          <p14:tracePt t="13541" x="9507538" y="3736975"/>
          <p14:tracePt t="13548" x="9517063" y="3717925"/>
          <p14:tracePt t="13555" x="9526588" y="3698875"/>
          <p14:tracePt t="13562" x="9536113" y="3689350"/>
          <p14:tracePt t="13569" x="9545638" y="3670300"/>
          <p14:tracePt t="13576" x="9563100" y="3641725"/>
          <p14:tracePt t="13583" x="9572625" y="3632200"/>
          <p14:tracePt t="13591" x="9582150" y="3622675"/>
          <p14:tracePt t="13598" x="9582150" y="3595688"/>
          <p14:tracePt t="13605" x="9591675" y="3586163"/>
          <p14:tracePt t="13612" x="9601200" y="3576638"/>
          <p14:tracePt t="13619" x="9601200" y="3557588"/>
          <p14:tracePt t="13626" x="9610725" y="3538538"/>
          <p14:tracePt t="13633" x="9620250" y="3529013"/>
          <p14:tracePt t="13640" x="9629775" y="3519488"/>
          <p14:tracePt t="13647" x="9639300" y="3509963"/>
          <p14:tracePt t="13654" x="9639300" y="3490913"/>
          <p14:tracePt t="13661" x="9648825" y="3471863"/>
          <p14:tracePt t="13668" x="9658350" y="3462338"/>
          <p14:tracePt t="13675" x="9658350" y="3452813"/>
          <p14:tracePt t="13682" x="9667875" y="3452813"/>
          <p14:tracePt t="13690" x="9677400" y="3433763"/>
          <p14:tracePt t="13696" x="9696450" y="3424238"/>
          <p14:tracePt t="13703" x="9705975" y="3405188"/>
          <p14:tracePt t="13710" x="9715500" y="3386138"/>
          <p14:tracePt t="13724" x="9725025" y="3367088"/>
          <p14:tracePt t="13725" x="9734550" y="3348038"/>
          <p14:tracePt t="13731" x="9753600" y="3319463"/>
          <p14:tracePt t="13738" x="9763125" y="3300413"/>
          <p14:tracePt t="13747" x="9772650" y="3290888"/>
          <p14:tracePt t="13753" x="9772650" y="3281363"/>
          <p14:tracePt t="13760" x="9782175" y="3271838"/>
          <p14:tracePt t="13767" x="9791700" y="3262313"/>
          <p14:tracePt t="13774" x="9791700" y="3252788"/>
          <p14:tracePt t="13781" x="9801225" y="3252788"/>
          <p14:tracePt t="13788" x="9801225" y="3243263"/>
          <p14:tracePt t="13795" x="9810750" y="3235325"/>
          <p14:tracePt t="13802" x="9820275" y="3235325"/>
          <p14:tracePt t="13809" x="9829800" y="3225800"/>
          <p14:tracePt t="13824" x="9839325" y="3216275"/>
          <p14:tracePt t="13830" x="9848850" y="3206750"/>
          <p14:tracePt t="13837" x="9858375" y="3197225"/>
          <p14:tracePt t="13852" x="9877425" y="3187700"/>
          <p14:tracePt t="13859" x="9896475" y="3178175"/>
          <p14:tracePt t="13865" x="9906000" y="3178175"/>
          <p14:tracePt t="13874" x="9915525" y="3178175"/>
          <p14:tracePt t="13880" x="9934575" y="3178175"/>
          <p14:tracePt t="13887" x="9953625" y="3178175"/>
          <p14:tracePt t="13894" x="9961563" y="3178175"/>
          <p14:tracePt t="13901" x="9971088" y="3178175"/>
          <p14:tracePt t="13908" x="9990138" y="3168650"/>
          <p14:tracePt t="13915" x="10009188" y="3168650"/>
          <p14:tracePt t="13924" x="10018713" y="3159125"/>
          <p14:tracePt t="13929" x="10028238" y="3159125"/>
          <p14:tracePt t="13936" x="10056813" y="3159125"/>
          <p14:tracePt t="13943" x="10075863" y="3159125"/>
          <p14:tracePt t="13950" x="10085388" y="3159125"/>
          <p14:tracePt t="13957" x="10104438" y="3159125"/>
          <p14:tracePt t="13965" x="10113963" y="3159125"/>
          <p14:tracePt t="13971" x="10142538" y="3159125"/>
          <p14:tracePt t="13979" x="10152063" y="3168650"/>
          <p14:tracePt t="13985" x="10161588" y="3168650"/>
          <p14:tracePt t="13993" x="10171113" y="3178175"/>
          <p14:tracePt t="14000" x="10180638" y="3187700"/>
          <p14:tracePt t="14007" x="10190163" y="3187700"/>
          <p14:tracePt t="14014" x="10190163" y="3197225"/>
          <p14:tracePt t="14021" x="10209213" y="3206750"/>
          <p14:tracePt t="14028" x="10228263" y="3216275"/>
          <p14:tracePt t="14035" x="10228263" y="3225800"/>
          <p14:tracePt t="14042" x="10237788" y="3235325"/>
          <p14:tracePt t="14049" x="10256838" y="3252788"/>
          <p14:tracePt t="14057" x="10275888" y="3271838"/>
          <p14:tracePt t="14063" x="10285413" y="3281363"/>
          <p14:tracePt t="14070" x="10294938" y="3300413"/>
          <p14:tracePt t="14077" x="10304463" y="3309938"/>
          <p14:tracePt t="14084" x="10313988" y="3328988"/>
          <p14:tracePt t="14091" x="10323513" y="3348038"/>
          <p14:tracePt t="14098" x="10342563" y="3357563"/>
          <p14:tracePt t="14105" x="10361613" y="3376613"/>
          <p14:tracePt t="14119" x="10369550" y="3386138"/>
          <p14:tracePt t="14126" x="10379075" y="3395663"/>
          <p14:tracePt t="14134" x="10379075" y="3414713"/>
          <p14:tracePt t="14141" x="10407650" y="3433763"/>
          <p14:tracePt t="14155" x="10417175" y="3443288"/>
          <p14:tracePt t="14162" x="10417175" y="3452813"/>
          <p14:tracePt t="14176" x="10426700" y="3462338"/>
          <p14:tracePt t="14190" x="10436225" y="3481388"/>
          <p14:tracePt t="14197" x="10445750" y="3481388"/>
          <p14:tracePt t="14204" x="10445750" y="3490913"/>
          <p14:tracePt t="14211" x="10445750" y="3500438"/>
          <p14:tracePt t="14218" x="10464800" y="3509963"/>
          <p14:tracePt t="14225" x="10464800" y="3529013"/>
          <p14:tracePt t="14232" x="10474325" y="3548063"/>
          <p14:tracePt t="14240" x="10483850" y="3557588"/>
          <p14:tracePt t="14247" x="10483850" y="3567113"/>
          <p14:tracePt t="14253" x="10483850" y="3576638"/>
          <p14:tracePt t="14261" x="10493375" y="3586163"/>
          <p14:tracePt t="14267" x="10502900" y="3605213"/>
          <p14:tracePt t="14275" x="10502900" y="3614738"/>
          <p14:tracePt t="14282" x="10512425" y="3622675"/>
          <p14:tracePt t="14289" x="10521950" y="3632200"/>
          <p14:tracePt t="14303" x="10521950" y="3641725"/>
          <p14:tracePt t="14310" x="10531475" y="3651250"/>
          <p14:tracePt t="14317" x="10531475" y="3660775"/>
          <p14:tracePt t="14331" x="10531475" y="3679825"/>
          <p14:tracePt t="14338" x="10541000" y="3679825"/>
          <p14:tracePt t="14346" x="10541000" y="3689350"/>
          <p14:tracePt t="14352" x="10541000" y="3698875"/>
          <p14:tracePt t="14359" x="10541000" y="3717925"/>
          <p14:tracePt t="14366" x="10550525" y="3727450"/>
          <p14:tracePt t="14373" x="10560050" y="3736975"/>
          <p14:tracePt t="14380" x="10560050" y="3746500"/>
          <p14:tracePt t="14387" x="10569575" y="3765550"/>
          <p14:tracePt t="14395" x="10579100" y="3765550"/>
          <p14:tracePt t="14404" x="10588625" y="3784600"/>
          <p14:tracePt t="14408" x="10598150" y="3794125"/>
          <p14:tracePt t="14415" x="10598150" y="3803650"/>
          <p14:tracePt t="14423" x="10607675" y="3822700"/>
          <p14:tracePt t="14430" x="10617200" y="3822700"/>
          <p14:tracePt t="14437" x="10617200" y="3832225"/>
          <p14:tracePt t="14444" x="10626725" y="3841750"/>
          <p14:tracePt t="14451" x="10626725" y="3851275"/>
          <p14:tracePt t="14466" x="10645775" y="3860800"/>
          <p14:tracePt t="14472" x="10645775" y="3870325"/>
          <p14:tracePt t="14479" x="10645775" y="3879850"/>
          <p14:tracePt t="14486" x="10655300" y="3879850"/>
          <p14:tracePt t="14493" x="10664825" y="3889375"/>
          <p14:tracePt t="14500" x="10664825" y="3908425"/>
          <p14:tracePt t="14507" x="10674350" y="3908425"/>
          <p14:tracePt t="14514" x="10674350" y="3927475"/>
          <p14:tracePt t="14521" x="10683875" y="3927475"/>
          <p14:tracePt t="14529" x="10693400" y="3937000"/>
          <p14:tracePt t="14535" x="10702925" y="3956050"/>
          <p14:tracePt t="14542" x="10712450" y="3975100"/>
          <p14:tracePt t="14550" x="10712450" y="3984625"/>
          <p14:tracePt t="14557" x="10721975" y="3994150"/>
          <p14:tracePt t="14564" x="10731500" y="3994150"/>
          <p14:tracePt t="14571" x="10731500" y="4011613"/>
          <p14:tracePt t="14585" x="10731500" y="4021138"/>
          <p14:tracePt t="14592" x="10741025" y="4021138"/>
          <p14:tracePt t="14600" x="10741025" y="4030663"/>
          <p14:tracePt t="14607" x="10750550" y="4040188"/>
          <p14:tracePt t="14613" x="10760075" y="4040188"/>
          <p14:tracePt t="14620" x="10760075" y="4049713"/>
          <p14:tracePt t="14628" x="10769600" y="4049713"/>
          <p14:tracePt t="14634" x="10769600" y="4059238"/>
          <p14:tracePt t="14641" x="10777538" y="4059238"/>
          <p14:tracePt t="14649" x="10787063" y="4059238"/>
          <p14:tracePt t="14655" x="10796588" y="4078288"/>
          <p14:tracePt t="14670" x="10806113" y="4078288"/>
          <p14:tracePt t="14677" x="10815638" y="4078288"/>
          <p14:tracePt t="15143" x="10825163" y="4087813"/>
          <p14:tracePt t="15150" x="10834688" y="4097338"/>
          <p14:tracePt t="15157" x="10844213" y="4106863"/>
          <p14:tracePt t="15164" x="10853738" y="4116388"/>
          <p14:tracePt t="15171" x="10872788" y="4144963"/>
          <p14:tracePt t="15178" x="10891838" y="4154488"/>
          <p14:tracePt t="15185" x="10901363" y="4173538"/>
          <p14:tracePt t="15192" x="10920413" y="4183063"/>
          <p14:tracePt t="15199" x="10929938" y="4192588"/>
          <p14:tracePt t="15207" x="10948988" y="4211638"/>
          <p14:tracePt t="15213" x="10977563" y="4230688"/>
          <p14:tracePt t="15220" x="10987088" y="4240213"/>
          <p14:tracePt t="15227" x="10996613" y="4249738"/>
          <p14:tracePt t="15234" x="11025188" y="4259263"/>
          <p14:tracePt t="15241" x="11025188" y="4268788"/>
          <p14:tracePt t="15248" x="11034713" y="4278313"/>
          <p14:tracePt t="15256" x="11034713" y="4287838"/>
          <p14:tracePt t="15263" x="11044238" y="4287838"/>
          <p14:tracePt t="15269" x="11053763" y="4297363"/>
          <p14:tracePt t="15284" x="11053763" y="4306888"/>
          <p14:tracePt t="15298" x="11063288" y="4306888"/>
          <p14:tracePt t="15305" x="11063288" y="4316413"/>
          <p14:tracePt t="15312" x="11072813" y="4325938"/>
          <p14:tracePt t="15319" x="11082338" y="4335463"/>
          <p14:tracePt t="15326" x="11091863" y="4335463"/>
          <p14:tracePt t="15340" x="11101388" y="4344988"/>
          <p14:tracePt t="15347" x="11101388" y="4354513"/>
          <p14:tracePt t="15354" x="11110913" y="4354513"/>
          <p14:tracePt t="15361" x="11120438" y="4364038"/>
          <p14:tracePt t="15383" x="11129963" y="4373563"/>
          <p14:tracePt t="15390" x="11139488" y="4373563"/>
          <p14:tracePt t="15396" x="11139488" y="4381500"/>
          <p14:tracePt t="15426" x="11139488" y="4391025"/>
          <p14:tracePt t="15432" x="11149013" y="4391025"/>
          <p14:tracePt t="15527" x="11149013" y="4400550"/>
          <p14:tracePt t="15887" x="11158538" y="4400550"/>
          <p14:tracePt t="15898" x="11158538" y="4410075"/>
          <p14:tracePt t="15904" x="11168063" y="4410075"/>
          <p14:tracePt t="15919" x="11168063" y="4419600"/>
          <p14:tracePt t="15963" x="11168063" y="4429125"/>
          <p14:tracePt t="15992" x="11168063" y="4438650"/>
          <p14:tracePt t="15996" x="11176000" y="4438650"/>
          <p14:tracePt t="16010" x="11185525" y="4448175"/>
          <p14:tracePt t="16017" x="11185525" y="4457700"/>
          <p14:tracePt t="16032" x="11195050" y="4467225"/>
          <p14:tracePt t="16038" x="11204575" y="4467225"/>
          <p14:tracePt t="16046" x="11214100" y="4486275"/>
          <p14:tracePt t="16060" x="11214100" y="4495800"/>
          <p14:tracePt t="16066" x="11223625" y="4495800"/>
          <p14:tracePt t="16074" x="11223625" y="4505325"/>
          <p14:tracePt t="16081" x="11233150" y="4514850"/>
          <p14:tracePt t="16095" x="11242675" y="4524375"/>
          <p14:tracePt t="16116" x="11252200" y="4524375"/>
          <p14:tracePt t="16130" x="11261725" y="4533900"/>
          <p14:tracePt t="16152" x="11261725" y="4543425"/>
          <p14:tracePt t="16485" x="11271250" y="4552950"/>
          <p14:tracePt t="16528" x="11280775" y="4552950"/>
          <p14:tracePt t="16728" x="11290300" y="4552950"/>
          <p14:tracePt t="16754" x="11299825" y="4552950"/>
          <p14:tracePt t="16765" x="11309350" y="4533900"/>
          <p14:tracePt t="16772" x="11318875" y="4533900"/>
          <p14:tracePt t="16779" x="11337925" y="4524375"/>
          <p14:tracePt t="16786" x="11356975" y="4514850"/>
          <p14:tracePt t="16794" x="11366500" y="4514850"/>
          <p14:tracePt t="16807" x="11376025" y="4514850"/>
          <p14:tracePt t="16822" x="11385550" y="4505325"/>
          <p14:tracePt t="16835" x="11395075" y="4505325"/>
          <p14:tracePt t="16928" x="11376025" y="4505325"/>
          <p14:tracePt t="16934" x="11318875" y="4505325"/>
          <p14:tracePt t="16941" x="11261725" y="4505325"/>
          <p14:tracePt t="16948" x="11176000" y="4505325"/>
          <p14:tracePt t="16955" x="11110913" y="4505325"/>
          <p14:tracePt t="16962" x="11025188" y="4514850"/>
          <p14:tracePt t="16969" x="10920413" y="4514850"/>
          <p14:tracePt t="16976" x="10815638" y="4524375"/>
          <p14:tracePt t="16983" x="10721975" y="4524375"/>
          <p14:tracePt t="16991" x="10607675" y="4533900"/>
          <p14:tracePt t="16998" x="10512425" y="4533900"/>
          <p14:tracePt t="17004" x="10417175" y="4533900"/>
          <p14:tracePt t="17012" x="10323513" y="4543425"/>
          <p14:tracePt t="17019" x="10237788" y="4543425"/>
          <p14:tracePt t="17026" x="10133013" y="4533900"/>
          <p14:tracePt t="17033" x="10047288" y="4524375"/>
          <p14:tracePt t="17040" x="9944100" y="4524375"/>
          <p14:tracePt t="17047" x="9829800" y="4514850"/>
          <p14:tracePt t="17054" x="9715500" y="4495800"/>
          <p14:tracePt t="17061" x="9610725" y="4495800"/>
          <p14:tracePt t="17068" x="9526588" y="4486275"/>
          <p14:tracePt t="17075" x="9459913" y="4486275"/>
          <p14:tracePt t="17082" x="9383713" y="4486275"/>
          <p14:tracePt t="17090" x="9317038" y="4486275"/>
          <p14:tracePt t="17097" x="9250363" y="4486275"/>
          <p14:tracePt t="17103" x="9202738" y="4495800"/>
          <p14:tracePt t="17111" x="9145588" y="4505325"/>
          <p14:tracePt t="17118" x="9099550" y="4514850"/>
          <p14:tracePt t="17125" x="9070975" y="4514850"/>
          <p14:tracePt t="17132" x="9042400" y="4524375"/>
          <p14:tracePt t="17139" x="9004300" y="4533900"/>
          <p14:tracePt t="17146" x="8985250" y="4533900"/>
          <p14:tracePt t="17153" x="8966200" y="4533900"/>
          <p14:tracePt t="17160" x="8947150" y="4533900"/>
          <p14:tracePt t="17167" x="8937625" y="4533900"/>
          <p14:tracePt t="17174" x="8918575" y="4552950"/>
          <p14:tracePt t="17188" x="8909050" y="4552950"/>
          <p14:tracePt t="17196" x="8909050" y="4562475"/>
          <p14:tracePt t="17202" x="8899525" y="4562475"/>
          <p14:tracePt t="17216" x="8890000" y="4562475"/>
          <p14:tracePt t="17223" x="8890000" y="4572000"/>
          <p14:tracePt t="17260" x="8880475" y="4572000"/>
          <p14:tracePt t="17326" x="8880475" y="4562475"/>
          <p14:tracePt t="17329" x="8909050" y="4533900"/>
          <p14:tracePt t="17336" x="8947150" y="4486275"/>
          <p14:tracePt t="17343" x="9004300" y="4429125"/>
          <p14:tracePt t="17350" x="9042400" y="4381500"/>
          <p14:tracePt t="17357" x="9099550" y="4316413"/>
          <p14:tracePt t="17364" x="9137650" y="4268788"/>
          <p14:tracePt t="17371" x="9183688" y="4211638"/>
          <p14:tracePt t="17379" x="9221788" y="4164013"/>
          <p14:tracePt t="17386" x="9259888" y="4097338"/>
          <p14:tracePt t="17393" x="9317038" y="4021138"/>
          <p14:tracePt t="17400" x="9326563" y="3984625"/>
          <p14:tracePt t="17407" x="9355138" y="3927475"/>
          <p14:tracePt t="17414" x="9402763" y="3860800"/>
          <p14:tracePt t="17421" x="9412288" y="3822700"/>
          <p14:tracePt t="17428" x="9431338" y="3794125"/>
          <p14:tracePt t="17435" x="9450388" y="3756025"/>
          <p14:tracePt t="17442" x="9488488" y="3679825"/>
          <p14:tracePt t="17449" x="9507538" y="3632200"/>
          <p14:tracePt t="17457" x="9526588" y="3576638"/>
          <p14:tracePt t="17463" x="9545638" y="3519488"/>
          <p14:tracePt t="17470" x="9572625" y="3452813"/>
          <p14:tracePt t="17477" x="9591675" y="3395663"/>
          <p14:tracePt t="17484" x="9591675" y="3357563"/>
          <p14:tracePt t="17491" x="9610725" y="3328988"/>
          <p14:tracePt t="17498" x="9629775" y="3290888"/>
          <p14:tracePt t="17505" x="9639300" y="3262313"/>
          <p14:tracePt t="17513" x="9658350" y="3216275"/>
          <p14:tracePt t="17519" x="9677400" y="3206750"/>
          <p14:tracePt t="17527" x="9677400" y="3197225"/>
          <p14:tracePt t="17534" x="9686925" y="3168650"/>
          <p14:tracePt t="17541" x="9696450" y="3168650"/>
          <p14:tracePt t="17548" x="9715500" y="3159125"/>
          <p14:tracePt t="17555" x="9734550" y="3140075"/>
          <p14:tracePt t="17562" x="9753600" y="3130550"/>
          <p14:tracePt t="17569" x="9791700" y="3121025"/>
          <p14:tracePt t="17576" x="9839325" y="3092450"/>
          <p14:tracePt t="17583" x="9877425" y="3082925"/>
          <p14:tracePt t="17590" x="9925050" y="3073400"/>
          <p14:tracePt t="17597" x="9971088" y="3063875"/>
          <p14:tracePt t="17604" x="10018713" y="3054350"/>
          <p14:tracePt t="17612" x="10075863" y="3044825"/>
          <p14:tracePt t="17618" x="10152063" y="3044825"/>
          <p14:tracePt t="17625" x="10228263" y="3044825"/>
          <p14:tracePt t="17633" x="10285413" y="3044825"/>
          <p14:tracePt t="17640" x="10323513" y="3044825"/>
          <p14:tracePt t="17647" x="10361613" y="3044825"/>
          <p14:tracePt t="17653" x="10407650" y="3054350"/>
          <p14:tracePt t="17661" x="10426700" y="3073400"/>
          <p14:tracePt t="17668" x="10464800" y="3082925"/>
          <p14:tracePt t="17675" x="10483850" y="3111500"/>
          <p14:tracePt t="17682" x="10502900" y="3140075"/>
          <p14:tracePt t="17689" x="10541000" y="3159125"/>
          <p14:tracePt t="17696" x="10560050" y="3206750"/>
          <p14:tracePt t="17703" x="10579100" y="3225800"/>
          <p14:tracePt t="17710" x="10617200" y="3271838"/>
          <p14:tracePt t="17717" x="10655300" y="3300413"/>
          <p14:tracePt t="17725" x="10712450" y="3348038"/>
          <p14:tracePt t="17742" x="10777538" y="3424238"/>
          <p14:tracePt t="17746" x="10825163" y="3471863"/>
          <p14:tracePt t="17752" x="10863263" y="3538538"/>
          <p14:tracePt t="17759" x="10901363" y="3586163"/>
          <p14:tracePt t="17766" x="10939463" y="3651250"/>
          <p14:tracePt t="17774" x="10968038" y="3670300"/>
          <p14:tracePt t="17781" x="11015663" y="3708400"/>
          <p14:tracePt t="17787" x="11034713" y="3756025"/>
          <p14:tracePt t="17796" x="11072813" y="3803650"/>
          <p14:tracePt t="17802" x="11091863" y="3841750"/>
          <p14:tracePt t="17809" x="11120438" y="3908425"/>
          <p14:tracePt t="17816" x="11149013" y="3965575"/>
          <p14:tracePt t="17824" x="11185525" y="4030663"/>
          <p14:tracePt t="17830" x="11204575" y="4087813"/>
          <p14:tracePt t="17837" x="11233150" y="4135438"/>
          <p14:tracePt t="17845" x="11261725" y="4183063"/>
          <p14:tracePt t="17851" x="11271250" y="4202113"/>
          <p14:tracePt t="17858" x="11290300" y="4221163"/>
          <p14:tracePt t="17866" x="11318875" y="4268788"/>
          <p14:tracePt t="17872" x="11356975" y="4297363"/>
          <p14:tracePt t="17879" x="11366500" y="4325938"/>
          <p14:tracePt t="17886" x="11395075" y="4354513"/>
          <p14:tracePt t="17894" x="11423650" y="4373563"/>
          <p14:tracePt t="17901" x="11452225" y="4400550"/>
          <p14:tracePt t="17908" x="11480800" y="4419600"/>
          <p14:tracePt t="17915" x="11518900" y="4429125"/>
          <p14:tracePt t="17922" x="11557000" y="4438650"/>
          <p14:tracePt t="17929" x="11583988" y="4438650"/>
          <p14:tracePt t="17936" x="11603038" y="4438650"/>
          <p14:tracePt t="17943" x="11622088" y="4438650"/>
          <p14:tracePt t="17950" x="11641138" y="4438650"/>
          <p14:tracePt t="17958" x="11660188" y="4438650"/>
          <p14:tracePt t="17964" x="11679238" y="4419600"/>
          <p14:tracePt t="17971" x="11698288" y="4410075"/>
          <p14:tracePt t="17978" x="11717338" y="4410075"/>
          <p14:tracePt t="17985" x="11736388" y="4400550"/>
          <p14:tracePt t="17993" x="11755438" y="4400550"/>
          <p14:tracePt t="17999" x="11784013" y="4391025"/>
          <p14:tracePt t="18007" x="11803063" y="4391025"/>
          <p14:tracePt t="18013" x="11812588" y="4391025"/>
          <p14:tracePt t="18020" x="11822113" y="4391025"/>
          <p14:tracePt t="18027" x="11841163" y="4391025"/>
          <p14:tracePt t="18034" x="11850688" y="4391025"/>
          <p14:tracePt t="18122" x="11831638" y="4400550"/>
          <p14:tracePt t="18127" x="11812588" y="4410075"/>
          <p14:tracePt t="18133" x="11793538" y="4419600"/>
          <p14:tracePt t="18140" x="11764963" y="4419600"/>
          <p14:tracePt t="18147" x="11745913" y="4429125"/>
          <p14:tracePt t="18154" x="11698288" y="4448175"/>
          <p14:tracePt t="18161" x="11650663" y="4467225"/>
          <p14:tracePt t="18168" x="11583988" y="4486275"/>
          <p14:tracePt t="18175" x="11490325" y="4533900"/>
          <p14:tracePt t="18182" x="11433175" y="4562475"/>
          <p14:tracePt t="18190" x="11347450" y="4591050"/>
          <p14:tracePt t="18197" x="11290300" y="4629150"/>
          <p14:tracePt t="18203" x="11242675" y="4657725"/>
          <p14:tracePt t="18211" x="11176000" y="4686300"/>
          <p14:tracePt t="18218" x="11120438" y="4733925"/>
          <p14:tracePt t="18225" x="11053763" y="4779963"/>
          <p14:tracePt t="18233" x="10948988" y="4856163"/>
          <p14:tracePt t="18239" x="10882313" y="4922838"/>
          <p14:tracePt t="18246" x="10806113" y="4970463"/>
          <p14:tracePt t="18253" x="10750550" y="5037138"/>
          <p14:tracePt t="18260" x="10683875" y="5075238"/>
          <p14:tracePt t="18267" x="10636250" y="5122863"/>
          <p14:tracePt t="18274" x="10569575" y="5178425"/>
          <p14:tracePt t="18281" x="10493375" y="5226050"/>
          <p14:tracePt t="18288" x="10436225" y="5273675"/>
          <p14:tracePt t="18296" x="10369550" y="5321300"/>
          <p14:tracePt t="18302" x="10323513" y="5349875"/>
          <p14:tracePt t="18309" x="10304463" y="5368925"/>
          <p14:tracePt t="18316" x="10275888" y="5397500"/>
          <p14:tracePt t="18323" x="10237788" y="5426075"/>
          <p14:tracePt t="18331" x="10199688" y="5454650"/>
          <p14:tracePt t="18338" x="10152063" y="5483225"/>
          <p14:tracePt t="18345" x="10113963" y="5521325"/>
          <p14:tracePt t="18352" x="10075863" y="5538788"/>
          <p14:tracePt t="18359" x="10047288" y="5557838"/>
          <p14:tracePt t="18366" x="9999663" y="5586413"/>
          <p14:tracePt t="18373" x="9980613" y="5595938"/>
          <p14:tracePt t="18380" x="9961563" y="5614988"/>
          <p14:tracePt t="18387" x="9934575" y="5614988"/>
          <p14:tracePt t="18394" x="9915525" y="5624513"/>
          <p14:tracePt t="18401" x="9906000" y="5634038"/>
          <p14:tracePt t="18408" x="9896475" y="5643563"/>
          <p14:tracePt t="18416" x="9886950" y="5653088"/>
          <p14:tracePt t="18424" x="9877425" y="5653088"/>
          <p14:tracePt t="18430" x="9867900" y="5662613"/>
          <p14:tracePt t="18436" x="9867900" y="5672138"/>
          <p14:tracePt t="18444" x="9858375" y="5672138"/>
          <p14:tracePt t="18450" x="9848850" y="5681663"/>
          <p14:tracePt t="18777" x="9829800" y="5719763"/>
          <p14:tracePt t="18782" x="9810750" y="5757863"/>
          <p14:tracePt t="18789" x="9782175" y="5776913"/>
          <p14:tracePt t="18796" x="9753600" y="5805488"/>
          <p14:tracePt t="18803" x="9734550" y="5824538"/>
          <p14:tracePt t="18811" x="9715500" y="5853113"/>
          <p14:tracePt t="18817" x="9696450" y="5862638"/>
          <p14:tracePt t="18825" x="9677400" y="5881688"/>
          <p14:tracePt t="18832" x="9648825" y="5891213"/>
          <p14:tracePt t="18838" x="9620250" y="5908675"/>
          <p14:tracePt t="18846" x="9601200" y="5918200"/>
          <p14:tracePt t="18852" x="9582150" y="5927725"/>
          <p14:tracePt t="18860" x="9553575" y="5937250"/>
          <p14:tracePt t="18867" x="9536113" y="5946775"/>
          <p14:tracePt t="18874" x="9517063" y="5965825"/>
          <p14:tracePt t="18881" x="9507538" y="5965825"/>
          <p14:tracePt t="18888" x="9469438" y="5994400"/>
          <p14:tracePt t="18895" x="9450388" y="5994400"/>
          <p14:tracePt t="18902" x="9431338" y="6003925"/>
          <p14:tracePt t="18909" x="9402763" y="6013450"/>
          <p14:tracePt t="18916" x="9383713" y="6022975"/>
          <p14:tracePt t="18923" x="9355138" y="6022975"/>
          <p14:tracePt t="18930" x="9326563" y="6032500"/>
          <p14:tracePt t="18937" x="9317038" y="6042025"/>
          <p14:tracePt t="18945" x="9307513" y="6051550"/>
          <p14:tracePt t="18951" x="9278938" y="6070600"/>
          <p14:tracePt t="18959" x="9250363" y="6080125"/>
          <p14:tracePt t="18966" x="9231313" y="6080125"/>
          <p14:tracePt t="18973" x="9212263" y="6099175"/>
          <p14:tracePt t="18980" x="9183688" y="6108700"/>
          <p14:tracePt t="18987" x="9164638" y="6108700"/>
          <p14:tracePt t="18994" x="9137650" y="6118225"/>
          <p14:tracePt t="19001" x="9109075" y="6137275"/>
          <p14:tracePt t="19008" x="9090025" y="6137275"/>
          <p14:tracePt t="19015" x="9070975" y="6137275"/>
          <p14:tracePt t="19022" x="9042400" y="6146800"/>
          <p14:tracePt t="19029" x="9032875" y="6146800"/>
          <p14:tracePt t="19036" x="9013825" y="6156325"/>
          <p14:tracePt t="19043" x="9004300" y="6165850"/>
          <p14:tracePt t="19050" x="8985250" y="6165850"/>
          <p14:tracePt t="19058" x="8966200" y="6165850"/>
          <p14:tracePt t="19064" x="8947150" y="6175375"/>
          <p14:tracePt t="19071" x="8937625" y="6184900"/>
          <p14:tracePt t="19079" x="8909050" y="6184900"/>
          <p14:tracePt t="19085" x="8890000" y="6203950"/>
          <p14:tracePt t="19093" x="8870950" y="6213475"/>
          <p14:tracePt t="19100" x="8861425" y="6213475"/>
          <p14:tracePt t="19107" x="8832850" y="6223000"/>
          <p14:tracePt t="19114" x="8823325" y="6232525"/>
          <p14:tracePt t="19121" x="8813800" y="6232525"/>
          <p14:tracePt t="19128" x="8804275" y="6242050"/>
          <p14:tracePt t="19135" x="8794750" y="6251575"/>
          <p14:tracePt t="19142" x="8785225" y="6251575"/>
          <p14:tracePt t="19149" x="8775700" y="6251575"/>
          <p14:tracePt t="19157" x="8766175" y="6270625"/>
          <p14:tracePt t="19163" x="8756650" y="6270625"/>
          <p14:tracePt t="19170" x="8747125" y="6270625"/>
          <p14:tracePt t="19177" x="8737600" y="6270625"/>
          <p14:tracePt t="19185" x="8720138" y="6280150"/>
          <p14:tracePt t="19198" x="8710613" y="6280150"/>
          <p14:tracePt t="19213" x="8701088" y="6280150"/>
          <p14:tracePt t="19219" x="8691563" y="6280150"/>
          <p14:tracePt t="19227" x="8682038" y="6280150"/>
          <p14:tracePt t="19233" x="8662988" y="6280150"/>
          <p14:tracePt t="19241" x="8653463" y="6280150"/>
          <p14:tracePt t="19248" x="8643938" y="6280150"/>
          <p14:tracePt t="19255" x="8624888" y="6280150"/>
          <p14:tracePt t="19262" x="8615363" y="6261100"/>
          <p14:tracePt t="19269" x="8586788" y="6242050"/>
          <p14:tracePt t="19276" x="8567738" y="6223000"/>
          <p14:tracePt t="19283" x="8548688" y="6203950"/>
          <p14:tracePt t="19291" x="8529638" y="6175375"/>
          <p14:tracePt t="19297" x="8510588" y="6146800"/>
          <p14:tracePt t="19304" x="8482013" y="6108700"/>
          <p14:tracePt t="19313" x="8472488" y="6089650"/>
          <p14:tracePt t="19318" x="8453438" y="6061075"/>
          <p14:tracePt t="19325" x="8443913" y="6022975"/>
          <p14:tracePt t="19333" x="8434388" y="5984875"/>
          <p14:tracePt t="19340" x="8424863" y="5956300"/>
          <p14:tracePt t="19346" x="8415338" y="5937250"/>
          <p14:tracePt t="19353" x="8405813" y="5918200"/>
          <p14:tracePt t="19361" x="8396288" y="5872163"/>
          <p14:tracePt t="19367" x="8386763" y="5843588"/>
          <p14:tracePt t="19375" x="8377238" y="5815013"/>
          <p14:tracePt t="19382" x="8367713" y="5776913"/>
          <p14:tracePt t="19389" x="8367713" y="5748338"/>
          <p14:tracePt t="19396" x="8367713" y="5710238"/>
          <p14:tracePt t="19403" x="8367713" y="5672138"/>
          <p14:tracePt t="19410" x="8367713" y="5643563"/>
          <p14:tracePt t="19417" x="8367713" y="5605463"/>
          <p14:tracePt t="19424" x="8367713" y="5567363"/>
          <p14:tracePt t="19431" x="8367713" y="5538788"/>
          <p14:tracePt t="19438" x="8367713" y="5473700"/>
          <p14:tracePt t="19445" x="8377238" y="5445125"/>
          <p14:tracePt t="19452" x="8386763" y="5378450"/>
          <p14:tracePt t="19460" x="8386763" y="5330825"/>
          <p14:tracePt t="19466" x="8396288" y="5302250"/>
          <p14:tracePt t="19474" x="8396288" y="5273675"/>
          <p14:tracePt t="19480" x="8396288" y="5235575"/>
          <p14:tracePt t="19487" x="8405813" y="5207000"/>
          <p14:tracePt t="19495" x="8405813" y="5197475"/>
          <p14:tracePt t="19501" x="8405813" y="5168900"/>
          <p14:tracePt t="19509" x="8405813" y="5159375"/>
          <p14:tracePt t="19516" x="8405813" y="5149850"/>
          <p14:tracePt t="19524" x="8415338" y="5132388"/>
          <p14:tracePt t="19530" x="8424863" y="5094288"/>
          <p14:tracePt t="19537" x="8434388" y="5065713"/>
          <p14:tracePt t="19544" x="8434388" y="5046663"/>
          <p14:tracePt t="19551" x="8453438" y="5008563"/>
          <p14:tracePt t="19558" x="8462963" y="4979988"/>
          <p14:tracePt t="19565" x="8482013" y="4932363"/>
          <p14:tracePt t="19574" x="8491538" y="4913313"/>
          <p14:tracePt t="19579" x="8510588" y="4875213"/>
          <p14:tracePt t="19586" x="8529638" y="4837113"/>
          <p14:tracePt t="19593" x="8548688" y="4818063"/>
          <p14:tracePt t="19600" x="8558213" y="4799013"/>
          <p14:tracePt t="19608" x="8577263" y="4779963"/>
          <p14:tracePt t="19614" x="8586788" y="4770438"/>
          <p14:tracePt t="19621" x="8605838" y="4752975"/>
          <p14:tracePt t="19629" x="8605838" y="4743450"/>
          <p14:tracePt t="19636" x="8615363" y="4724400"/>
          <p14:tracePt t="19643" x="8624888" y="4705350"/>
          <p14:tracePt t="19650" x="8634413" y="4695825"/>
          <p14:tracePt t="19657" x="8643938" y="4686300"/>
          <p14:tracePt t="19664" x="8653463" y="4657725"/>
          <p14:tracePt t="19671" x="8672513" y="4648200"/>
          <p14:tracePt t="19678" x="8682038" y="4638675"/>
          <p14:tracePt t="19685" x="8701088" y="4629150"/>
          <p14:tracePt t="19692" x="8701088" y="4610100"/>
          <p14:tracePt t="19699" x="8720138" y="4610100"/>
          <p14:tracePt t="19707" x="8720138" y="4591050"/>
          <p14:tracePt t="19713" x="8747125" y="4581525"/>
          <p14:tracePt t="19720" x="8756650" y="4572000"/>
          <p14:tracePt t="19742" x="8785225" y="4552950"/>
          <p14:tracePt t="19756" x="8794750" y="4552950"/>
          <p14:tracePt t="19764" x="8804275" y="4543425"/>
          <p14:tracePt t="19770" x="8813800" y="4543425"/>
          <p14:tracePt t="19784" x="8823325" y="4543425"/>
          <p14:tracePt t="19798" x="8832850" y="4543425"/>
          <p14:tracePt t="19821" x="8842375" y="4543425"/>
          <p14:tracePt t="19826" x="8851900" y="4543425"/>
          <p14:tracePt t="19833" x="8861425" y="4543425"/>
          <p14:tracePt t="19841" x="8870950" y="4543425"/>
          <p14:tracePt t="19848" x="8880475" y="4543425"/>
          <p14:tracePt t="19854" x="8899525" y="4543425"/>
          <p14:tracePt t="19862" x="8918575" y="4543425"/>
          <p14:tracePt t="19868" x="8918575" y="4552950"/>
          <p14:tracePt t="19876" x="8937625" y="4552950"/>
          <p14:tracePt t="19882" x="8947150" y="4562475"/>
          <p14:tracePt t="19891" x="8956675" y="4572000"/>
          <p14:tracePt t="19897" x="8985250" y="4572000"/>
          <p14:tracePt t="19903" x="9004300" y="4581525"/>
          <p14:tracePt t="19911" x="9013825" y="4600575"/>
          <p14:tracePt t="19918" x="9032875" y="4619625"/>
          <p14:tracePt t="19925" x="9051925" y="4619625"/>
          <p14:tracePt t="19932" x="9051925" y="4629150"/>
          <p14:tracePt t="19939" x="9061450" y="4638675"/>
          <p14:tracePt t="19946" x="9070975" y="4638675"/>
          <p14:tracePt t="19953" x="9070975" y="4648200"/>
          <p14:tracePt t="19967" x="9080500" y="4667250"/>
          <p14:tracePt t="19982" x="9080500" y="4676775"/>
          <p14:tracePt t="19996" x="9080500" y="4686300"/>
          <p14:tracePt t="20002" x="9080500" y="4695825"/>
          <p14:tracePt t="20009" x="9080500" y="4705350"/>
          <p14:tracePt t="20016" x="9080500" y="4724400"/>
          <p14:tracePt t="20024" x="9080500" y="4733925"/>
          <p14:tracePt t="20031" x="9080500" y="4743450"/>
          <p14:tracePt t="20038" x="9080500" y="4752975"/>
          <p14:tracePt t="20045" x="9080500" y="4770438"/>
          <p14:tracePt t="20052" x="9080500" y="4789488"/>
          <p14:tracePt t="20059" x="9080500" y="4808538"/>
          <p14:tracePt t="20066" x="9080500" y="4827588"/>
          <p14:tracePt t="20074" x="9080500" y="4846638"/>
          <p14:tracePt t="20080" x="9080500" y="4865688"/>
          <p14:tracePt t="20087" x="9080500" y="4884738"/>
          <p14:tracePt t="20094" x="9080500" y="4903788"/>
          <p14:tracePt t="20101" x="9080500" y="4922838"/>
          <p14:tracePt t="20109" x="9070975" y="4932363"/>
          <p14:tracePt t="20116" x="9070975" y="4951413"/>
          <p14:tracePt t="20122" x="9061450" y="4960938"/>
          <p14:tracePt t="20129" x="9051925" y="4979988"/>
          <p14:tracePt t="20136" x="9042400" y="4999038"/>
          <p14:tracePt t="20143" x="9032875" y="4999038"/>
          <p14:tracePt t="20151" x="9032875" y="5018088"/>
          <p14:tracePt t="20158" x="9023350" y="5018088"/>
          <p14:tracePt t="20165" x="9013825" y="5027613"/>
          <p14:tracePt t="20179" x="9004300" y="5046663"/>
          <p14:tracePt t="20186" x="8994775" y="5056188"/>
          <p14:tracePt t="20193" x="8975725" y="5065713"/>
          <p14:tracePt t="20200" x="8956675" y="5065713"/>
          <p14:tracePt t="20208" x="8956675" y="5075238"/>
          <p14:tracePt t="20214" x="8947150" y="5084763"/>
          <p14:tracePt t="20221" x="8937625" y="5084763"/>
          <p14:tracePt t="20229" x="8928100" y="5094288"/>
          <p14:tracePt t="20235" x="8909050" y="5094288"/>
          <p14:tracePt t="20242" x="8899525" y="5113338"/>
          <p14:tracePt t="20249" x="8890000" y="5113338"/>
          <p14:tracePt t="20257" x="8890000" y="5122863"/>
          <p14:tracePt t="20263" x="8880475" y="5132388"/>
          <p14:tracePt t="20270" x="8851900" y="5132388"/>
          <p14:tracePt t="20285" x="8842375" y="5132388"/>
          <p14:tracePt t="20292" x="8832850" y="5141913"/>
          <p14:tracePt t="20299" x="8823325" y="5141913"/>
          <p14:tracePt t="20306" x="8813800" y="5141913"/>
          <p14:tracePt t="20313" x="8785225" y="5149850"/>
          <p14:tracePt t="20320" x="8775700" y="5149850"/>
          <p14:tracePt t="20327" x="8766175" y="5149850"/>
          <p14:tracePt t="20334" x="8747125" y="5149850"/>
          <p14:tracePt t="20341" x="8729663" y="5149850"/>
          <p14:tracePt t="20348" x="8720138" y="5149850"/>
          <p14:tracePt t="20355" x="8710613" y="5149850"/>
          <p14:tracePt t="20362" x="8691563" y="5149850"/>
          <p14:tracePt t="20369" x="8682038" y="5149850"/>
          <p14:tracePt t="20376" x="8672513" y="5149850"/>
          <p14:tracePt t="20383" x="8662988" y="5149850"/>
          <p14:tracePt t="20390" x="8653463" y="5149850"/>
          <p14:tracePt t="20397" x="8643938" y="5149850"/>
          <p14:tracePt t="20404" x="8634413" y="5141913"/>
          <p14:tracePt t="20419" x="8624888" y="5132388"/>
          <p14:tracePt t="20426" x="8615363" y="5132388"/>
          <p14:tracePt t="20433" x="8605838" y="5122863"/>
          <p14:tracePt t="20441" x="8605838" y="5113338"/>
          <p14:tracePt t="20447" x="8596313" y="5103813"/>
          <p14:tracePt t="20454" x="8586788" y="5094288"/>
          <p14:tracePt t="20461" x="8577263" y="5084763"/>
          <p14:tracePt t="20468" x="8577263" y="5075238"/>
          <p14:tracePt t="20475" x="8567738" y="5065713"/>
          <p14:tracePt t="20482" x="8548688" y="5046663"/>
          <p14:tracePt t="20490" x="8548688" y="5027613"/>
          <p14:tracePt t="20496" x="8548688" y="5018088"/>
          <p14:tracePt t="20503" x="8548688" y="4989513"/>
          <p14:tracePt t="20511" x="8548688" y="4970463"/>
          <p14:tracePt t="20518" x="8548688" y="4960938"/>
          <p14:tracePt t="20525" x="8548688" y="4932363"/>
          <p14:tracePt t="20532" x="8548688" y="4922838"/>
          <p14:tracePt t="20538" x="8548688" y="4903788"/>
          <p14:tracePt t="20546" x="8548688" y="4894263"/>
          <p14:tracePt t="20552" x="8548688" y="4875213"/>
          <p14:tracePt t="20560" x="8548688" y="4865688"/>
          <p14:tracePt t="20567" x="8558213" y="4846638"/>
          <p14:tracePt t="20575" x="8567738" y="4837113"/>
          <p14:tracePt t="20581" x="8567738" y="4827588"/>
          <p14:tracePt t="20588" x="8577263" y="4827588"/>
          <p14:tracePt t="20595" x="8577263" y="4818063"/>
          <p14:tracePt t="20602" x="8596313" y="4808538"/>
          <p14:tracePt t="20609" x="8605838" y="4799013"/>
          <p14:tracePt t="20616" x="8624888" y="4779963"/>
          <p14:tracePt t="20624" x="8643938" y="4770438"/>
          <p14:tracePt t="20630" x="8662988" y="4762500"/>
          <p14:tracePt t="20637" x="8672513" y="4752975"/>
          <p14:tracePt t="20645" x="8691563" y="4743450"/>
          <p14:tracePt t="20651" x="8701088" y="4743450"/>
          <p14:tracePt t="20659" x="8710613" y="4743450"/>
          <p14:tracePt t="20673" x="8720138" y="4743450"/>
          <p14:tracePt t="20687" x="8729663" y="4743450"/>
          <p14:tracePt t="20701" x="8747125" y="4743450"/>
          <p14:tracePt t="20708" x="8756650" y="4743450"/>
          <p14:tracePt t="20723" x="8775700" y="4743450"/>
          <p14:tracePt t="20740" x="8785225" y="4743450"/>
          <p14:tracePt t="20743" x="8813800" y="4743450"/>
          <p14:tracePt t="20750" x="8823325" y="4743450"/>
          <p14:tracePt t="20758" x="8842375" y="4743450"/>
          <p14:tracePt t="20764" x="8851900" y="4743450"/>
          <p14:tracePt t="20771" x="8880475" y="4752975"/>
          <p14:tracePt t="20780" x="8899525" y="4752975"/>
          <p14:tracePt t="20785" x="8909050" y="4752975"/>
          <p14:tracePt t="20792" x="8918575" y="4752975"/>
          <p14:tracePt t="20799" x="8947150" y="4752975"/>
          <p14:tracePt t="20814" x="8956675" y="4752975"/>
          <p14:tracePt t="20821" x="8956675" y="4762500"/>
          <p14:tracePt t="20829" x="8966200" y="4770438"/>
          <p14:tracePt t="20879" x="8966200" y="4779963"/>
          <p14:tracePt t="20941" x="8966200" y="4789488"/>
          <p14:tracePt t="20977" x="8966200" y="4799013"/>
          <p14:tracePt t="20983" x="8966200" y="4808538"/>
          <p14:tracePt t="20991" x="8975725" y="4808538"/>
          <p14:tracePt t="20997" x="8975725" y="4818063"/>
          <p14:tracePt t="21012" x="8975725" y="4837113"/>
          <p14:tracePt t="21018" x="8975725" y="4846638"/>
          <p14:tracePt t="21025" x="8975725" y="4856163"/>
          <p14:tracePt t="21032" x="8975725" y="4865688"/>
          <p14:tracePt t="21040" x="8975725" y="4875213"/>
          <p14:tracePt t="21054" x="8975725" y="4884738"/>
          <p14:tracePt t="21061" x="8975725" y="4894263"/>
          <p14:tracePt t="21067" x="8975725" y="4903788"/>
          <p14:tracePt t="21082" x="8975725" y="4913313"/>
          <p14:tracePt t="21096" x="8975725" y="4922838"/>
          <p14:tracePt t="21103" x="8975725" y="4932363"/>
          <p14:tracePt t="21117" x="8975725" y="4941888"/>
          <p14:tracePt t="21124" x="8975725" y="4951413"/>
          <p14:tracePt t="21138" x="8975725" y="4960938"/>
          <p14:tracePt t="21152" x="8975725" y="4970463"/>
          <p14:tracePt t="21174" x="8975725" y="4979988"/>
          <p14:tracePt t="21195" x="8975725" y="4989513"/>
          <p14:tracePt t="21202" x="8966200" y="4999038"/>
          <p14:tracePt t="21226" x="8966200" y="5008563"/>
          <p14:tracePt t="21339" x="8956675" y="5008563"/>
          <p14:tracePt t="21381" x="8947150" y="5008563"/>
          <p14:tracePt t="21399" x="8937625" y="5008563"/>
          <p14:tracePt t="21413" x="8928100" y="5008563"/>
          <p14:tracePt t="21436" x="8918575" y="5008563"/>
          <p14:tracePt t="21464" x="8909050" y="5008563"/>
          <p14:tracePt t="21470" x="8899525" y="5008563"/>
          <p14:tracePt t="21502" x="8890000" y="5008563"/>
          <p14:tracePt t="21512" x="8880475" y="5008563"/>
          <p14:tracePt t="21519" x="8870950" y="5008563"/>
          <p14:tracePt t="21541" x="8861425" y="5008563"/>
          <p14:tracePt t="21571" x="8851900" y="5008563"/>
          <p14:tracePt t="21606" x="8842375" y="5008563"/>
          <p14:tracePt t="21611" x="8832850" y="5008563"/>
          <p14:tracePt t="21632" x="8823325" y="4999038"/>
          <p14:tracePt t="21670" x="8813800" y="4999038"/>
          <p14:tracePt t="21681" x="8804275" y="4989513"/>
          <p14:tracePt t="21719" x="8794750" y="4979988"/>
          <p14:tracePt t="21754" x="8785225" y="4979988"/>
          <p14:tracePt t="21860" x="8766175" y="4979988"/>
          <p14:tracePt t="21910" x="8756650" y="4979988"/>
          <p14:tracePt t="21928" x="8756650" y="4970463"/>
          <p14:tracePt t="21942" x="8747125" y="4970463"/>
          <p14:tracePt t="21957" x="8747125" y="4960938"/>
          <p14:tracePt t="21964" x="8737600" y="4960938"/>
          <p14:tracePt t="21978" x="8729663" y="4960938"/>
          <p14:tracePt t="21992" x="8729663" y="4951413"/>
          <p14:tracePt t="21999" x="8720138" y="4951413"/>
          <p14:tracePt t="22006" x="8710613" y="4941888"/>
          <p14:tracePt t="22020" x="8701088" y="4941888"/>
          <p14:tracePt t="22027" x="8701088" y="4932363"/>
          <p14:tracePt t="22034" x="8701088" y="4922838"/>
          <p14:tracePt t="22041" x="8691563" y="4922838"/>
          <p14:tracePt t="22055" x="8691563" y="4913313"/>
          <p14:tracePt t="22062" x="8682038" y="4913313"/>
          <p14:tracePt t="22076" x="8682038" y="4903788"/>
          <p14:tracePt t="22090" x="8672513" y="4884738"/>
          <p14:tracePt t="22105" x="8662988" y="4875213"/>
          <p14:tracePt t="22112" x="8662988" y="4865688"/>
          <p14:tracePt t="22126" x="8653463" y="4865688"/>
          <p14:tracePt t="22133" x="8653463" y="4856163"/>
          <p14:tracePt t="22147" x="8653463" y="4846638"/>
          <p14:tracePt t="22162" x="8653463" y="4837113"/>
          <p14:tracePt t="22168" x="8653463" y="4827588"/>
          <p14:tracePt t="22190" x="8653463" y="4818063"/>
          <p14:tracePt t="22204" x="8653463" y="4808538"/>
          <p14:tracePt t="22218" x="8653463" y="4799013"/>
          <p14:tracePt t="22224" x="8653463" y="4789488"/>
          <p14:tracePt t="22232" x="8653463" y="4770438"/>
          <p14:tracePt t="22246" x="8653463" y="4762500"/>
          <p14:tracePt t="22252" x="8653463" y="4743450"/>
          <p14:tracePt t="22260" x="8653463" y="4733925"/>
          <p14:tracePt t="22267" x="8662988" y="4714875"/>
          <p14:tracePt t="22274" x="8682038" y="4695825"/>
          <p14:tracePt t="22281" x="8691563" y="4686300"/>
          <p14:tracePt t="22288" x="8701088" y="4667250"/>
          <p14:tracePt t="22296" x="8710613" y="4648200"/>
          <p14:tracePt t="22302" x="8737600" y="4648200"/>
          <p14:tracePt t="22309" x="8747125" y="4638675"/>
          <p14:tracePt t="22316" x="8756650" y="4629150"/>
          <p14:tracePt t="22324" x="8766175" y="4629150"/>
          <p14:tracePt t="22330" x="8766175" y="4619625"/>
          <p14:tracePt t="22337" x="8775700" y="4619625"/>
          <p14:tracePt t="22345" x="8785225" y="4610100"/>
          <p14:tracePt t="22359" x="8794750" y="4610100"/>
          <p14:tracePt t="22388" x="8804275" y="4610100"/>
          <p14:tracePt t="22401" x="8813800" y="4610100"/>
          <p14:tracePt t="22415" x="8823325" y="4610100"/>
          <p14:tracePt t="22429" x="8832850" y="4610100"/>
          <p14:tracePt t="22443" x="8851900" y="4610100"/>
          <p14:tracePt t="22450" x="8861425" y="4610100"/>
          <p14:tracePt t="22464" x="8870950" y="4610100"/>
          <p14:tracePt t="22471" x="8880475" y="4610100"/>
          <p14:tracePt t="22486" x="8890000" y="4610100"/>
          <p14:tracePt t="22521" x="8899525" y="4610100"/>
          <p14:tracePt t="22544" x="8909050" y="4619625"/>
          <p14:tracePt t="22556" x="8918575" y="4619625"/>
          <p14:tracePt t="22563" x="8918575" y="4629150"/>
          <p14:tracePt t="22578" x="8928100" y="4638675"/>
          <p14:tracePt t="22584" x="8928100" y="4648200"/>
          <p14:tracePt t="22591" x="8937625" y="4657725"/>
          <p14:tracePt t="22606" x="8937625" y="4667250"/>
          <p14:tracePt t="22613" x="8947150" y="4667250"/>
          <p14:tracePt t="22620" x="8956675" y="4676775"/>
          <p14:tracePt t="22626" x="8956675" y="4686300"/>
          <p14:tracePt t="22633" x="8966200" y="4686300"/>
          <p14:tracePt t="22641" x="8966200" y="4695825"/>
          <p14:tracePt t="22648" x="8966200" y="4705350"/>
          <p14:tracePt t="22655" x="8966200" y="4714875"/>
          <p14:tracePt t="22669" x="8966200" y="4724400"/>
          <p14:tracePt t="22684" x="8966200" y="4733925"/>
          <p14:tracePt t="22697" x="8966200" y="4743450"/>
          <p14:tracePt t="22704" x="8966200" y="4752975"/>
          <p14:tracePt t="22711" x="8966200" y="4762500"/>
          <p14:tracePt t="22725" x="8975725" y="4770438"/>
          <p14:tracePt t="22747" x="8975725" y="4779963"/>
          <p14:tracePt t="22753" x="8975725" y="4789488"/>
          <p14:tracePt t="22768" x="8975725" y="4799013"/>
          <p14:tracePt t="22782" x="8975725" y="4808538"/>
          <p14:tracePt t="22789" x="8975725" y="4818063"/>
          <p14:tracePt t="22796" x="8975725" y="4827588"/>
          <p14:tracePt t="22810" x="8975725" y="4837113"/>
          <p14:tracePt t="22824" x="8975725" y="4846638"/>
          <p14:tracePt t="22861" x="8975725" y="4856163"/>
          <p14:tracePt t="22866" x="8975725" y="4865688"/>
          <p14:tracePt t="22881" x="8975725" y="4875213"/>
          <p14:tracePt t="22895" x="8975725" y="4884738"/>
          <p14:tracePt t="22909" x="8975725" y="4894263"/>
          <p14:tracePt t="22930" x="8975725" y="4903788"/>
          <p14:tracePt t="22944" x="8975725" y="4913313"/>
          <p14:tracePt t="22951" x="8975725" y="4922838"/>
          <p14:tracePt t="22958" x="8975725" y="4932363"/>
          <p14:tracePt t="22980" x="8975725" y="4941888"/>
          <p14:tracePt t="22986" x="8966200" y="4941888"/>
          <p14:tracePt t="23000" x="8956675" y="4951413"/>
          <p14:tracePt t="23022" x="8947150" y="4951413"/>
          <p14:tracePt t="23043" x="8947150" y="4960938"/>
          <p14:tracePt t="23050" x="8947150" y="4970463"/>
          <p14:tracePt t="23073" x="8937625" y="4970463"/>
          <p14:tracePt t="23130" x="8928100" y="4970463"/>
          <p14:tracePt t="23581" x="8737600" y="4827588"/>
          <p14:tracePt t="23586" x="8405813" y="4600575"/>
          <p14:tracePt t="23593" x="8159750" y="4391025"/>
          <p14:tracePt t="23600" x="7713663" y="3794125"/>
          <p14:tracePt t="23607" x="7467600" y="3567113"/>
          <p14:tracePt t="23614" x="7050088" y="2882900"/>
          <p14:tracePt t="23621" x="6689725" y="2457450"/>
          <p14:tracePt t="23629" x="6299200" y="1820863"/>
          <p14:tracePt t="23636" x="6005513" y="1365250"/>
          <p14:tracePt t="23642" x="5730875" y="815975"/>
          <p14:tracePt t="23649" x="5511800" y="265113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248F-53B4-26BB-2EDC-8D3A8610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CB7A-2E4F-8222-F995-700AF8AE0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6029" cy="4351338"/>
          </a:xfrm>
        </p:spPr>
        <p:txBody>
          <a:bodyPr/>
          <a:lstStyle/>
          <a:p>
            <a:r>
              <a:rPr lang="en-US" dirty="0"/>
              <a:t>LoRa really does not support a high capacity</a:t>
            </a:r>
          </a:p>
          <a:p>
            <a:pPr lvl="1"/>
            <a:r>
              <a:rPr lang="en-US" dirty="0"/>
              <a:t>When multiple nodes transmit </a:t>
            </a:r>
            <a:r>
              <a:rPr lang="en-US" dirty="0" err="1"/>
              <a:t>simultansouly</a:t>
            </a:r>
            <a:r>
              <a:rPr lang="en-US" dirty="0"/>
              <a:t>, the packets are likely lost</a:t>
            </a:r>
          </a:p>
          <a:p>
            <a:pPr lvl="1"/>
            <a:r>
              <a:rPr lang="en-US" dirty="0"/>
              <a:t>LoRa nodes (Class A) however are allowed to transmit any time they want to</a:t>
            </a:r>
          </a:p>
          <a:p>
            <a:pPr lvl="1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0D092D-0A35-39DC-E895-62821D1F063B}"/>
              </a:ext>
            </a:extLst>
          </p:cNvPr>
          <p:cNvSpPr/>
          <p:nvPr/>
        </p:nvSpPr>
        <p:spPr>
          <a:xfrm>
            <a:off x="7302500" y="1853855"/>
            <a:ext cx="279400" cy="3937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EFBE83-FE0C-543E-90F6-5DBA69896286}"/>
              </a:ext>
            </a:extLst>
          </p:cNvPr>
          <p:cNvSpPr/>
          <p:nvPr/>
        </p:nvSpPr>
        <p:spPr>
          <a:xfrm>
            <a:off x="7315200" y="2533305"/>
            <a:ext cx="279400" cy="393700"/>
          </a:xfrm>
          <a:prstGeom prst="round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8528A4-9EB7-A020-631E-1153D6BAA509}"/>
              </a:ext>
            </a:extLst>
          </p:cNvPr>
          <p:cNvSpPr/>
          <p:nvPr/>
        </p:nvSpPr>
        <p:spPr>
          <a:xfrm>
            <a:off x="7315200" y="3212755"/>
            <a:ext cx="279400" cy="393700"/>
          </a:xfrm>
          <a:prstGeom prst="round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16263D-1A85-F1BE-9553-A0EA92F96AE7}"/>
              </a:ext>
            </a:extLst>
          </p:cNvPr>
          <p:cNvGrpSpPr/>
          <p:nvPr/>
        </p:nvGrpSpPr>
        <p:grpSpPr>
          <a:xfrm>
            <a:off x="8064500" y="1825625"/>
            <a:ext cx="3314700" cy="2009575"/>
            <a:chOff x="8267700" y="2575270"/>
            <a:chExt cx="3314700" cy="20095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2A8AC52-0519-5EA8-E971-5010848D77B3}"/>
                </a:ext>
              </a:extLst>
            </p:cNvPr>
            <p:cNvSpPr/>
            <p:nvPr/>
          </p:nvSpPr>
          <p:spPr>
            <a:xfrm>
              <a:off x="8267700" y="2575270"/>
              <a:ext cx="2133600" cy="435190"/>
            </a:xfrm>
            <a:custGeom>
              <a:avLst/>
              <a:gdLst>
                <a:gd name="connsiteX0" fmla="*/ 0 w 2133600"/>
                <a:gd name="connsiteY0" fmla="*/ 218730 h 435190"/>
                <a:gd name="connsiteX1" fmla="*/ 76200 w 2133600"/>
                <a:gd name="connsiteY1" fmla="*/ 53630 h 435190"/>
                <a:gd name="connsiteX2" fmla="*/ 215900 w 2133600"/>
                <a:gd name="connsiteY2" fmla="*/ 434630 h 435190"/>
                <a:gd name="connsiteX3" fmla="*/ 330200 w 2133600"/>
                <a:gd name="connsiteY3" fmla="*/ 142530 h 435190"/>
                <a:gd name="connsiteX4" fmla="*/ 419100 w 2133600"/>
                <a:gd name="connsiteY4" fmla="*/ 294930 h 435190"/>
                <a:gd name="connsiteX5" fmla="*/ 546100 w 2133600"/>
                <a:gd name="connsiteY5" fmla="*/ 53630 h 435190"/>
                <a:gd name="connsiteX6" fmla="*/ 711200 w 2133600"/>
                <a:gd name="connsiteY6" fmla="*/ 421930 h 435190"/>
                <a:gd name="connsiteX7" fmla="*/ 825500 w 2133600"/>
                <a:gd name="connsiteY7" fmla="*/ 2830 h 435190"/>
                <a:gd name="connsiteX8" fmla="*/ 952500 w 2133600"/>
                <a:gd name="connsiteY8" fmla="*/ 231430 h 435190"/>
                <a:gd name="connsiteX9" fmla="*/ 1130300 w 2133600"/>
                <a:gd name="connsiteY9" fmla="*/ 91730 h 435190"/>
                <a:gd name="connsiteX10" fmla="*/ 1320800 w 2133600"/>
                <a:gd name="connsiteY10" fmla="*/ 320330 h 435190"/>
                <a:gd name="connsiteX11" fmla="*/ 1371600 w 2133600"/>
                <a:gd name="connsiteY11" fmla="*/ 218730 h 435190"/>
                <a:gd name="connsiteX12" fmla="*/ 1498600 w 2133600"/>
                <a:gd name="connsiteY12" fmla="*/ 358430 h 435190"/>
                <a:gd name="connsiteX13" fmla="*/ 1689100 w 2133600"/>
                <a:gd name="connsiteY13" fmla="*/ 66330 h 435190"/>
                <a:gd name="connsiteX14" fmla="*/ 1816100 w 2133600"/>
                <a:gd name="connsiteY14" fmla="*/ 320330 h 435190"/>
                <a:gd name="connsiteX15" fmla="*/ 1943100 w 2133600"/>
                <a:gd name="connsiteY15" fmla="*/ 91730 h 435190"/>
                <a:gd name="connsiteX16" fmla="*/ 2133600 w 2133600"/>
                <a:gd name="connsiteY16" fmla="*/ 333030 h 435190"/>
                <a:gd name="connsiteX17" fmla="*/ 2133600 w 2133600"/>
                <a:gd name="connsiteY17" fmla="*/ 333030 h 43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33600" h="435190">
                  <a:moveTo>
                    <a:pt x="0" y="218730"/>
                  </a:moveTo>
                  <a:cubicBezTo>
                    <a:pt x="20108" y="118188"/>
                    <a:pt x="40217" y="17647"/>
                    <a:pt x="76200" y="53630"/>
                  </a:cubicBezTo>
                  <a:cubicBezTo>
                    <a:pt x="112183" y="89613"/>
                    <a:pt x="173567" y="419813"/>
                    <a:pt x="215900" y="434630"/>
                  </a:cubicBezTo>
                  <a:cubicBezTo>
                    <a:pt x="258233" y="449447"/>
                    <a:pt x="296333" y="165813"/>
                    <a:pt x="330200" y="142530"/>
                  </a:cubicBezTo>
                  <a:cubicBezTo>
                    <a:pt x="364067" y="119247"/>
                    <a:pt x="383117" y="309747"/>
                    <a:pt x="419100" y="294930"/>
                  </a:cubicBezTo>
                  <a:cubicBezTo>
                    <a:pt x="455083" y="280113"/>
                    <a:pt x="497417" y="32463"/>
                    <a:pt x="546100" y="53630"/>
                  </a:cubicBezTo>
                  <a:cubicBezTo>
                    <a:pt x="594783" y="74797"/>
                    <a:pt x="664633" y="430397"/>
                    <a:pt x="711200" y="421930"/>
                  </a:cubicBezTo>
                  <a:cubicBezTo>
                    <a:pt x="757767" y="413463"/>
                    <a:pt x="785283" y="34580"/>
                    <a:pt x="825500" y="2830"/>
                  </a:cubicBezTo>
                  <a:cubicBezTo>
                    <a:pt x="865717" y="-28920"/>
                    <a:pt x="901700" y="216613"/>
                    <a:pt x="952500" y="231430"/>
                  </a:cubicBezTo>
                  <a:cubicBezTo>
                    <a:pt x="1003300" y="246247"/>
                    <a:pt x="1068917" y="76913"/>
                    <a:pt x="1130300" y="91730"/>
                  </a:cubicBezTo>
                  <a:cubicBezTo>
                    <a:pt x="1191683" y="106547"/>
                    <a:pt x="1280583" y="299163"/>
                    <a:pt x="1320800" y="320330"/>
                  </a:cubicBezTo>
                  <a:cubicBezTo>
                    <a:pt x="1361017" y="341497"/>
                    <a:pt x="1341967" y="212380"/>
                    <a:pt x="1371600" y="218730"/>
                  </a:cubicBezTo>
                  <a:cubicBezTo>
                    <a:pt x="1401233" y="225080"/>
                    <a:pt x="1445683" y="383830"/>
                    <a:pt x="1498600" y="358430"/>
                  </a:cubicBezTo>
                  <a:cubicBezTo>
                    <a:pt x="1551517" y="333030"/>
                    <a:pt x="1636183" y="72680"/>
                    <a:pt x="1689100" y="66330"/>
                  </a:cubicBezTo>
                  <a:cubicBezTo>
                    <a:pt x="1742017" y="59980"/>
                    <a:pt x="1773767" y="316097"/>
                    <a:pt x="1816100" y="320330"/>
                  </a:cubicBezTo>
                  <a:cubicBezTo>
                    <a:pt x="1858433" y="324563"/>
                    <a:pt x="1890183" y="89613"/>
                    <a:pt x="1943100" y="91730"/>
                  </a:cubicBezTo>
                  <a:cubicBezTo>
                    <a:pt x="1996017" y="93847"/>
                    <a:pt x="2133600" y="333030"/>
                    <a:pt x="2133600" y="333030"/>
                  </a:cubicBezTo>
                  <a:lnTo>
                    <a:pt x="2133600" y="33303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D3FF931-5299-AA2B-3DA7-5A2FB944E214}"/>
                </a:ext>
              </a:extLst>
            </p:cNvPr>
            <p:cNvSpPr/>
            <p:nvPr/>
          </p:nvSpPr>
          <p:spPr>
            <a:xfrm>
              <a:off x="8636000" y="3161655"/>
              <a:ext cx="2514600" cy="635652"/>
            </a:xfrm>
            <a:custGeom>
              <a:avLst/>
              <a:gdLst>
                <a:gd name="connsiteX0" fmla="*/ 0 w 2514600"/>
                <a:gd name="connsiteY0" fmla="*/ 483245 h 635652"/>
                <a:gd name="connsiteX1" fmla="*/ 76200 w 2514600"/>
                <a:gd name="connsiteY1" fmla="*/ 140345 h 635652"/>
                <a:gd name="connsiteX2" fmla="*/ 152400 w 2514600"/>
                <a:gd name="connsiteY2" fmla="*/ 635645 h 635652"/>
                <a:gd name="connsiteX3" fmla="*/ 228600 w 2514600"/>
                <a:gd name="connsiteY3" fmla="*/ 153045 h 635652"/>
                <a:gd name="connsiteX4" fmla="*/ 368300 w 2514600"/>
                <a:gd name="connsiteY4" fmla="*/ 381645 h 635652"/>
                <a:gd name="connsiteX5" fmla="*/ 520700 w 2514600"/>
                <a:gd name="connsiteY5" fmla="*/ 38745 h 635652"/>
                <a:gd name="connsiteX6" fmla="*/ 685800 w 2514600"/>
                <a:gd name="connsiteY6" fmla="*/ 572145 h 635652"/>
                <a:gd name="connsiteX7" fmla="*/ 850900 w 2514600"/>
                <a:gd name="connsiteY7" fmla="*/ 229245 h 635652"/>
                <a:gd name="connsiteX8" fmla="*/ 990600 w 2514600"/>
                <a:gd name="connsiteY8" fmla="*/ 508645 h 635652"/>
                <a:gd name="connsiteX9" fmla="*/ 1054100 w 2514600"/>
                <a:gd name="connsiteY9" fmla="*/ 241945 h 635652"/>
                <a:gd name="connsiteX10" fmla="*/ 1193800 w 2514600"/>
                <a:gd name="connsiteY10" fmla="*/ 445145 h 635652"/>
                <a:gd name="connsiteX11" fmla="*/ 1257300 w 2514600"/>
                <a:gd name="connsiteY11" fmla="*/ 89545 h 635652"/>
                <a:gd name="connsiteX12" fmla="*/ 1409700 w 2514600"/>
                <a:gd name="connsiteY12" fmla="*/ 572145 h 635652"/>
                <a:gd name="connsiteX13" fmla="*/ 1549400 w 2514600"/>
                <a:gd name="connsiteY13" fmla="*/ 216545 h 635652"/>
                <a:gd name="connsiteX14" fmla="*/ 1651000 w 2514600"/>
                <a:gd name="connsiteY14" fmla="*/ 394345 h 635652"/>
                <a:gd name="connsiteX15" fmla="*/ 1689100 w 2514600"/>
                <a:gd name="connsiteY15" fmla="*/ 254645 h 635652"/>
                <a:gd name="connsiteX16" fmla="*/ 1866900 w 2514600"/>
                <a:gd name="connsiteY16" fmla="*/ 432445 h 635652"/>
                <a:gd name="connsiteX17" fmla="*/ 1993900 w 2514600"/>
                <a:gd name="connsiteY17" fmla="*/ 645 h 635652"/>
                <a:gd name="connsiteX18" fmla="*/ 2235200 w 2514600"/>
                <a:gd name="connsiteY18" fmla="*/ 546745 h 635652"/>
                <a:gd name="connsiteX19" fmla="*/ 2413000 w 2514600"/>
                <a:gd name="connsiteY19" fmla="*/ 229245 h 635652"/>
                <a:gd name="connsiteX20" fmla="*/ 2514600 w 2514600"/>
                <a:gd name="connsiteY20" fmla="*/ 419745 h 63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14600" h="635652">
                  <a:moveTo>
                    <a:pt x="0" y="483245"/>
                  </a:moveTo>
                  <a:cubicBezTo>
                    <a:pt x="25400" y="299095"/>
                    <a:pt x="50800" y="114945"/>
                    <a:pt x="76200" y="140345"/>
                  </a:cubicBezTo>
                  <a:cubicBezTo>
                    <a:pt x="101600" y="165745"/>
                    <a:pt x="127000" y="633528"/>
                    <a:pt x="152400" y="635645"/>
                  </a:cubicBezTo>
                  <a:cubicBezTo>
                    <a:pt x="177800" y="637762"/>
                    <a:pt x="192617" y="195378"/>
                    <a:pt x="228600" y="153045"/>
                  </a:cubicBezTo>
                  <a:cubicBezTo>
                    <a:pt x="264583" y="110712"/>
                    <a:pt x="319617" y="400695"/>
                    <a:pt x="368300" y="381645"/>
                  </a:cubicBezTo>
                  <a:cubicBezTo>
                    <a:pt x="416983" y="362595"/>
                    <a:pt x="467783" y="6995"/>
                    <a:pt x="520700" y="38745"/>
                  </a:cubicBezTo>
                  <a:cubicBezTo>
                    <a:pt x="573617" y="70495"/>
                    <a:pt x="630767" y="540395"/>
                    <a:pt x="685800" y="572145"/>
                  </a:cubicBezTo>
                  <a:cubicBezTo>
                    <a:pt x="740833" y="603895"/>
                    <a:pt x="800100" y="239828"/>
                    <a:pt x="850900" y="229245"/>
                  </a:cubicBezTo>
                  <a:cubicBezTo>
                    <a:pt x="901700" y="218662"/>
                    <a:pt x="956733" y="506528"/>
                    <a:pt x="990600" y="508645"/>
                  </a:cubicBezTo>
                  <a:cubicBezTo>
                    <a:pt x="1024467" y="510762"/>
                    <a:pt x="1020233" y="252528"/>
                    <a:pt x="1054100" y="241945"/>
                  </a:cubicBezTo>
                  <a:cubicBezTo>
                    <a:pt x="1087967" y="231362"/>
                    <a:pt x="1159933" y="470545"/>
                    <a:pt x="1193800" y="445145"/>
                  </a:cubicBezTo>
                  <a:cubicBezTo>
                    <a:pt x="1227667" y="419745"/>
                    <a:pt x="1221317" y="68378"/>
                    <a:pt x="1257300" y="89545"/>
                  </a:cubicBezTo>
                  <a:cubicBezTo>
                    <a:pt x="1293283" y="110712"/>
                    <a:pt x="1361017" y="550978"/>
                    <a:pt x="1409700" y="572145"/>
                  </a:cubicBezTo>
                  <a:cubicBezTo>
                    <a:pt x="1458383" y="593312"/>
                    <a:pt x="1509184" y="246178"/>
                    <a:pt x="1549400" y="216545"/>
                  </a:cubicBezTo>
                  <a:cubicBezTo>
                    <a:pt x="1589616" y="186912"/>
                    <a:pt x="1627717" y="387995"/>
                    <a:pt x="1651000" y="394345"/>
                  </a:cubicBezTo>
                  <a:cubicBezTo>
                    <a:pt x="1674283" y="400695"/>
                    <a:pt x="1653117" y="248295"/>
                    <a:pt x="1689100" y="254645"/>
                  </a:cubicBezTo>
                  <a:cubicBezTo>
                    <a:pt x="1725083" y="260995"/>
                    <a:pt x="1816100" y="474778"/>
                    <a:pt x="1866900" y="432445"/>
                  </a:cubicBezTo>
                  <a:cubicBezTo>
                    <a:pt x="1917700" y="390112"/>
                    <a:pt x="1932517" y="-18405"/>
                    <a:pt x="1993900" y="645"/>
                  </a:cubicBezTo>
                  <a:cubicBezTo>
                    <a:pt x="2055283" y="19695"/>
                    <a:pt x="2165350" y="508645"/>
                    <a:pt x="2235200" y="546745"/>
                  </a:cubicBezTo>
                  <a:cubicBezTo>
                    <a:pt x="2305050" y="584845"/>
                    <a:pt x="2366433" y="250412"/>
                    <a:pt x="2413000" y="229245"/>
                  </a:cubicBezTo>
                  <a:cubicBezTo>
                    <a:pt x="2459567" y="208078"/>
                    <a:pt x="2487083" y="313911"/>
                    <a:pt x="2514600" y="41974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65F67-7313-CB1B-CA94-7A1CC3385A0F}"/>
                </a:ext>
              </a:extLst>
            </p:cNvPr>
            <p:cNvSpPr/>
            <p:nvPr/>
          </p:nvSpPr>
          <p:spPr>
            <a:xfrm>
              <a:off x="9105900" y="3910535"/>
              <a:ext cx="2476500" cy="674310"/>
            </a:xfrm>
            <a:custGeom>
              <a:avLst/>
              <a:gdLst>
                <a:gd name="connsiteX0" fmla="*/ 0 w 2476500"/>
                <a:gd name="connsiteY0" fmla="*/ 420165 h 674310"/>
                <a:gd name="connsiteX1" fmla="*/ 139700 w 2476500"/>
                <a:gd name="connsiteY1" fmla="*/ 115365 h 674310"/>
                <a:gd name="connsiteX2" fmla="*/ 266700 w 2476500"/>
                <a:gd name="connsiteY2" fmla="*/ 534465 h 674310"/>
                <a:gd name="connsiteX3" fmla="*/ 330200 w 2476500"/>
                <a:gd name="connsiteY3" fmla="*/ 229665 h 674310"/>
                <a:gd name="connsiteX4" fmla="*/ 419100 w 2476500"/>
                <a:gd name="connsiteY4" fmla="*/ 420165 h 674310"/>
                <a:gd name="connsiteX5" fmla="*/ 596900 w 2476500"/>
                <a:gd name="connsiteY5" fmla="*/ 140765 h 674310"/>
                <a:gd name="connsiteX6" fmla="*/ 800100 w 2476500"/>
                <a:gd name="connsiteY6" fmla="*/ 509065 h 674310"/>
                <a:gd name="connsiteX7" fmla="*/ 952500 w 2476500"/>
                <a:gd name="connsiteY7" fmla="*/ 89965 h 674310"/>
                <a:gd name="connsiteX8" fmla="*/ 1117600 w 2476500"/>
                <a:gd name="connsiteY8" fmla="*/ 585265 h 674310"/>
                <a:gd name="connsiteX9" fmla="*/ 1193800 w 2476500"/>
                <a:gd name="connsiteY9" fmla="*/ 128065 h 674310"/>
                <a:gd name="connsiteX10" fmla="*/ 1270000 w 2476500"/>
                <a:gd name="connsiteY10" fmla="*/ 509065 h 674310"/>
                <a:gd name="connsiteX11" fmla="*/ 1384300 w 2476500"/>
                <a:gd name="connsiteY11" fmla="*/ 1065 h 674310"/>
                <a:gd name="connsiteX12" fmla="*/ 1638300 w 2476500"/>
                <a:gd name="connsiteY12" fmla="*/ 674165 h 674310"/>
                <a:gd name="connsiteX13" fmla="*/ 1752600 w 2476500"/>
                <a:gd name="connsiteY13" fmla="*/ 64565 h 674310"/>
                <a:gd name="connsiteX14" fmla="*/ 1943100 w 2476500"/>
                <a:gd name="connsiteY14" fmla="*/ 382065 h 674310"/>
                <a:gd name="connsiteX15" fmla="*/ 1993900 w 2476500"/>
                <a:gd name="connsiteY15" fmla="*/ 102665 h 674310"/>
                <a:gd name="connsiteX16" fmla="*/ 2146300 w 2476500"/>
                <a:gd name="connsiteY16" fmla="*/ 382065 h 674310"/>
                <a:gd name="connsiteX17" fmla="*/ 2222500 w 2476500"/>
                <a:gd name="connsiteY17" fmla="*/ 115365 h 674310"/>
                <a:gd name="connsiteX18" fmla="*/ 2311400 w 2476500"/>
                <a:gd name="connsiteY18" fmla="*/ 267765 h 674310"/>
                <a:gd name="connsiteX19" fmla="*/ 2476500 w 2476500"/>
                <a:gd name="connsiteY19" fmla="*/ 394765 h 67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76500" h="674310">
                  <a:moveTo>
                    <a:pt x="0" y="420165"/>
                  </a:moveTo>
                  <a:cubicBezTo>
                    <a:pt x="47625" y="258240"/>
                    <a:pt x="95250" y="96315"/>
                    <a:pt x="139700" y="115365"/>
                  </a:cubicBezTo>
                  <a:cubicBezTo>
                    <a:pt x="184150" y="134415"/>
                    <a:pt x="234950" y="515415"/>
                    <a:pt x="266700" y="534465"/>
                  </a:cubicBezTo>
                  <a:cubicBezTo>
                    <a:pt x="298450" y="553515"/>
                    <a:pt x="304800" y="248715"/>
                    <a:pt x="330200" y="229665"/>
                  </a:cubicBezTo>
                  <a:cubicBezTo>
                    <a:pt x="355600" y="210615"/>
                    <a:pt x="374650" y="434982"/>
                    <a:pt x="419100" y="420165"/>
                  </a:cubicBezTo>
                  <a:cubicBezTo>
                    <a:pt x="463550" y="405348"/>
                    <a:pt x="533400" y="125948"/>
                    <a:pt x="596900" y="140765"/>
                  </a:cubicBezTo>
                  <a:cubicBezTo>
                    <a:pt x="660400" y="155582"/>
                    <a:pt x="740833" y="517532"/>
                    <a:pt x="800100" y="509065"/>
                  </a:cubicBezTo>
                  <a:cubicBezTo>
                    <a:pt x="859367" y="500598"/>
                    <a:pt x="899583" y="77265"/>
                    <a:pt x="952500" y="89965"/>
                  </a:cubicBezTo>
                  <a:cubicBezTo>
                    <a:pt x="1005417" y="102665"/>
                    <a:pt x="1077383" y="578915"/>
                    <a:pt x="1117600" y="585265"/>
                  </a:cubicBezTo>
                  <a:cubicBezTo>
                    <a:pt x="1157817" y="591615"/>
                    <a:pt x="1168400" y="140765"/>
                    <a:pt x="1193800" y="128065"/>
                  </a:cubicBezTo>
                  <a:cubicBezTo>
                    <a:pt x="1219200" y="115365"/>
                    <a:pt x="1238250" y="530232"/>
                    <a:pt x="1270000" y="509065"/>
                  </a:cubicBezTo>
                  <a:cubicBezTo>
                    <a:pt x="1301750" y="487898"/>
                    <a:pt x="1322917" y="-26452"/>
                    <a:pt x="1384300" y="1065"/>
                  </a:cubicBezTo>
                  <a:cubicBezTo>
                    <a:pt x="1445683" y="28582"/>
                    <a:pt x="1576917" y="663582"/>
                    <a:pt x="1638300" y="674165"/>
                  </a:cubicBezTo>
                  <a:cubicBezTo>
                    <a:pt x="1699683" y="684748"/>
                    <a:pt x="1701800" y="113248"/>
                    <a:pt x="1752600" y="64565"/>
                  </a:cubicBezTo>
                  <a:cubicBezTo>
                    <a:pt x="1803400" y="15882"/>
                    <a:pt x="1902883" y="375715"/>
                    <a:pt x="1943100" y="382065"/>
                  </a:cubicBezTo>
                  <a:cubicBezTo>
                    <a:pt x="1983317" y="388415"/>
                    <a:pt x="1960033" y="102665"/>
                    <a:pt x="1993900" y="102665"/>
                  </a:cubicBezTo>
                  <a:cubicBezTo>
                    <a:pt x="2027767" y="102665"/>
                    <a:pt x="2108200" y="379948"/>
                    <a:pt x="2146300" y="382065"/>
                  </a:cubicBezTo>
                  <a:cubicBezTo>
                    <a:pt x="2184400" y="384182"/>
                    <a:pt x="2194983" y="134415"/>
                    <a:pt x="2222500" y="115365"/>
                  </a:cubicBezTo>
                  <a:cubicBezTo>
                    <a:pt x="2250017" y="96315"/>
                    <a:pt x="2269067" y="221198"/>
                    <a:pt x="2311400" y="267765"/>
                  </a:cubicBezTo>
                  <a:cubicBezTo>
                    <a:pt x="2353733" y="314332"/>
                    <a:pt x="2415116" y="354548"/>
                    <a:pt x="2476500" y="394765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8CCAF59-427A-AC37-7AC0-BD63C1B68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492" y="4293810"/>
            <a:ext cx="2281458" cy="2233804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3C455026-EEA4-9CA7-36B2-296D59E38988}"/>
              </a:ext>
            </a:extLst>
          </p:cNvPr>
          <p:cNvSpPr/>
          <p:nvPr/>
        </p:nvSpPr>
        <p:spPr>
          <a:xfrm>
            <a:off x="8752722" y="3812418"/>
            <a:ext cx="434824" cy="4838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2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93DD-0536-E7C5-2C68-B4CAC383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Solutions (Category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D5E5C-A60C-E135-301B-C1A0003E4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Resolve the collision at the gateway without changing the LoRa node</a:t>
            </a:r>
          </a:p>
          <a:p>
            <a:pPr lvl="1"/>
            <a:r>
              <a:rPr lang="en-US" sz="2200" dirty="0"/>
              <a:t>Choir [Sigcomm’17]</a:t>
            </a:r>
          </a:p>
          <a:p>
            <a:pPr lvl="1"/>
            <a:r>
              <a:rPr lang="en-US" sz="2200" dirty="0" err="1"/>
              <a:t>mLoRa</a:t>
            </a:r>
            <a:r>
              <a:rPr lang="en-US" sz="2200" dirty="0"/>
              <a:t> [ICNP’19]</a:t>
            </a:r>
          </a:p>
          <a:p>
            <a:pPr lvl="1"/>
            <a:r>
              <a:rPr lang="en-US" sz="2200" dirty="0" err="1"/>
              <a:t>Ftrack</a:t>
            </a:r>
            <a:r>
              <a:rPr lang="en-US" sz="2200" dirty="0"/>
              <a:t> [</a:t>
            </a:r>
            <a:r>
              <a:rPr lang="en-US" sz="2200" b="0" i="0" u="none" strike="noStrike" baseline="0" dirty="0">
                <a:latin typeface="LinLibertineTI"/>
              </a:rPr>
              <a:t>IEEE/ACM Transactions on Networking </a:t>
            </a:r>
            <a:r>
              <a:rPr lang="en-US" sz="2200" b="0" i="0" u="none" strike="noStrike" baseline="0" dirty="0">
                <a:latin typeface="LinLibertineT"/>
              </a:rPr>
              <a:t>2020</a:t>
            </a:r>
            <a:r>
              <a:rPr lang="en-US" sz="2200" dirty="0"/>
              <a:t>] </a:t>
            </a:r>
          </a:p>
          <a:p>
            <a:pPr lvl="1"/>
            <a:r>
              <a:rPr lang="en-US" sz="2200" dirty="0" err="1"/>
              <a:t>CoLoRa</a:t>
            </a:r>
            <a:r>
              <a:rPr lang="en-US" sz="2200" dirty="0"/>
              <a:t>[Infocom’20] </a:t>
            </a:r>
          </a:p>
          <a:p>
            <a:pPr lvl="1"/>
            <a:r>
              <a:rPr lang="en-US" sz="2200" dirty="0" err="1"/>
              <a:t>Nscale</a:t>
            </a:r>
            <a:r>
              <a:rPr lang="en-US" sz="2200" dirty="0"/>
              <a:t> [Mobisys’20] </a:t>
            </a:r>
          </a:p>
          <a:p>
            <a:pPr lvl="1"/>
            <a:r>
              <a:rPr lang="en-US" sz="2200" dirty="0" err="1"/>
              <a:t>SCLoRa</a:t>
            </a:r>
            <a:r>
              <a:rPr lang="en-US" sz="2200" dirty="0"/>
              <a:t> [ICNP’20] </a:t>
            </a:r>
          </a:p>
          <a:p>
            <a:pPr lvl="1"/>
            <a:r>
              <a:rPr lang="en-US" sz="2200" dirty="0"/>
              <a:t>Pyramid [Infocom’21] </a:t>
            </a:r>
          </a:p>
          <a:p>
            <a:pPr lvl="1"/>
            <a:r>
              <a:rPr lang="en-US" sz="2200" dirty="0" err="1"/>
              <a:t>AlignTrack</a:t>
            </a:r>
            <a:r>
              <a:rPr lang="en-US" sz="2200" dirty="0"/>
              <a:t> [ICNP’21] </a:t>
            </a:r>
          </a:p>
          <a:p>
            <a:pPr lvl="1"/>
            <a:r>
              <a:rPr lang="en-US" sz="2200" dirty="0" err="1"/>
              <a:t>Pcube</a:t>
            </a:r>
            <a:r>
              <a:rPr lang="en-US" sz="2200" dirty="0"/>
              <a:t> [Mobicom’21]</a:t>
            </a:r>
          </a:p>
          <a:p>
            <a:pPr lvl="1"/>
            <a:r>
              <a:rPr lang="en-US" sz="2200" dirty="0"/>
              <a:t>CIC [Sigcomm’21]</a:t>
            </a:r>
          </a:p>
          <a:p>
            <a:pPr lvl="1"/>
            <a:r>
              <a:rPr lang="en-US" sz="2200" dirty="0" err="1"/>
              <a:t>TnB</a:t>
            </a:r>
            <a:r>
              <a:rPr lang="en-US" sz="2200" dirty="0"/>
              <a:t> [CoNEXT’22]</a:t>
            </a:r>
          </a:p>
          <a:p>
            <a:pPr lvl="1"/>
            <a:r>
              <a:rPr lang="en-US" sz="2200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5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F772-2263-3D8B-B737-3EFA1A4A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Solutions (Category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1868-B11E-0A80-FDF5-55D7B894C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redefining the chirp</a:t>
            </a:r>
          </a:p>
          <a:p>
            <a:pPr lvl="1"/>
            <a:r>
              <a:rPr lang="en-US" dirty="0" err="1"/>
              <a:t>CurvingLoRa</a:t>
            </a:r>
            <a:r>
              <a:rPr lang="en-US" dirty="0"/>
              <a:t> [NSDI’22]</a:t>
            </a:r>
          </a:p>
        </p:txBody>
      </p:sp>
    </p:spTree>
    <p:extLst>
      <p:ext uri="{BB962C8B-B14F-4D97-AF65-F5344CB8AC3E}">
        <p14:creationId xmlns:p14="http://schemas.microsoft.com/office/powerpoint/2010/main" val="2326854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229F-350C-1BCC-C4C3-A2889019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ZChirp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DEFF7-EB4F-23FF-1AE5-EC98589F8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idea is to multiply a binary sequence, called </a:t>
            </a:r>
            <a:r>
              <a:rPr lang="en-US" dirty="0">
                <a:solidFill>
                  <a:srgbClr val="FF0000"/>
                </a:solidFill>
              </a:rPr>
              <a:t>Z sequence</a:t>
            </a:r>
            <a:r>
              <a:rPr lang="en-US" dirty="0"/>
              <a:t>, with the chirp</a:t>
            </a:r>
          </a:p>
          <a:p>
            <a:pPr lvl="1"/>
            <a:r>
              <a:rPr lang="en-US" dirty="0"/>
              <a:t>A Z sequence can be thought of as a random binary vector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75BEC1-9857-FC21-D506-0B04BD3783F9}"/>
              </a:ext>
            </a:extLst>
          </p:cNvPr>
          <p:cNvSpPr/>
          <p:nvPr/>
        </p:nvSpPr>
        <p:spPr>
          <a:xfrm>
            <a:off x="2675461" y="3986279"/>
            <a:ext cx="5659155" cy="6376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1 -1 1 1 - 1 1 -1 -1 -1 1 1 -1 1 …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37F1EE-BC92-C9F0-68BD-290BE36C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461" y="5427228"/>
            <a:ext cx="5696444" cy="9144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1D3FE5-2C5A-338C-2DB2-987C9AC01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279" y="4751589"/>
            <a:ext cx="666808" cy="6134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EC031E6-F007-C419-5CDF-9FFD1B292E08}"/>
              </a:ext>
            </a:extLst>
          </p:cNvPr>
          <p:cNvSpPr txBox="1"/>
          <p:nvPr/>
        </p:nvSpPr>
        <p:spPr>
          <a:xfrm>
            <a:off x="5943600" y="318300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Sequence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F1ADAD-1379-D40E-93FD-A97075C5ABD6}"/>
              </a:ext>
            </a:extLst>
          </p:cNvPr>
          <p:cNvCxnSpPr>
            <a:endCxn id="4" idx="0"/>
          </p:cNvCxnSpPr>
          <p:nvPr/>
        </p:nvCxnSpPr>
        <p:spPr>
          <a:xfrm flipH="1">
            <a:off x="5505039" y="3548275"/>
            <a:ext cx="418683" cy="438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27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22357</TotalTime>
  <Words>1385</Words>
  <Application>Microsoft Office PowerPoint</Application>
  <PresentationFormat>Widescreen</PresentationFormat>
  <Paragraphs>226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Batang</vt:lpstr>
      <vt:lpstr>LinLibertineT</vt:lpstr>
      <vt:lpstr>LinLibertineTI</vt:lpstr>
      <vt:lpstr>Aptos</vt:lpstr>
      <vt:lpstr>Aptos Display</vt:lpstr>
      <vt:lpstr>Arial</vt:lpstr>
      <vt:lpstr>Times New Roman</vt:lpstr>
      <vt:lpstr>Office Theme</vt:lpstr>
      <vt:lpstr>ZChirp: Speeding Up LPWANs by Combining the Chirp with Binary Sequences</vt:lpstr>
      <vt:lpstr>Low Power Wide Area Networks (LPWAN)</vt:lpstr>
      <vt:lpstr>LoRa</vt:lpstr>
      <vt:lpstr>LoRa Modulation</vt:lpstr>
      <vt:lpstr>LoRa Demodulation</vt:lpstr>
      <vt:lpstr>Challenges</vt:lpstr>
      <vt:lpstr>Existing Solutions (Category 1)</vt:lpstr>
      <vt:lpstr>Existing Solutions (Category 2)</vt:lpstr>
      <vt:lpstr>ZChirp</vt:lpstr>
      <vt:lpstr>Benefit of Multiplying the Binary Sequence</vt:lpstr>
      <vt:lpstr>ZChirp Modulation</vt:lpstr>
      <vt:lpstr>ZChirp Demodulation</vt:lpstr>
      <vt:lpstr>No Side Effects (1 of 3) – Does not Use More Bandwidth</vt:lpstr>
      <vt:lpstr>No Side Effects (2 of 3) – Does not Reduce the Communication Range</vt:lpstr>
      <vt:lpstr>No Side Effects (3 of 3) – Does not Increase Node Transmission Power and Complexity</vt:lpstr>
      <vt:lpstr>Coping with the Main Challenge – Demodulation Complexity </vt:lpstr>
      <vt:lpstr>No Need of FFT</vt:lpstr>
      <vt:lpstr>Z Sequence Construction</vt:lpstr>
      <vt:lpstr>Computation in 2 Layers</vt:lpstr>
      <vt:lpstr>Theoretical Guarantee</vt:lpstr>
      <vt:lpstr>Implementation Tricks</vt:lpstr>
      <vt:lpstr>Evaluation</vt:lpstr>
      <vt:lpstr>Compared Schemes</vt:lpstr>
      <vt:lpstr>Experiments in the POWDER Platform</vt:lpstr>
      <vt:lpstr>Experiments in the POWDER Platform</vt:lpstr>
      <vt:lpstr>Experiments in the POWDER Platform</vt:lpstr>
      <vt:lpstr>Simulations</vt:lpstr>
      <vt:lpstr>Simulations</vt:lpstr>
      <vt:lpstr>Simulations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Zhenghao Zhang</dc:creator>
  <cp:lastModifiedBy>Zhenghao Zhang</cp:lastModifiedBy>
  <cp:revision>133</cp:revision>
  <dcterms:created xsi:type="dcterms:W3CDTF">2024-06-19T14:12:13Z</dcterms:created>
  <dcterms:modified xsi:type="dcterms:W3CDTF">2024-12-03T17:14:59Z</dcterms:modified>
</cp:coreProperties>
</file>