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6" d="100"/>
          <a:sy n="96" d="100"/>
        </p:scale>
        <p:origin x="-12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 srivastava" userId="d987dc57589d1dd3" providerId="LiveId" clId="{043AA569-0FA9-4006-BA70-FA96ACA82C67}"/>
    <pc:docChg chg="undo custSel addSld delSld modSld">
      <pc:chgData name="kushal srivastava" userId="d987dc57589d1dd3" providerId="LiveId" clId="{043AA569-0FA9-4006-BA70-FA96ACA82C67}" dt="2023-04-20T08:07:36.199" v="958" actId="20577"/>
      <pc:docMkLst>
        <pc:docMk/>
      </pc:docMkLst>
      <pc:sldChg chg="modSp mod">
        <pc:chgData name="kushal srivastava" userId="d987dc57589d1dd3" providerId="LiveId" clId="{043AA569-0FA9-4006-BA70-FA96ACA82C67}" dt="2023-04-19T18:16:00.779" v="290" actId="255"/>
        <pc:sldMkLst>
          <pc:docMk/>
          <pc:sldMk cId="950091340" sldId="256"/>
        </pc:sldMkLst>
        <pc:spChg chg="mod">
          <ac:chgData name="kushal srivastava" userId="d987dc57589d1dd3" providerId="LiveId" clId="{043AA569-0FA9-4006-BA70-FA96ACA82C67}" dt="2023-04-19T18:15:11.787" v="282" actId="1076"/>
          <ac:spMkLst>
            <pc:docMk/>
            <pc:sldMk cId="950091340" sldId="256"/>
            <ac:spMk id="2" creationId="{52B1DC35-1E38-28A0-88A2-805139F36FBD}"/>
          </ac:spMkLst>
        </pc:spChg>
        <pc:spChg chg="mod">
          <ac:chgData name="kushal srivastava" userId="d987dc57589d1dd3" providerId="LiveId" clId="{043AA569-0FA9-4006-BA70-FA96ACA82C67}" dt="2023-04-19T18:16:00.779" v="290" actId="255"/>
          <ac:spMkLst>
            <pc:docMk/>
            <pc:sldMk cId="950091340" sldId="256"/>
            <ac:spMk id="3" creationId="{01F150F5-40AC-F0E7-A90B-0B6FC356FF9C}"/>
          </ac:spMkLst>
        </pc:spChg>
      </pc:sldChg>
      <pc:sldChg chg="modSp mod">
        <pc:chgData name="kushal srivastava" userId="d987dc57589d1dd3" providerId="LiveId" clId="{043AA569-0FA9-4006-BA70-FA96ACA82C67}" dt="2023-04-20T08:07:36.199" v="958" actId="20577"/>
        <pc:sldMkLst>
          <pc:docMk/>
          <pc:sldMk cId="3519836858" sldId="257"/>
        </pc:sldMkLst>
        <pc:spChg chg="mod">
          <ac:chgData name="kushal srivastava" userId="d987dc57589d1dd3" providerId="LiveId" clId="{043AA569-0FA9-4006-BA70-FA96ACA82C67}" dt="2023-04-19T18:13:11.722" v="258"/>
          <ac:spMkLst>
            <pc:docMk/>
            <pc:sldMk cId="3519836858" sldId="257"/>
            <ac:spMk id="2" creationId="{5809A4FD-A364-D095-77F5-87E845442CD9}"/>
          </ac:spMkLst>
        </pc:spChg>
        <pc:spChg chg="mod">
          <ac:chgData name="kushal srivastava" userId="d987dc57589d1dd3" providerId="LiveId" clId="{043AA569-0FA9-4006-BA70-FA96ACA82C67}" dt="2023-04-20T08:07:36.199" v="958" actId="20577"/>
          <ac:spMkLst>
            <pc:docMk/>
            <pc:sldMk cId="3519836858" sldId="257"/>
            <ac:spMk id="3" creationId="{B0EC2CD4-616B-1526-2EF4-5117632859F7}"/>
          </ac:spMkLst>
        </pc:spChg>
      </pc:sldChg>
      <pc:sldChg chg="modSp mod">
        <pc:chgData name="kushal srivastava" userId="d987dc57589d1dd3" providerId="LiveId" clId="{043AA569-0FA9-4006-BA70-FA96ACA82C67}" dt="2023-04-19T18:13:11.722" v="258"/>
        <pc:sldMkLst>
          <pc:docMk/>
          <pc:sldMk cId="4039898322" sldId="258"/>
        </pc:sldMkLst>
        <pc:spChg chg="mod">
          <ac:chgData name="kushal srivastava" userId="d987dc57589d1dd3" providerId="LiveId" clId="{043AA569-0FA9-4006-BA70-FA96ACA82C67}" dt="2023-04-19T18:13:11.722" v="258"/>
          <ac:spMkLst>
            <pc:docMk/>
            <pc:sldMk cId="4039898322" sldId="258"/>
            <ac:spMk id="2" creationId="{C93D0F4D-472E-DF39-D213-A4FD9D1A60B2}"/>
          </ac:spMkLst>
        </pc:spChg>
        <pc:spChg chg="mod">
          <ac:chgData name="kushal srivastava" userId="d987dc57589d1dd3" providerId="LiveId" clId="{043AA569-0FA9-4006-BA70-FA96ACA82C67}" dt="2023-04-19T17:44:22.068" v="90" actId="27636"/>
          <ac:spMkLst>
            <pc:docMk/>
            <pc:sldMk cId="4039898322" sldId="258"/>
            <ac:spMk id="3" creationId="{41476B12-B51A-594C-CB1A-99F82C8187D2}"/>
          </ac:spMkLst>
        </pc:spChg>
      </pc:sldChg>
      <pc:sldChg chg="addSp delSp modSp mod">
        <pc:chgData name="kushal srivastava" userId="d987dc57589d1dd3" providerId="LiveId" clId="{043AA569-0FA9-4006-BA70-FA96ACA82C67}" dt="2023-04-19T18:16:45.234" v="292" actId="1076"/>
        <pc:sldMkLst>
          <pc:docMk/>
          <pc:sldMk cId="3141414709" sldId="259"/>
        </pc:sldMkLst>
        <pc:spChg chg="del">
          <ac:chgData name="kushal srivastava" userId="d987dc57589d1dd3" providerId="LiveId" clId="{043AA569-0FA9-4006-BA70-FA96ACA82C67}" dt="2023-04-19T17:29:55.664" v="0" actId="21"/>
          <ac:spMkLst>
            <pc:docMk/>
            <pc:sldMk cId="3141414709" sldId="259"/>
            <ac:spMk id="2" creationId="{5AECE918-0555-4B9B-C438-17BCE0A4E223}"/>
          </ac:spMkLst>
        </pc:spChg>
        <pc:spChg chg="mod">
          <ac:chgData name="kushal srivastava" userId="d987dc57589d1dd3" providerId="LiveId" clId="{043AA569-0FA9-4006-BA70-FA96ACA82C67}" dt="2023-04-19T18:16:42.221" v="291" actId="1076"/>
          <ac:spMkLst>
            <pc:docMk/>
            <pc:sldMk cId="3141414709" sldId="259"/>
            <ac:spMk id="3" creationId="{34991FDE-EC02-03AB-4E69-2DA65462FB05}"/>
          </ac:spMkLst>
        </pc:spChg>
        <pc:picChg chg="mod">
          <ac:chgData name="kushal srivastava" userId="d987dc57589d1dd3" providerId="LiveId" clId="{043AA569-0FA9-4006-BA70-FA96ACA82C67}" dt="2023-04-19T18:16:45.234" v="292" actId="1076"/>
          <ac:picMkLst>
            <pc:docMk/>
            <pc:sldMk cId="3141414709" sldId="259"/>
            <ac:picMk id="5" creationId="{EFB80E98-B973-C6BA-9573-D23B6F8DE4CC}"/>
          </ac:picMkLst>
        </pc:picChg>
        <pc:picChg chg="add del mod">
          <ac:chgData name="kushal srivastava" userId="d987dc57589d1dd3" providerId="LiveId" clId="{043AA569-0FA9-4006-BA70-FA96ACA82C67}" dt="2023-04-19T17:37:01.693" v="64" actId="478"/>
          <ac:picMkLst>
            <pc:docMk/>
            <pc:sldMk cId="3141414709" sldId="259"/>
            <ac:picMk id="7" creationId="{53DA4538-A976-C3C1-F231-347344DB28D0}"/>
          </ac:picMkLst>
        </pc:picChg>
      </pc:sldChg>
      <pc:sldChg chg="addSp delSp modSp mod">
        <pc:chgData name="kushal srivastava" userId="d987dc57589d1dd3" providerId="LiveId" clId="{043AA569-0FA9-4006-BA70-FA96ACA82C67}" dt="2023-04-19T18:13:49.615" v="261" actId="1076"/>
        <pc:sldMkLst>
          <pc:docMk/>
          <pc:sldMk cId="2495389890" sldId="260"/>
        </pc:sldMkLst>
        <pc:spChg chg="mod">
          <ac:chgData name="kushal srivastava" userId="d987dc57589d1dd3" providerId="LiveId" clId="{043AA569-0FA9-4006-BA70-FA96ACA82C67}" dt="2023-04-19T18:13:49.615" v="261" actId="1076"/>
          <ac:spMkLst>
            <pc:docMk/>
            <pc:sldMk cId="2495389890" sldId="260"/>
            <ac:spMk id="2" creationId="{F8FBC3A8-9D35-586A-0995-50EDB9C0479A}"/>
          </ac:spMkLst>
        </pc:spChg>
        <pc:spChg chg="del">
          <ac:chgData name="kushal srivastava" userId="d987dc57589d1dd3" providerId="LiveId" clId="{043AA569-0FA9-4006-BA70-FA96ACA82C67}" dt="2023-04-19T17:35:41.058" v="59"/>
          <ac:spMkLst>
            <pc:docMk/>
            <pc:sldMk cId="2495389890" sldId="260"/>
            <ac:spMk id="3" creationId="{0CFF0EE6-E99E-1640-6AF4-629ACD132C93}"/>
          </ac:spMkLst>
        </pc:spChg>
        <pc:picChg chg="add mod">
          <ac:chgData name="kushal srivastava" userId="d987dc57589d1dd3" providerId="LiveId" clId="{043AA569-0FA9-4006-BA70-FA96ACA82C67}" dt="2023-04-19T17:36:33.776" v="63" actId="1076"/>
          <ac:picMkLst>
            <pc:docMk/>
            <pc:sldMk cId="2495389890" sldId="260"/>
            <ac:picMk id="4" creationId="{00EDC9F1-AD97-30A6-1040-A1B106E9FF95}"/>
          </ac:picMkLst>
        </pc:picChg>
        <pc:picChg chg="add mod">
          <ac:chgData name="kushal srivastava" userId="d987dc57589d1dd3" providerId="LiveId" clId="{043AA569-0FA9-4006-BA70-FA96ACA82C67}" dt="2023-04-19T17:40:30.131" v="73" actId="14100"/>
          <ac:picMkLst>
            <pc:docMk/>
            <pc:sldMk cId="2495389890" sldId="260"/>
            <ac:picMk id="6" creationId="{AC301D04-5F7B-98C4-399C-0B4948440177}"/>
          </ac:picMkLst>
        </pc:picChg>
      </pc:sldChg>
      <pc:sldChg chg="addSp delSp modSp new mod">
        <pc:chgData name="kushal srivastava" userId="d987dc57589d1dd3" providerId="LiveId" clId="{043AA569-0FA9-4006-BA70-FA96ACA82C67}" dt="2023-04-20T07:37:05.931" v="694" actId="1036"/>
        <pc:sldMkLst>
          <pc:docMk/>
          <pc:sldMk cId="3227651586" sldId="261"/>
        </pc:sldMkLst>
        <pc:spChg chg="del">
          <ac:chgData name="kushal srivastava" userId="d987dc57589d1dd3" providerId="LiveId" clId="{043AA569-0FA9-4006-BA70-FA96ACA82C67}" dt="2023-04-19T17:40:47.935" v="76" actId="21"/>
          <ac:spMkLst>
            <pc:docMk/>
            <pc:sldMk cId="3227651586" sldId="261"/>
            <ac:spMk id="2" creationId="{7EFA3A6E-7CF7-609C-271A-C545E991595B}"/>
          </ac:spMkLst>
        </pc:spChg>
        <pc:spChg chg="del">
          <ac:chgData name="kushal srivastava" userId="d987dc57589d1dd3" providerId="LiveId" clId="{043AA569-0FA9-4006-BA70-FA96ACA82C67}" dt="2023-04-19T17:40:37.957" v="75"/>
          <ac:spMkLst>
            <pc:docMk/>
            <pc:sldMk cId="3227651586" sldId="261"/>
            <ac:spMk id="3" creationId="{D7D0F6C5-2302-E680-62A3-ED15F6745B9F}"/>
          </ac:spMkLst>
        </pc:spChg>
        <pc:spChg chg="add del mod">
          <ac:chgData name="kushal srivastava" userId="d987dc57589d1dd3" providerId="LiveId" clId="{043AA569-0FA9-4006-BA70-FA96ACA82C67}" dt="2023-04-19T18:14:14.531" v="277" actId="478"/>
          <ac:spMkLst>
            <pc:docMk/>
            <pc:sldMk cId="3227651586" sldId="261"/>
            <ac:spMk id="8" creationId="{BD597916-2C73-0121-9E82-B36EF6149BB0}"/>
          </ac:spMkLst>
        </pc:spChg>
        <pc:picChg chg="add mod">
          <ac:chgData name="kushal srivastava" userId="d987dc57589d1dd3" providerId="LiveId" clId="{043AA569-0FA9-4006-BA70-FA96ACA82C67}" dt="2023-04-20T07:37:05.931" v="694" actId="1036"/>
          <ac:picMkLst>
            <pc:docMk/>
            <pc:sldMk cId="3227651586" sldId="261"/>
            <ac:picMk id="5" creationId="{CE1B53CB-E374-CCB8-3B8A-D24D4AC00695}"/>
          </ac:picMkLst>
        </pc:picChg>
        <pc:picChg chg="add del mod">
          <ac:chgData name="kushal srivastava" userId="d987dc57589d1dd3" providerId="LiveId" clId="{043AA569-0FA9-4006-BA70-FA96ACA82C67}" dt="2023-04-19T17:43:01.609" v="82" actId="21"/>
          <ac:picMkLst>
            <pc:docMk/>
            <pc:sldMk cId="3227651586" sldId="261"/>
            <ac:picMk id="7" creationId="{C25EE037-E65E-BF0A-EFF9-33CA4171034E}"/>
          </ac:picMkLst>
        </pc:picChg>
      </pc:sldChg>
      <pc:sldChg chg="addSp delSp modSp new mod">
        <pc:chgData name="kushal srivastava" userId="d987dc57589d1dd3" providerId="LiveId" clId="{043AA569-0FA9-4006-BA70-FA96ACA82C67}" dt="2023-04-20T07:53:40.196" v="774" actId="20577"/>
        <pc:sldMkLst>
          <pc:docMk/>
          <pc:sldMk cId="377315891" sldId="262"/>
        </pc:sldMkLst>
        <pc:spChg chg="del">
          <ac:chgData name="kushal srivastava" userId="d987dc57589d1dd3" providerId="LiveId" clId="{043AA569-0FA9-4006-BA70-FA96ACA82C67}" dt="2023-04-19T17:43:16.160" v="85" actId="21"/>
          <ac:spMkLst>
            <pc:docMk/>
            <pc:sldMk cId="377315891" sldId="262"/>
            <ac:spMk id="2" creationId="{61CE9702-FA2E-FA48-67D1-6612F279E536}"/>
          </ac:spMkLst>
        </pc:spChg>
        <pc:spChg chg="del">
          <ac:chgData name="kushal srivastava" userId="d987dc57589d1dd3" providerId="LiveId" clId="{043AA569-0FA9-4006-BA70-FA96ACA82C67}" dt="2023-04-19T17:43:09.199" v="84"/>
          <ac:spMkLst>
            <pc:docMk/>
            <pc:sldMk cId="377315891" sldId="262"/>
            <ac:spMk id="3" creationId="{F6F15D90-E38C-6BCD-B69E-74D74CA51C9F}"/>
          </ac:spMkLst>
        </pc:spChg>
        <pc:spChg chg="add del mod">
          <ac:chgData name="kushal srivastava" userId="d987dc57589d1dd3" providerId="LiveId" clId="{043AA569-0FA9-4006-BA70-FA96ACA82C67}" dt="2023-04-19T18:14:48.774" v="280"/>
          <ac:spMkLst>
            <pc:docMk/>
            <pc:sldMk cId="377315891" sldId="262"/>
            <ac:spMk id="7" creationId="{EFEF847C-2C21-2976-3407-212E56E25735}"/>
          </ac:spMkLst>
        </pc:spChg>
        <pc:spChg chg="add del mod">
          <ac:chgData name="kushal srivastava" userId="d987dc57589d1dd3" providerId="LiveId" clId="{043AA569-0FA9-4006-BA70-FA96ACA82C67}" dt="2023-04-20T07:53:40.196" v="774" actId="20577"/>
          <ac:spMkLst>
            <pc:docMk/>
            <pc:sldMk cId="377315891" sldId="262"/>
            <ac:spMk id="8" creationId="{DA6A8B58-82C9-F7E0-F4F1-E9C5D7A185C8}"/>
          </ac:spMkLst>
        </pc:spChg>
        <pc:picChg chg="add mod">
          <ac:chgData name="kushal srivastava" userId="d987dc57589d1dd3" providerId="LiveId" clId="{043AA569-0FA9-4006-BA70-FA96ACA82C67}" dt="2023-04-19T18:37:19.426" v="394" actId="14100"/>
          <ac:picMkLst>
            <pc:docMk/>
            <pc:sldMk cId="377315891" sldId="262"/>
            <ac:picMk id="4" creationId="{D5FFE8C3-BCB0-6726-BE6E-3E8FF1229067}"/>
          </ac:picMkLst>
        </pc:picChg>
        <pc:picChg chg="add mod">
          <ac:chgData name="kushal srivastava" userId="d987dc57589d1dd3" providerId="LiveId" clId="{043AA569-0FA9-4006-BA70-FA96ACA82C67}" dt="2023-04-19T18:31:38.711" v="375" actId="1076"/>
          <ac:picMkLst>
            <pc:docMk/>
            <pc:sldMk cId="377315891" sldId="262"/>
            <ac:picMk id="6" creationId="{BCC2FAEC-919D-6F11-EDE7-986E98D2912C}"/>
          </ac:picMkLst>
        </pc:picChg>
      </pc:sldChg>
      <pc:sldChg chg="addSp delSp modSp new mod">
        <pc:chgData name="kushal srivastava" userId="d987dc57589d1dd3" providerId="LiveId" clId="{043AA569-0FA9-4006-BA70-FA96ACA82C67}" dt="2023-04-20T07:53:16.665" v="751" actId="20577"/>
        <pc:sldMkLst>
          <pc:docMk/>
          <pc:sldMk cId="1199691285" sldId="263"/>
        </pc:sldMkLst>
        <pc:spChg chg="del">
          <ac:chgData name="kushal srivastava" userId="d987dc57589d1dd3" providerId="LiveId" clId="{043AA569-0FA9-4006-BA70-FA96ACA82C67}" dt="2023-04-19T17:47:58.321" v="104" actId="21"/>
          <ac:spMkLst>
            <pc:docMk/>
            <pc:sldMk cId="1199691285" sldId="263"/>
            <ac:spMk id="2" creationId="{A7778417-EBC5-31DD-D9ED-AE5B26C07F18}"/>
          </ac:spMkLst>
        </pc:spChg>
        <pc:spChg chg="del">
          <ac:chgData name="kushal srivastava" userId="d987dc57589d1dd3" providerId="LiveId" clId="{043AA569-0FA9-4006-BA70-FA96ACA82C67}" dt="2023-04-19T17:47:53.758" v="103"/>
          <ac:spMkLst>
            <pc:docMk/>
            <pc:sldMk cId="1199691285" sldId="263"/>
            <ac:spMk id="3" creationId="{4B549A08-9C5E-35C3-38B5-7F920D95B014}"/>
          </ac:spMkLst>
        </pc:spChg>
        <pc:spChg chg="add mod">
          <ac:chgData name="kushal srivastava" userId="d987dc57589d1dd3" providerId="LiveId" clId="{043AA569-0FA9-4006-BA70-FA96ACA82C67}" dt="2023-04-20T07:53:16.665" v="751" actId="20577"/>
          <ac:spMkLst>
            <pc:docMk/>
            <pc:sldMk cId="1199691285" sldId="263"/>
            <ac:spMk id="8" creationId="{ED9BD6E4-5DD4-7564-47A8-E3E7E707A2FC}"/>
          </ac:spMkLst>
        </pc:spChg>
        <pc:picChg chg="add mod">
          <ac:chgData name="kushal srivastava" userId="d987dc57589d1dd3" providerId="LiveId" clId="{043AA569-0FA9-4006-BA70-FA96ACA82C67}" dt="2023-04-19T18:17:46.326" v="293" actId="14100"/>
          <ac:picMkLst>
            <pc:docMk/>
            <pc:sldMk cId="1199691285" sldId="263"/>
            <ac:picMk id="5" creationId="{C2B80A90-D19D-0680-C317-DB8AC83EE7AC}"/>
          </ac:picMkLst>
        </pc:picChg>
        <pc:picChg chg="add mod">
          <ac:chgData name="kushal srivastava" userId="d987dc57589d1dd3" providerId="LiveId" clId="{043AA569-0FA9-4006-BA70-FA96ACA82C67}" dt="2023-04-19T17:54:09.520" v="135" actId="14100"/>
          <ac:picMkLst>
            <pc:docMk/>
            <pc:sldMk cId="1199691285" sldId="263"/>
            <ac:picMk id="7" creationId="{2A079B9A-72F0-C191-3CA0-D1DAB96B416C}"/>
          </ac:picMkLst>
        </pc:picChg>
      </pc:sldChg>
      <pc:sldChg chg="addSp delSp modSp new mod">
        <pc:chgData name="kushal srivastava" userId="d987dc57589d1dd3" providerId="LiveId" clId="{043AA569-0FA9-4006-BA70-FA96ACA82C67}" dt="2023-04-20T07:52:49.736" v="736" actId="20577"/>
        <pc:sldMkLst>
          <pc:docMk/>
          <pc:sldMk cId="1271741192" sldId="264"/>
        </pc:sldMkLst>
        <pc:spChg chg="del">
          <ac:chgData name="kushal srivastava" userId="d987dc57589d1dd3" providerId="LiveId" clId="{043AA569-0FA9-4006-BA70-FA96ACA82C67}" dt="2023-04-19T17:49:36.706" v="117" actId="21"/>
          <ac:spMkLst>
            <pc:docMk/>
            <pc:sldMk cId="1271741192" sldId="264"/>
            <ac:spMk id="2" creationId="{B0B45203-976E-9CAB-2D84-49C617DA25F3}"/>
          </ac:spMkLst>
        </pc:spChg>
        <pc:spChg chg="del">
          <ac:chgData name="kushal srivastava" userId="d987dc57589d1dd3" providerId="LiveId" clId="{043AA569-0FA9-4006-BA70-FA96ACA82C67}" dt="2023-04-19T17:49:32.989" v="116"/>
          <ac:spMkLst>
            <pc:docMk/>
            <pc:sldMk cId="1271741192" sldId="264"/>
            <ac:spMk id="3" creationId="{ECB7F924-4172-A49F-02AC-3AEFDFBCFD19}"/>
          </ac:spMkLst>
        </pc:spChg>
        <pc:spChg chg="add mod">
          <ac:chgData name="kushal srivastava" userId="d987dc57589d1dd3" providerId="LiveId" clId="{043AA569-0FA9-4006-BA70-FA96ACA82C67}" dt="2023-04-20T07:52:49.736" v="736" actId="20577"/>
          <ac:spMkLst>
            <pc:docMk/>
            <pc:sldMk cId="1271741192" sldId="264"/>
            <ac:spMk id="8" creationId="{035B7DF4-F75A-5165-CBAE-EA04586B37CF}"/>
          </ac:spMkLst>
        </pc:spChg>
        <pc:picChg chg="add mod">
          <ac:chgData name="kushal srivastava" userId="d987dc57589d1dd3" providerId="LiveId" clId="{043AA569-0FA9-4006-BA70-FA96ACA82C67}" dt="2023-04-19T18:40:33.177" v="408" actId="1076"/>
          <ac:picMkLst>
            <pc:docMk/>
            <pc:sldMk cId="1271741192" sldId="264"/>
            <ac:picMk id="5" creationId="{8C83EA23-32DF-AD31-797D-06CA3B6A8BE7}"/>
          </ac:picMkLst>
        </pc:picChg>
        <pc:picChg chg="add mod">
          <ac:chgData name="kushal srivastava" userId="d987dc57589d1dd3" providerId="LiveId" clId="{043AA569-0FA9-4006-BA70-FA96ACA82C67}" dt="2023-04-19T18:40:36.079" v="409" actId="1076"/>
          <ac:picMkLst>
            <pc:docMk/>
            <pc:sldMk cId="1271741192" sldId="264"/>
            <ac:picMk id="7" creationId="{B9BB10E7-02B0-D3D8-F5FA-DE8BC4A02368}"/>
          </ac:picMkLst>
        </pc:picChg>
      </pc:sldChg>
      <pc:sldChg chg="addSp delSp modSp new mod">
        <pc:chgData name="kushal srivastava" userId="d987dc57589d1dd3" providerId="LiveId" clId="{043AA569-0FA9-4006-BA70-FA96ACA82C67}" dt="2023-04-20T07:52:09.580" v="718" actId="20577"/>
        <pc:sldMkLst>
          <pc:docMk/>
          <pc:sldMk cId="424825003" sldId="265"/>
        </pc:sldMkLst>
        <pc:spChg chg="del">
          <ac:chgData name="kushal srivastava" userId="d987dc57589d1dd3" providerId="LiveId" clId="{043AA569-0FA9-4006-BA70-FA96ACA82C67}" dt="2023-04-19T17:51:25.464" v="125" actId="21"/>
          <ac:spMkLst>
            <pc:docMk/>
            <pc:sldMk cId="424825003" sldId="265"/>
            <ac:spMk id="2" creationId="{724A6E96-D595-AA18-F891-401B1A16886F}"/>
          </ac:spMkLst>
        </pc:spChg>
        <pc:spChg chg="del">
          <ac:chgData name="kushal srivastava" userId="d987dc57589d1dd3" providerId="LiveId" clId="{043AA569-0FA9-4006-BA70-FA96ACA82C67}" dt="2023-04-19T17:52:48.299" v="126"/>
          <ac:spMkLst>
            <pc:docMk/>
            <pc:sldMk cId="424825003" sldId="265"/>
            <ac:spMk id="3" creationId="{5CC47734-67BE-6944-98B0-EAE68A774EA5}"/>
          </ac:spMkLst>
        </pc:spChg>
        <pc:spChg chg="add del mod">
          <ac:chgData name="kushal srivastava" userId="d987dc57589d1dd3" providerId="LiveId" clId="{043AA569-0FA9-4006-BA70-FA96ACA82C67}" dt="2023-04-19T18:42:18.007" v="416"/>
          <ac:spMkLst>
            <pc:docMk/>
            <pc:sldMk cId="424825003" sldId="265"/>
            <ac:spMk id="8" creationId="{C0DEE084-6B94-4861-0589-215DB053959E}"/>
          </ac:spMkLst>
        </pc:spChg>
        <pc:spChg chg="add del">
          <ac:chgData name="kushal srivastava" userId="d987dc57589d1dd3" providerId="LiveId" clId="{043AA569-0FA9-4006-BA70-FA96ACA82C67}" dt="2023-04-19T18:42:18.003" v="414" actId="21"/>
          <ac:spMkLst>
            <pc:docMk/>
            <pc:sldMk cId="424825003" sldId="265"/>
            <ac:spMk id="9" creationId="{259D9A2F-F6C1-3A2F-E88C-264506943420}"/>
          </ac:spMkLst>
        </pc:spChg>
        <pc:spChg chg="add del mod">
          <ac:chgData name="kushal srivastava" userId="d987dc57589d1dd3" providerId="LiveId" clId="{043AA569-0FA9-4006-BA70-FA96ACA82C67}" dt="2023-04-19T18:42:31.704" v="420"/>
          <ac:spMkLst>
            <pc:docMk/>
            <pc:sldMk cId="424825003" sldId="265"/>
            <ac:spMk id="10" creationId="{9216DB52-F789-B38D-C903-2DA611FE0BFC}"/>
          </ac:spMkLst>
        </pc:spChg>
        <pc:spChg chg="add del mod">
          <ac:chgData name="kushal srivastava" userId="d987dc57589d1dd3" providerId="LiveId" clId="{043AA569-0FA9-4006-BA70-FA96ACA82C67}" dt="2023-04-19T18:44:21.496" v="432" actId="478"/>
          <ac:spMkLst>
            <pc:docMk/>
            <pc:sldMk cId="424825003" sldId="265"/>
            <ac:spMk id="11" creationId="{259B9C8B-BDAD-CE2A-45B0-4AAD266967D6}"/>
          </ac:spMkLst>
        </pc:spChg>
        <pc:spChg chg="add del">
          <ac:chgData name="kushal srivastava" userId="d987dc57589d1dd3" providerId="LiveId" clId="{043AA569-0FA9-4006-BA70-FA96ACA82C67}" dt="2023-04-19T18:43:55.952" v="428" actId="478"/>
          <ac:spMkLst>
            <pc:docMk/>
            <pc:sldMk cId="424825003" sldId="265"/>
            <ac:spMk id="12" creationId="{F774C3AA-3D43-8105-57E7-BBF664750DE9}"/>
          </ac:spMkLst>
        </pc:spChg>
        <pc:spChg chg="add del mod">
          <ac:chgData name="kushal srivastava" userId="d987dc57589d1dd3" providerId="LiveId" clId="{043AA569-0FA9-4006-BA70-FA96ACA82C67}" dt="2023-04-19T18:44:41.648" v="435" actId="478"/>
          <ac:spMkLst>
            <pc:docMk/>
            <pc:sldMk cId="424825003" sldId="265"/>
            <ac:spMk id="13" creationId="{7E89CD27-DD5E-7E9B-082C-C067CBFE07C9}"/>
          </ac:spMkLst>
        </pc:spChg>
        <pc:spChg chg="add del mod">
          <ac:chgData name="kushal srivastava" userId="d987dc57589d1dd3" providerId="LiveId" clId="{043AA569-0FA9-4006-BA70-FA96ACA82C67}" dt="2023-04-19T18:45:02.557" v="440" actId="478"/>
          <ac:spMkLst>
            <pc:docMk/>
            <pc:sldMk cId="424825003" sldId="265"/>
            <ac:spMk id="14" creationId="{FEC6478B-051A-7FE4-63CE-BEE1A4979765}"/>
          </ac:spMkLst>
        </pc:spChg>
        <pc:spChg chg="add del mod">
          <ac:chgData name="kushal srivastava" userId="d987dc57589d1dd3" providerId="LiveId" clId="{043AA569-0FA9-4006-BA70-FA96ACA82C67}" dt="2023-04-19T18:47:39.581" v="497"/>
          <ac:spMkLst>
            <pc:docMk/>
            <pc:sldMk cId="424825003" sldId="265"/>
            <ac:spMk id="15" creationId="{EBEF7E9D-0C06-44E7-EC25-611520EDB18F}"/>
          </ac:spMkLst>
        </pc:spChg>
        <pc:spChg chg="add del mod">
          <ac:chgData name="kushal srivastava" userId="d987dc57589d1dd3" providerId="LiveId" clId="{043AA569-0FA9-4006-BA70-FA96ACA82C67}" dt="2023-04-19T18:47:39.580" v="495" actId="478"/>
          <ac:spMkLst>
            <pc:docMk/>
            <pc:sldMk cId="424825003" sldId="265"/>
            <ac:spMk id="16" creationId="{69656C1D-AF7A-ACF9-6A29-F1793830EC25}"/>
          </ac:spMkLst>
        </pc:spChg>
        <pc:spChg chg="add mod">
          <ac:chgData name="kushal srivastava" userId="d987dc57589d1dd3" providerId="LiveId" clId="{043AA569-0FA9-4006-BA70-FA96ACA82C67}" dt="2023-04-20T07:52:09.580" v="718" actId="20577"/>
          <ac:spMkLst>
            <pc:docMk/>
            <pc:sldMk cId="424825003" sldId="265"/>
            <ac:spMk id="17" creationId="{53E35D46-24EE-0C6F-72D8-490FA1188511}"/>
          </ac:spMkLst>
        </pc:spChg>
        <pc:picChg chg="add mod">
          <ac:chgData name="kushal srivastava" userId="d987dc57589d1dd3" providerId="LiveId" clId="{043AA569-0FA9-4006-BA70-FA96ACA82C67}" dt="2023-04-19T18:41:57.141" v="411" actId="1076"/>
          <ac:picMkLst>
            <pc:docMk/>
            <pc:sldMk cId="424825003" sldId="265"/>
            <ac:picMk id="5" creationId="{B187A9F7-2CAD-F9E1-0026-E3893382F92F}"/>
          </ac:picMkLst>
        </pc:picChg>
        <pc:picChg chg="add mod">
          <ac:chgData name="kushal srivastava" userId="d987dc57589d1dd3" providerId="LiveId" clId="{043AA569-0FA9-4006-BA70-FA96ACA82C67}" dt="2023-04-19T18:41:52.219" v="410" actId="14100"/>
          <ac:picMkLst>
            <pc:docMk/>
            <pc:sldMk cId="424825003" sldId="265"/>
            <ac:picMk id="7" creationId="{932F5EBC-9E56-01CE-E221-1C3A906743F4}"/>
          </ac:picMkLst>
        </pc:picChg>
      </pc:sldChg>
      <pc:sldChg chg="addSp delSp modSp new mod">
        <pc:chgData name="kushal srivastava" userId="d987dc57589d1dd3" providerId="LiveId" clId="{043AA569-0FA9-4006-BA70-FA96ACA82C67}" dt="2023-04-20T07:51:46.860" v="699" actId="20577"/>
        <pc:sldMkLst>
          <pc:docMk/>
          <pc:sldMk cId="4253363783" sldId="266"/>
        </pc:sldMkLst>
        <pc:spChg chg="del">
          <ac:chgData name="kushal srivastava" userId="d987dc57589d1dd3" providerId="LiveId" clId="{043AA569-0FA9-4006-BA70-FA96ACA82C67}" dt="2023-04-19T17:54:53.615" v="137" actId="21"/>
          <ac:spMkLst>
            <pc:docMk/>
            <pc:sldMk cId="4253363783" sldId="266"/>
            <ac:spMk id="2" creationId="{3B290D3C-4BE3-1C8C-CD56-D10679057235}"/>
          </ac:spMkLst>
        </pc:spChg>
        <pc:spChg chg="del">
          <ac:chgData name="kushal srivastava" userId="d987dc57589d1dd3" providerId="LiveId" clId="{043AA569-0FA9-4006-BA70-FA96ACA82C67}" dt="2023-04-19T17:54:00.833" v="134" actId="21"/>
          <ac:spMkLst>
            <pc:docMk/>
            <pc:sldMk cId="4253363783" sldId="266"/>
            <ac:spMk id="3" creationId="{D3A562B3-6EF4-A893-3909-07257CBB3C49}"/>
          </ac:spMkLst>
        </pc:spChg>
        <pc:spChg chg="add del mod">
          <ac:chgData name="kushal srivastava" userId="d987dc57589d1dd3" providerId="LiveId" clId="{043AA569-0FA9-4006-BA70-FA96ACA82C67}" dt="2023-04-19T18:46:46.371" v="451"/>
          <ac:spMkLst>
            <pc:docMk/>
            <pc:sldMk cId="4253363783" sldId="266"/>
            <ac:spMk id="8" creationId="{83360054-E8B6-2FFE-5DCC-2362F5A402B7}"/>
          </ac:spMkLst>
        </pc:spChg>
        <pc:spChg chg="add del mod">
          <ac:chgData name="kushal srivastava" userId="d987dc57589d1dd3" providerId="LiveId" clId="{043AA569-0FA9-4006-BA70-FA96ACA82C67}" dt="2023-04-19T18:52:33.012" v="564" actId="478"/>
          <ac:spMkLst>
            <pc:docMk/>
            <pc:sldMk cId="4253363783" sldId="266"/>
            <ac:spMk id="9" creationId="{E99D8F9E-DBF0-0AC9-B149-EFBE43F62448}"/>
          </ac:spMkLst>
        </pc:spChg>
        <pc:spChg chg="add del mod">
          <ac:chgData name="kushal srivastava" userId="d987dc57589d1dd3" providerId="LiveId" clId="{043AA569-0FA9-4006-BA70-FA96ACA82C67}" dt="2023-04-19T18:53:18.271" v="591"/>
          <ac:spMkLst>
            <pc:docMk/>
            <pc:sldMk cId="4253363783" sldId="266"/>
            <ac:spMk id="10" creationId="{D807F2C4-68E0-577E-C1FA-1F3C60FE0D5C}"/>
          </ac:spMkLst>
        </pc:spChg>
        <pc:spChg chg="add mod">
          <ac:chgData name="kushal srivastava" userId="d987dc57589d1dd3" providerId="LiveId" clId="{043AA569-0FA9-4006-BA70-FA96ACA82C67}" dt="2023-04-20T07:51:46.860" v="699" actId="20577"/>
          <ac:spMkLst>
            <pc:docMk/>
            <pc:sldMk cId="4253363783" sldId="266"/>
            <ac:spMk id="11" creationId="{BE141F16-CBF4-4700-68DB-641A23963A42}"/>
          </ac:spMkLst>
        </pc:spChg>
        <pc:picChg chg="add mod">
          <ac:chgData name="kushal srivastava" userId="d987dc57589d1dd3" providerId="LiveId" clId="{043AA569-0FA9-4006-BA70-FA96ACA82C67}" dt="2023-04-19T18:55:02.924" v="653" actId="1076"/>
          <ac:picMkLst>
            <pc:docMk/>
            <pc:sldMk cId="4253363783" sldId="266"/>
            <ac:picMk id="5" creationId="{2724EC84-EAAA-C8AD-043F-F3EABE143E9D}"/>
          </ac:picMkLst>
        </pc:picChg>
        <pc:picChg chg="add mod">
          <ac:chgData name="kushal srivastava" userId="d987dc57589d1dd3" providerId="LiveId" clId="{043AA569-0FA9-4006-BA70-FA96ACA82C67}" dt="2023-04-19T18:52:18.025" v="557" actId="1076"/>
          <ac:picMkLst>
            <pc:docMk/>
            <pc:sldMk cId="4253363783" sldId="266"/>
            <ac:picMk id="7" creationId="{DFCF8A96-83FF-6695-2AF1-C3E5C217B603}"/>
          </ac:picMkLst>
        </pc:picChg>
      </pc:sldChg>
      <pc:sldChg chg="addSp delSp modSp new add del mod">
        <pc:chgData name="kushal srivastava" userId="d987dc57589d1dd3" providerId="LiveId" clId="{043AA569-0FA9-4006-BA70-FA96ACA82C67}" dt="2023-04-19T18:57:03.970" v="682" actId="2696"/>
        <pc:sldMkLst>
          <pc:docMk/>
          <pc:sldMk cId="1337356160" sldId="267"/>
        </pc:sldMkLst>
        <pc:spChg chg="del">
          <ac:chgData name="kushal srivastava" userId="d987dc57589d1dd3" providerId="LiveId" clId="{043AA569-0FA9-4006-BA70-FA96ACA82C67}" dt="2023-04-19T17:56:26.511" v="146" actId="21"/>
          <ac:spMkLst>
            <pc:docMk/>
            <pc:sldMk cId="1337356160" sldId="267"/>
            <ac:spMk id="2" creationId="{AAC468CA-1512-E89F-3E70-A0AA23969BE3}"/>
          </ac:spMkLst>
        </pc:spChg>
        <pc:spChg chg="del">
          <ac:chgData name="kushal srivastava" userId="d987dc57589d1dd3" providerId="LiveId" clId="{043AA569-0FA9-4006-BA70-FA96ACA82C67}" dt="2023-04-19T17:57:03.853" v="147"/>
          <ac:spMkLst>
            <pc:docMk/>
            <pc:sldMk cId="1337356160" sldId="267"/>
            <ac:spMk id="3" creationId="{EEC7D4D4-ADB7-5F44-4BA7-835E85F41F47}"/>
          </ac:spMkLst>
        </pc:spChg>
        <pc:spChg chg="add del mod">
          <ac:chgData name="kushal srivastava" userId="d987dc57589d1dd3" providerId="LiveId" clId="{043AA569-0FA9-4006-BA70-FA96ACA82C67}" dt="2023-04-19T18:55:57.809" v="673" actId="478"/>
          <ac:spMkLst>
            <pc:docMk/>
            <pc:sldMk cId="1337356160" sldId="267"/>
            <ac:spMk id="7" creationId="{402DFE02-17E9-415B-CA26-33AE1491941D}"/>
          </ac:spMkLst>
        </pc:spChg>
        <pc:picChg chg="add del mod">
          <ac:chgData name="kushal srivastava" userId="d987dc57589d1dd3" providerId="LiveId" clId="{043AA569-0FA9-4006-BA70-FA96ACA82C67}" dt="2023-04-19T18:55:57.809" v="673" actId="478"/>
          <ac:picMkLst>
            <pc:docMk/>
            <pc:sldMk cId="1337356160" sldId="267"/>
            <ac:picMk id="5" creationId="{E1880097-2551-9674-3DBA-6B0D96ACF4A8}"/>
          </ac:picMkLst>
        </pc:picChg>
      </pc:sldChg>
      <pc:sldChg chg="add del">
        <pc:chgData name="kushal srivastava" userId="d987dc57589d1dd3" providerId="LiveId" clId="{043AA569-0FA9-4006-BA70-FA96ACA82C67}" dt="2023-04-19T18:55:55.158" v="668"/>
        <pc:sldMkLst>
          <pc:docMk/>
          <pc:sldMk cId="3972039398" sldId="267"/>
        </pc:sldMkLst>
      </pc:sldChg>
      <pc:sldChg chg="addSp delSp modSp new del mod">
        <pc:chgData name="kushal srivastava" userId="d987dc57589d1dd3" providerId="LiveId" clId="{043AA569-0FA9-4006-BA70-FA96ACA82C67}" dt="2023-04-19T17:58:42.193" v="162" actId="2696"/>
        <pc:sldMkLst>
          <pc:docMk/>
          <pc:sldMk cId="3647484364" sldId="268"/>
        </pc:sldMkLst>
        <pc:spChg chg="del">
          <ac:chgData name="kushal srivastava" userId="d987dc57589d1dd3" providerId="LiveId" clId="{043AA569-0FA9-4006-BA70-FA96ACA82C67}" dt="2023-04-19T17:57:38.496" v="155" actId="21"/>
          <ac:spMkLst>
            <pc:docMk/>
            <pc:sldMk cId="3647484364" sldId="268"/>
            <ac:spMk id="2" creationId="{D84E9966-2506-C51C-DD12-84962518C090}"/>
          </ac:spMkLst>
        </pc:spChg>
        <pc:spChg chg="del">
          <ac:chgData name="kushal srivastava" userId="d987dc57589d1dd3" providerId="LiveId" clId="{043AA569-0FA9-4006-BA70-FA96ACA82C67}" dt="2023-04-19T17:57:50.127" v="156"/>
          <ac:spMkLst>
            <pc:docMk/>
            <pc:sldMk cId="3647484364" sldId="268"/>
            <ac:spMk id="3" creationId="{A92B57A2-FE1E-8692-DCDA-C9148E0BCA22}"/>
          </ac:spMkLst>
        </pc:spChg>
        <pc:picChg chg="add mod">
          <ac:chgData name="kushal srivastava" userId="d987dc57589d1dd3" providerId="LiveId" clId="{043AA569-0FA9-4006-BA70-FA96ACA82C67}" dt="2023-04-19T17:58:01.940" v="160" actId="14100"/>
          <ac:picMkLst>
            <pc:docMk/>
            <pc:sldMk cId="3647484364" sldId="268"/>
            <ac:picMk id="5" creationId="{F597A5C6-EC82-F1E4-D058-2FC21229372B}"/>
          </ac:picMkLst>
        </pc:picChg>
      </pc:sldChg>
      <pc:sldChg chg="addSp delSp modSp new mod">
        <pc:chgData name="kushal srivastava" userId="d987dc57589d1dd3" providerId="LiveId" clId="{043AA569-0FA9-4006-BA70-FA96ACA82C67}" dt="2023-04-19T18:57:35.078" v="690" actId="14100"/>
        <pc:sldMkLst>
          <pc:docMk/>
          <pc:sldMk cId="2398652087" sldId="269"/>
        </pc:sldMkLst>
        <pc:spChg chg="mod">
          <ac:chgData name="kushal srivastava" userId="d987dc57589d1dd3" providerId="LiveId" clId="{043AA569-0FA9-4006-BA70-FA96ACA82C67}" dt="2023-04-19T18:57:11.593" v="683" actId="1076"/>
          <ac:spMkLst>
            <pc:docMk/>
            <pc:sldMk cId="2398652087" sldId="269"/>
            <ac:spMk id="2" creationId="{0EA060F9-62BC-34EC-D841-F1EA70AABD59}"/>
          </ac:spMkLst>
        </pc:spChg>
        <pc:spChg chg="del">
          <ac:chgData name="kushal srivastava" userId="d987dc57589d1dd3" providerId="LiveId" clId="{043AA569-0FA9-4006-BA70-FA96ACA82C67}" dt="2023-04-19T17:58:44.682" v="163"/>
          <ac:spMkLst>
            <pc:docMk/>
            <pc:sldMk cId="2398652087" sldId="269"/>
            <ac:spMk id="3" creationId="{82C376C4-37BD-EC00-9137-568F0416AC37}"/>
          </ac:spMkLst>
        </pc:spChg>
        <pc:spChg chg="add del mod">
          <ac:chgData name="kushal srivastava" userId="d987dc57589d1dd3" providerId="LiveId" clId="{043AA569-0FA9-4006-BA70-FA96ACA82C67}" dt="2023-04-19T18:55:55.633" v="669" actId="767"/>
          <ac:spMkLst>
            <pc:docMk/>
            <pc:sldMk cId="2398652087" sldId="269"/>
            <ac:spMk id="5" creationId="{C6BAC150-3527-F66D-2579-79D85ABF1020}"/>
          </ac:spMkLst>
        </pc:spChg>
        <pc:picChg chg="add mod">
          <ac:chgData name="kushal srivastava" userId="d987dc57589d1dd3" providerId="LiveId" clId="{043AA569-0FA9-4006-BA70-FA96ACA82C67}" dt="2023-04-19T18:57:28.912" v="687" actId="1076"/>
          <ac:picMkLst>
            <pc:docMk/>
            <pc:sldMk cId="2398652087" sldId="269"/>
            <ac:picMk id="4" creationId="{4D17EDB8-E039-8EF9-E2E2-D048477252A3}"/>
          </ac:picMkLst>
        </pc:picChg>
        <pc:picChg chg="add mod">
          <ac:chgData name="kushal srivastava" userId="d987dc57589d1dd3" providerId="LiveId" clId="{043AA569-0FA9-4006-BA70-FA96ACA82C67}" dt="2023-04-19T18:57:35.078" v="690" actId="14100"/>
          <ac:picMkLst>
            <pc:docMk/>
            <pc:sldMk cId="2398652087" sldId="269"/>
            <ac:picMk id="6" creationId="{4C2C4489-02BA-1D7B-DAB5-72D9A483E173}"/>
          </ac:picMkLst>
        </pc:picChg>
      </pc:sldChg>
      <pc:sldChg chg="new del">
        <pc:chgData name="kushal srivastava" userId="d987dc57589d1dd3" providerId="LiveId" clId="{043AA569-0FA9-4006-BA70-FA96ACA82C67}" dt="2023-04-19T18:23:35.424" v="315" actId="680"/>
        <pc:sldMkLst>
          <pc:docMk/>
          <pc:sldMk cId="405601569" sldId="270"/>
        </pc:sldMkLst>
      </pc:sldChg>
      <pc:sldChg chg="add del">
        <pc:chgData name="kushal srivastava" userId="d987dc57589d1dd3" providerId="LiveId" clId="{043AA569-0FA9-4006-BA70-FA96ACA82C67}" dt="2023-04-19T18:55:54.118" v="665"/>
        <pc:sldMkLst>
          <pc:docMk/>
          <pc:sldMk cId="3495257007" sldId="270"/>
        </pc:sldMkLst>
      </pc:sldChg>
      <pc:sldChg chg="new del">
        <pc:chgData name="kushal srivastava" userId="d987dc57589d1dd3" providerId="LiveId" clId="{043AA569-0FA9-4006-BA70-FA96ACA82C67}" dt="2023-04-19T18:23:33.101" v="314" actId="680"/>
        <pc:sldMkLst>
          <pc:docMk/>
          <pc:sldMk cId="2263265666"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DED67-C6B7-49AC-89FD-6C7B6CB31239}" type="datetimeFigureOut">
              <a:rPr lang="en-IN" smtClean="0"/>
              <a:t>20-04-2023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121AF-C4EC-4BB8-B5D9-696C5EAB483C}" type="slidenum">
              <a:rPr lang="en-IN" smtClean="0"/>
              <a:t>‹#›</a:t>
            </a:fld>
            <a:endParaRPr lang="en-IN"/>
          </a:p>
        </p:txBody>
      </p:sp>
    </p:spTree>
    <p:extLst>
      <p:ext uri="{BB962C8B-B14F-4D97-AF65-F5344CB8AC3E}">
        <p14:creationId xmlns:p14="http://schemas.microsoft.com/office/powerpoint/2010/main" val="59823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3790831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ADAB8-D25F-4B86-99D3-91D4FCBF3BC0}"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355629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39200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67382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119062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3207590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317175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93107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101647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125902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ADAB8-D25F-4B86-99D3-91D4FCBF3BC0}"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87392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6ADAB8-D25F-4B86-99D3-91D4FCBF3BC0}"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362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6ADAB8-D25F-4B86-99D3-91D4FCBF3BC0}"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163630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6ADAB8-D25F-4B86-99D3-91D4FCBF3BC0}"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410137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66ADAB8-D25F-4B86-99D3-91D4FCBF3BC0}"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49342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ADAB8-D25F-4B86-99D3-91D4FCBF3BC0}"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28941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ADAB8-D25F-4B86-99D3-91D4FCBF3BC0}"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30983-F9F5-4698-9B7D-86F40F12AB08}" type="slidenum">
              <a:rPr lang="en-IN" smtClean="0"/>
              <a:t>‹#›</a:t>
            </a:fld>
            <a:endParaRPr lang="en-IN"/>
          </a:p>
        </p:txBody>
      </p:sp>
    </p:spTree>
    <p:extLst>
      <p:ext uri="{BB962C8B-B14F-4D97-AF65-F5344CB8AC3E}">
        <p14:creationId xmlns:p14="http://schemas.microsoft.com/office/powerpoint/2010/main" val="114252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6ADAB8-D25F-4B86-99D3-91D4FCBF3BC0}" type="datetimeFigureOut">
              <a:rPr lang="en-IN" smtClean="0"/>
              <a:t>20-04-2023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30983-F9F5-4698-9B7D-86F40F12AB08}" type="slidenum">
              <a:rPr lang="en-IN" smtClean="0"/>
              <a:t>‹#›</a:t>
            </a:fld>
            <a:endParaRPr lang="en-IN"/>
          </a:p>
        </p:txBody>
      </p:sp>
    </p:spTree>
    <p:extLst>
      <p:ext uri="{BB962C8B-B14F-4D97-AF65-F5344CB8AC3E}">
        <p14:creationId xmlns:p14="http://schemas.microsoft.com/office/powerpoint/2010/main" val="28409719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folders/1gW6NXOKvKZb0nZa3ewJPpiXeTLy7OOW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1DC35-1E38-28A0-88A2-805139F36FBD}"/>
              </a:ext>
            </a:extLst>
          </p:cNvPr>
          <p:cNvSpPr>
            <a:spLocks noGrp="1"/>
          </p:cNvSpPr>
          <p:nvPr>
            <p:ph type="ctrTitle"/>
          </p:nvPr>
        </p:nvSpPr>
        <p:spPr>
          <a:xfrm>
            <a:off x="-386080" y="0"/>
            <a:ext cx="9144000" cy="2478117"/>
          </a:xfrm>
        </p:spPr>
        <p:txBody>
          <a:bodyPr/>
          <a:lstStyle/>
          <a:p>
            <a:r>
              <a:rPr lang="en-IN" dirty="0"/>
              <a:t>Artificial Intelligence</a:t>
            </a:r>
            <a:br>
              <a:rPr lang="en-IN" dirty="0"/>
            </a:br>
            <a:r>
              <a:rPr lang="en-IN" sz="4000" dirty="0"/>
              <a:t>Lab Project Submission</a:t>
            </a:r>
          </a:p>
        </p:txBody>
      </p:sp>
      <p:sp>
        <p:nvSpPr>
          <p:cNvPr id="3" name="Subtitle 2">
            <a:extLst>
              <a:ext uri="{FF2B5EF4-FFF2-40B4-BE49-F238E27FC236}">
                <a16:creationId xmlns:a16="http://schemas.microsoft.com/office/drawing/2014/main" xmlns="" id="{01F150F5-40AC-F0E7-A90B-0B6FC356FF9C}"/>
              </a:ext>
            </a:extLst>
          </p:cNvPr>
          <p:cNvSpPr>
            <a:spLocks noGrp="1"/>
          </p:cNvSpPr>
          <p:nvPr>
            <p:ph type="subTitle" idx="1"/>
          </p:nvPr>
        </p:nvSpPr>
        <p:spPr>
          <a:xfrm>
            <a:off x="3048000" y="5110798"/>
            <a:ext cx="9144000" cy="1655762"/>
          </a:xfrm>
        </p:spPr>
        <p:txBody>
          <a:bodyPr>
            <a:normAutofit fontScale="70000" lnSpcReduction="20000"/>
          </a:bodyPr>
          <a:lstStyle/>
          <a:p>
            <a:r>
              <a:rPr lang="en-IN" sz="2100" dirty="0"/>
              <a:t>Submitted to</a:t>
            </a:r>
            <a:r>
              <a:rPr lang="en-IN" dirty="0"/>
              <a:t>: </a:t>
            </a:r>
            <a:r>
              <a:rPr lang="en-IN" sz="2300" dirty="0"/>
              <a:t>Dr.Varun Srivastava</a:t>
            </a:r>
          </a:p>
          <a:p>
            <a:r>
              <a:rPr lang="en-IN" sz="2300" dirty="0"/>
              <a:t>Submitted By</a:t>
            </a:r>
            <a:r>
              <a:rPr lang="en-IN" dirty="0"/>
              <a:t> :</a:t>
            </a:r>
            <a:r>
              <a:rPr lang="en-IN" sz="2300" dirty="0"/>
              <a:t> Raghav Sharma(102116102)</a:t>
            </a:r>
          </a:p>
          <a:p>
            <a:r>
              <a:rPr lang="en-IN" sz="2300" dirty="0"/>
              <a:t>                                            Kushal Srivastava(102116097)</a:t>
            </a:r>
          </a:p>
          <a:p>
            <a:r>
              <a:rPr lang="en-IN" sz="2300" dirty="0"/>
              <a:t>                                 Sanchit Raj(102116112)</a:t>
            </a:r>
          </a:p>
          <a:p>
            <a:r>
              <a:rPr lang="en-IN" sz="2300" dirty="0"/>
              <a:t>                                       Namit Sharma(102116105)</a:t>
            </a:r>
          </a:p>
        </p:txBody>
      </p:sp>
    </p:spTree>
    <p:extLst>
      <p:ext uri="{BB962C8B-B14F-4D97-AF65-F5344CB8AC3E}">
        <p14:creationId xmlns:p14="http://schemas.microsoft.com/office/powerpoint/2010/main" val="95009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187A9F7-2CAD-F9E1-0026-E3893382F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 y="1423737"/>
            <a:ext cx="10647680" cy="1288983"/>
          </a:xfrm>
        </p:spPr>
      </p:pic>
      <p:pic>
        <p:nvPicPr>
          <p:cNvPr id="7" name="Picture 6">
            <a:extLst>
              <a:ext uri="{FF2B5EF4-FFF2-40B4-BE49-F238E27FC236}">
                <a16:creationId xmlns:a16="http://schemas.microsoft.com/office/drawing/2014/main" xmlns="" id="{932F5EBC-9E56-01CE-E221-1C3A90674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80" y="2712720"/>
            <a:ext cx="10647680" cy="4145280"/>
          </a:xfrm>
          <a:prstGeom prst="rect">
            <a:avLst/>
          </a:prstGeom>
        </p:spPr>
      </p:pic>
      <p:sp>
        <p:nvSpPr>
          <p:cNvPr id="17" name="TextBox 16">
            <a:extLst>
              <a:ext uri="{FF2B5EF4-FFF2-40B4-BE49-F238E27FC236}">
                <a16:creationId xmlns:a16="http://schemas.microsoft.com/office/drawing/2014/main" xmlns="" id="{53E35D46-24EE-0C6F-72D8-490FA1188511}"/>
              </a:ext>
            </a:extLst>
          </p:cNvPr>
          <p:cNvSpPr txBox="1"/>
          <p:nvPr/>
        </p:nvSpPr>
        <p:spPr>
          <a:xfrm>
            <a:off x="589280" y="0"/>
            <a:ext cx="11710129" cy="1200329"/>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D1D5DB"/>
                </a:solidFill>
                <a:effectLst/>
                <a:latin typeface="Söhne"/>
              </a:rPr>
              <a:t>First, the code converts the 'User Rating' column in the DataFrame to a float data type using the ‘astype’ method.</a:t>
            </a:r>
          </a:p>
          <a:p>
            <a:r>
              <a:rPr lang="en-US" b="0" i="0" dirty="0">
                <a:solidFill>
                  <a:srgbClr val="D1D5DB"/>
                </a:solidFill>
                <a:effectLst/>
                <a:latin typeface="Söhne"/>
              </a:rPr>
              <a:t>     The code then creates a histogram plot using Seaborn's</a:t>
            </a:r>
            <a:r>
              <a:rPr lang="en-US" dirty="0">
                <a:solidFill>
                  <a:srgbClr val="D1D5DB"/>
                </a:solidFill>
                <a:latin typeface="Söhne"/>
              </a:rPr>
              <a:t> ‘histplot’</a:t>
            </a:r>
            <a:r>
              <a:rPr lang="en-US" b="0" i="0" dirty="0">
                <a:solidFill>
                  <a:srgbClr val="D1D5DB"/>
                </a:solidFill>
                <a:effectLst/>
                <a:latin typeface="Söhne"/>
              </a:rPr>
              <a:t> function, passing in the 'User Rating' column from the</a:t>
            </a:r>
          </a:p>
          <a:p>
            <a:r>
              <a:rPr lang="en-US" b="0" i="0" dirty="0">
                <a:solidFill>
                  <a:srgbClr val="D1D5DB"/>
                </a:solidFill>
                <a:effectLst/>
                <a:latin typeface="Söhne"/>
              </a:rPr>
              <a:t>     DataFrame as the data to be plotted. The resulting plot shows the frequency of average rating scores in the DataFrame, </a:t>
            </a:r>
          </a:p>
          <a:p>
            <a:r>
              <a:rPr lang="en-US" b="0" i="0" dirty="0">
                <a:solidFill>
                  <a:srgbClr val="D1D5DB"/>
                </a:solidFill>
                <a:effectLst/>
                <a:latin typeface="Söhne"/>
              </a:rPr>
              <a:t>     with the x-axis representing the average rating scores and the y-axis representing the frequency of each score.</a:t>
            </a:r>
            <a:endParaRPr lang="en-IN" dirty="0"/>
          </a:p>
        </p:txBody>
      </p:sp>
    </p:spTree>
    <p:extLst>
      <p:ext uri="{BB962C8B-B14F-4D97-AF65-F5344CB8AC3E}">
        <p14:creationId xmlns:p14="http://schemas.microsoft.com/office/powerpoint/2010/main" val="42482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724EC84-EAAA-C8AD-043F-F3EABE143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4954"/>
            <a:ext cx="10261600" cy="1368486"/>
          </a:xfrm>
          <a:prstGeom prst="rect">
            <a:avLst/>
          </a:prstGeom>
        </p:spPr>
      </p:pic>
      <p:pic>
        <p:nvPicPr>
          <p:cNvPr id="7" name="Picture 6">
            <a:extLst>
              <a:ext uri="{FF2B5EF4-FFF2-40B4-BE49-F238E27FC236}">
                <a16:creationId xmlns:a16="http://schemas.microsoft.com/office/drawing/2014/main" xmlns="" id="{DFCF8A96-83FF-6695-2AF1-C3E5C217B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23440"/>
            <a:ext cx="10261600" cy="4734560"/>
          </a:xfrm>
          <a:prstGeom prst="rect">
            <a:avLst/>
          </a:prstGeom>
        </p:spPr>
      </p:pic>
      <p:sp>
        <p:nvSpPr>
          <p:cNvPr id="11" name="TextBox 10">
            <a:extLst>
              <a:ext uri="{FF2B5EF4-FFF2-40B4-BE49-F238E27FC236}">
                <a16:creationId xmlns:a16="http://schemas.microsoft.com/office/drawing/2014/main" xmlns="" id="{BE141F16-CBF4-4700-68DB-641A23963A42}"/>
              </a:ext>
            </a:extLst>
          </p:cNvPr>
          <p:cNvSpPr txBox="1"/>
          <p:nvPr/>
        </p:nvSpPr>
        <p:spPr>
          <a:xfrm>
            <a:off x="0" y="108623"/>
            <a:ext cx="11018722" cy="646331"/>
          </a:xfrm>
          <a:prstGeom prst="rect">
            <a:avLst/>
          </a:prstGeom>
          <a:noFill/>
        </p:spPr>
        <p:txBody>
          <a:bodyPr wrap="none" rtlCol="0">
            <a:spAutoFit/>
          </a:bodyPr>
          <a:lstStyle/>
          <a:p>
            <a:pPr marL="285750" indent="-285750">
              <a:buFont typeface="Arial" panose="020B0604020202020204" pitchFamily="34" charset="0"/>
              <a:buChar char="•"/>
            </a:pPr>
            <a:r>
              <a:rPr lang="en-IN" b="0" i="0" dirty="0">
                <a:solidFill>
                  <a:srgbClr val="D1D5DB"/>
                </a:solidFill>
                <a:effectLst/>
                <a:latin typeface="Söhne"/>
              </a:rPr>
              <a:t>The code uses Seaborn’s ‘</a:t>
            </a:r>
            <a:r>
              <a:rPr lang="en-IN" b="0" i="0" dirty="0" err="1">
                <a:solidFill>
                  <a:srgbClr val="D1D5DB"/>
                </a:solidFill>
                <a:effectLst/>
                <a:latin typeface="Söhne"/>
              </a:rPr>
              <a:t>relplot</a:t>
            </a:r>
            <a:r>
              <a:rPr lang="en-IN" dirty="0">
                <a:solidFill>
                  <a:srgbClr val="D1D5DB"/>
                </a:solidFill>
                <a:latin typeface="Söhne"/>
              </a:rPr>
              <a:t>’ </a:t>
            </a:r>
            <a:r>
              <a:rPr lang="en-US" b="0" i="0" dirty="0">
                <a:solidFill>
                  <a:srgbClr val="D1D5DB"/>
                </a:solidFill>
                <a:effectLst/>
                <a:latin typeface="Söhne"/>
              </a:rPr>
              <a:t>function to create the scatter plot, passing in the DataFrame as the data source</a:t>
            </a:r>
          </a:p>
          <a:p>
            <a:r>
              <a:rPr lang="en-US" b="0" i="0" dirty="0">
                <a:solidFill>
                  <a:srgbClr val="D1D5DB"/>
                </a:solidFill>
                <a:effectLst/>
                <a:latin typeface="Söhne"/>
              </a:rPr>
              <a:t>     and specifying the 'User Rating' column as the x-axis and the 'Reviews' column as the y-axis.</a:t>
            </a:r>
            <a:endParaRPr lang="en-IN" dirty="0"/>
          </a:p>
        </p:txBody>
      </p:sp>
    </p:spTree>
    <p:extLst>
      <p:ext uri="{BB962C8B-B14F-4D97-AF65-F5344CB8AC3E}">
        <p14:creationId xmlns:p14="http://schemas.microsoft.com/office/powerpoint/2010/main" val="425336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060F9-62BC-34EC-D841-F1EA70AABD59}"/>
              </a:ext>
            </a:extLst>
          </p:cNvPr>
          <p:cNvSpPr>
            <a:spLocks noGrp="1"/>
          </p:cNvSpPr>
          <p:nvPr>
            <p:ph type="title"/>
          </p:nvPr>
        </p:nvSpPr>
        <p:spPr>
          <a:xfrm>
            <a:off x="289561" y="-528320"/>
            <a:ext cx="10131425" cy="1456267"/>
          </a:xfrm>
        </p:spPr>
        <p:txBody>
          <a:bodyPr>
            <a:normAutofit/>
          </a:bodyPr>
          <a:lstStyle/>
          <a:p>
            <a:pPr algn="l"/>
            <a:r>
              <a:rPr lang="en-IN" sz="2800" u="sng" dirty="0"/>
              <a:t>This code recommends books of a particular genre: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38" y="413659"/>
            <a:ext cx="10131425" cy="350745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38" y="3916017"/>
            <a:ext cx="10058400" cy="2591131"/>
          </a:xfrm>
          <a:prstGeom prst="rect">
            <a:avLst/>
          </a:prstGeom>
        </p:spPr>
      </p:pic>
    </p:spTree>
    <p:extLst>
      <p:ext uri="{BB962C8B-B14F-4D97-AF65-F5344CB8AC3E}">
        <p14:creationId xmlns:p14="http://schemas.microsoft.com/office/powerpoint/2010/main" val="239865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9A4FD-A364-D095-77F5-87E845442CD9}"/>
              </a:ext>
            </a:extLst>
          </p:cNvPr>
          <p:cNvSpPr>
            <a:spLocks noGrp="1"/>
          </p:cNvSpPr>
          <p:nvPr>
            <p:ph type="title"/>
          </p:nvPr>
        </p:nvSpPr>
        <p:spPr/>
        <p:txBody>
          <a:bodyPr>
            <a:normAutofit/>
          </a:bodyPr>
          <a:lstStyle/>
          <a:p>
            <a:r>
              <a:rPr lang="en-IN" u="sng" dirty="0"/>
              <a:t>Problem Statement:</a:t>
            </a:r>
            <a:br>
              <a:rPr lang="en-IN" u="sng" dirty="0"/>
            </a:br>
            <a:r>
              <a:rPr lang="en-US" sz="2000" dirty="0">
                <a:solidFill>
                  <a:schemeClr val="tx1">
                    <a:lumMod val="85000"/>
                    <a:lumOff val="15000"/>
                  </a:schemeClr>
                </a:solidFill>
                <a:latin typeface="Söhne"/>
              </a:rPr>
              <a:t>T</a:t>
            </a:r>
            <a:r>
              <a:rPr lang="en-US" sz="2000" b="0" i="0" dirty="0">
                <a:solidFill>
                  <a:schemeClr val="tx1">
                    <a:lumMod val="85000"/>
                    <a:lumOff val="15000"/>
                  </a:schemeClr>
                </a:solidFill>
                <a:effectLst/>
                <a:latin typeface="Söhne"/>
              </a:rPr>
              <a:t>o suggest books to users based on their preferences and interests</a:t>
            </a:r>
            <a:r>
              <a:rPr lang="en-US" b="0" i="0" dirty="0">
                <a:solidFill>
                  <a:srgbClr val="D1D5DB"/>
                </a:solidFill>
                <a:effectLst/>
                <a:latin typeface="Söhne"/>
              </a:rPr>
              <a:t>.</a:t>
            </a:r>
            <a:endParaRPr lang="en-IN" dirty="0"/>
          </a:p>
        </p:txBody>
      </p:sp>
      <p:sp>
        <p:nvSpPr>
          <p:cNvPr id="3" name="Content Placeholder 2">
            <a:extLst>
              <a:ext uri="{FF2B5EF4-FFF2-40B4-BE49-F238E27FC236}">
                <a16:creationId xmlns:a16="http://schemas.microsoft.com/office/drawing/2014/main" xmlns="" id="{B0EC2CD4-616B-1526-2EF4-5117632859F7}"/>
              </a:ext>
            </a:extLst>
          </p:cNvPr>
          <p:cNvSpPr>
            <a:spLocks noGrp="1"/>
          </p:cNvSpPr>
          <p:nvPr>
            <p:ph idx="1"/>
          </p:nvPr>
        </p:nvSpPr>
        <p:spPr/>
        <p:txBody>
          <a:bodyPr/>
          <a:lstStyle/>
          <a:p>
            <a:pPr marL="0" indent="0">
              <a:buNone/>
            </a:pPr>
            <a:endParaRPr lang="en-IN" sz="4400" dirty="0"/>
          </a:p>
          <a:p>
            <a:pPr marL="0" indent="0">
              <a:buNone/>
            </a:pPr>
            <a:r>
              <a:rPr lang="en-IN" sz="4400" u="sng" dirty="0"/>
              <a:t>Description of problem:</a:t>
            </a:r>
          </a:p>
          <a:p>
            <a:pPr marL="0" indent="0">
              <a:buNone/>
            </a:pPr>
            <a:r>
              <a:rPr lang="en-US" sz="2000" b="0" i="0" dirty="0">
                <a:solidFill>
                  <a:schemeClr val="tx1">
                    <a:lumMod val="85000"/>
                    <a:lumOff val="15000"/>
                  </a:schemeClr>
                </a:solidFill>
                <a:effectLst/>
                <a:latin typeface="Söhne"/>
              </a:rPr>
              <a:t>A book recommendation system is an application that suggests books to users based on their interests, preferences, and reading history. The system recommends the books related to the books that the user has read in past, also suggests books according to the ratings, name of author and year of release. Based on this information, the system predicts what books the user might be interested in reading next and recommends them.</a:t>
            </a:r>
            <a:endParaRPr lang="en-IN" sz="2000" dirty="0">
              <a:solidFill>
                <a:schemeClr val="tx1">
                  <a:lumMod val="85000"/>
                  <a:lumOff val="15000"/>
                </a:schemeClr>
              </a:solidFill>
            </a:endParaRPr>
          </a:p>
          <a:p>
            <a:pPr marL="0" indent="0">
              <a:buNone/>
            </a:pPr>
            <a:endParaRPr lang="en-IN" dirty="0"/>
          </a:p>
        </p:txBody>
      </p:sp>
    </p:spTree>
    <p:extLst>
      <p:ext uri="{BB962C8B-B14F-4D97-AF65-F5344CB8AC3E}">
        <p14:creationId xmlns:p14="http://schemas.microsoft.com/office/powerpoint/2010/main" val="351983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D0F4D-472E-DF39-D213-A4FD9D1A60B2}"/>
              </a:ext>
            </a:extLst>
          </p:cNvPr>
          <p:cNvSpPr>
            <a:spLocks noGrp="1"/>
          </p:cNvSpPr>
          <p:nvPr>
            <p:ph type="title"/>
          </p:nvPr>
        </p:nvSpPr>
        <p:spPr/>
        <p:txBody>
          <a:bodyPr/>
          <a:lstStyle/>
          <a:p>
            <a:r>
              <a:rPr lang="en-IN" u="sng" dirty="0"/>
              <a:t>Code and Explanation:</a:t>
            </a:r>
          </a:p>
        </p:txBody>
      </p:sp>
      <p:sp>
        <p:nvSpPr>
          <p:cNvPr id="3" name="Content Placeholder 2">
            <a:extLst>
              <a:ext uri="{FF2B5EF4-FFF2-40B4-BE49-F238E27FC236}">
                <a16:creationId xmlns:a16="http://schemas.microsoft.com/office/drawing/2014/main" xmlns="" id="{41476B12-B51A-594C-CB1A-99F82C8187D2}"/>
              </a:ext>
            </a:extLst>
          </p:cNvPr>
          <p:cNvSpPr>
            <a:spLocks noGrp="1"/>
          </p:cNvSpPr>
          <p:nvPr>
            <p:ph idx="1"/>
          </p:nvPr>
        </p:nvSpPr>
        <p:spPr>
          <a:xfrm>
            <a:off x="838200" y="1536065"/>
            <a:ext cx="10515600" cy="4351338"/>
          </a:xfrm>
        </p:spPr>
        <p:txBody>
          <a:bodyPr>
            <a:normAutofit/>
          </a:bodyPr>
          <a:lstStyle/>
          <a:p>
            <a:pPr marL="0" indent="0">
              <a:buNone/>
            </a:pPr>
            <a:r>
              <a:rPr lang="en-US" dirty="0"/>
              <a:t># The following is our approach to the problem. </a:t>
            </a:r>
          </a:p>
          <a:p>
            <a:pPr marL="0" indent="0">
              <a:buNone/>
            </a:pPr>
            <a:r>
              <a:rPr lang="en-US" dirty="0"/>
              <a:t># 1. Extract all data set from the given folder. </a:t>
            </a:r>
          </a:p>
          <a:p>
            <a:pPr marL="0" indent="0">
              <a:buNone/>
            </a:pPr>
            <a:r>
              <a:rPr lang="en-US" dirty="0"/>
              <a:t># 2. Extract names from the given data set. </a:t>
            </a:r>
          </a:p>
          <a:p>
            <a:pPr marL="0" indent="0">
              <a:buNone/>
            </a:pPr>
            <a:r>
              <a:rPr lang="en-US" dirty="0"/>
              <a:t># 3. Compare the books and recommend in csv file.</a:t>
            </a:r>
          </a:p>
          <a:p>
            <a:pPr marL="0" indent="0">
              <a:buNone/>
            </a:pPr>
            <a:r>
              <a:rPr lang="en-US" dirty="0"/>
              <a:t># 4. Print result.</a:t>
            </a:r>
          </a:p>
          <a:p>
            <a:endParaRPr lang="en-US" dirty="0"/>
          </a:p>
          <a:p>
            <a:r>
              <a:rPr lang="en-US" dirty="0"/>
              <a:t>Data set is to be added before we run the program.</a:t>
            </a:r>
          </a:p>
          <a:p>
            <a:r>
              <a:rPr lang="en-US" dirty="0"/>
              <a:t>Here’s the link to the folder:</a:t>
            </a:r>
          </a:p>
          <a:p>
            <a:pPr marL="0" indent="0">
              <a:buNone/>
            </a:pPr>
            <a:r>
              <a:rPr lang="en-US" dirty="0">
                <a:hlinkClick r:id="rId2"/>
              </a:rPr>
              <a:t>https://drive.google.com/drive/folders/1gW6NXOKvKZb0nZa3ewJPpiXeTLy7OOWL</a:t>
            </a:r>
            <a:endParaRPr lang="en-US" dirty="0"/>
          </a:p>
          <a:p>
            <a:endParaRPr lang="en-IN" dirty="0"/>
          </a:p>
        </p:txBody>
      </p:sp>
    </p:spTree>
    <p:extLst>
      <p:ext uri="{BB962C8B-B14F-4D97-AF65-F5344CB8AC3E}">
        <p14:creationId xmlns:p14="http://schemas.microsoft.com/office/powerpoint/2010/main" val="403989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991FDE-EC02-03AB-4E69-2DA65462FB05}"/>
              </a:ext>
            </a:extLst>
          </p:cNvPr>
          <p:cNvSpPr>
            <a:spLocks noGrp="1"/>
          </p:cNvSpPr>
          <p:nvPr>
            <p:ph idx="1"/>
          </p:nvPr>
        </p:nvSpPr>
        <p:spPr>
          <a:xfrm>
            <a:off x="396240" y="-707549"/>
            <a:ext cx="10515600" cy="4351338"/>
          </a:xfrm>
        </p:spPr>
        <p:txBody>
          <a:bodyPr/>
          <a:lstStyle/>
          <a:p>
            <a:pPr marL="0" indent="0">
              <a:buNone/>
            </a:pPr>
            <a:r>
              <a:rPr lang="en-IN" dirty="0"/>
              <a:t>A directory structure can be visualised as in the following snapshot:</a:t>
            </a:r>
          </a:p>
          <a:p>
            <a:pPr marL="0" indent="0">
              <a:buNone/>
            </a:pPr>
            <a:endParaRPr lang="en-IN" dirty="0"/>
          </a:p>
        </p:txBody>
      </p:sp>
      <p:pic>
        <p:nvPicPr>
          <p:cNvPr id="5" name="Picture 4">
            <a:extLst>
              <a:ext uri="{FF2B5EF4-FFF2-40B4-BE49-F238E27FC236}">
                <a16:creationId xmlns:a16="http://schemas.microsoft.com/office/drawing/2014/main" xmlns="" id="{EFB80E98-B973-C6BA-9573-D23B6F8DE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 y="1786997"/>
            <a:ext cx="3982006" cy="3019846"/>
          </a:xfrm>
          <a:prstGeom prst="rect">
            <a:avLst/>
          </a:prstGeom>
        </p:spPr>
      </p:pic>
    </p:spTree>
    <p:extLst>
      <p:ext uri="{BB962C8B-B14F-4D97-AF65-F5344CB8AC3E}">
        <p14:creationId xmlns:p14="http://schemas.microsoft.com/office/powerpoint/2010/main" val="314141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BC3A8-9D35-586A-0995-50EDB9C0479A}"/>
              </a:ext>
            </a:extLst>
          </p:cNvPr>
          <p:cNvSpPr>
            <a:spLocks noGrp="1"/>
          </p:cNvSpPr>
          <p:nvPr>
            <p:ph type="title"/>
          </p:nvPr>
        </p:nvSpPr>
        <p:spPr>
          <a:xfrm>
            <a:off x="838200" y="212525"/>
            <a:ext cx="10131425" cy="1456267"/>
          </a:xfrm>
        </p:spPr>
        <p:txBody>
          <a:bodyPr/>
          <a:lstStyle/>
          <a:p>
            <a:r>
              <a:rPr lang="en-IN" u="sng" dirty="0"/>
              <a:t>Importing Used modules:</a:t>
            </a:r>
          </a:p>
        </p:txBody>
      </p:sp>
      <p:pic>
        <p:nvPicPr>
          <p:cNvPr id="4" name="Content Placeholder 3">
            <a:extLst>
              <a:ext uri="{FF2B5EF4-FFF2-40B4-BE49-F238E27FC236}">
                <a16:creationId xmlns:a16="http://schemas.microsoft.com/office/drawing/2014/main" xmlns="" id="{00EDC9F1-AD97-30A6-1040-A1B106E9F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3936"/>
            <a:ext cx="10515600" cy="1915064"/>
          </a:xfrm>
          <a:prstGeom prst="rect">
            <a:avLst/>
          </a:prstGeom>
        </p:spPr>
      </p:pic>
      <p:pic>
        <p:nvPicPr>
          <p:cNvPr id="6" name="Picture 5">
            <a:extLst>
              <a:ext uri="{FF2B5EF4-FFF2-40B4-BE49-F238E27FC236}">
                <a16:creationId xmlns:a16="http://schemas.microsoft.com/office/drawing/2014/main" xmlns="" id="{AC301D04-5F7B-98C4-399C-0B4948440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68524"/>
            <a:ext cx="10515600" cy="2876951"/>
          </a:xfrm>
          <a:prstGeom prst="rect">
            <a:avLst/>
          </a:prstGeom>
        </p:spPr>
      </p:pic>
    </p:spTree>
    <p:extLst>
      <p:ext uri="{BB962C8B-B14F-4D97-AF65-F5344CB8AC3E}">
        <p14:creationId xmlns:p14="http://schemas.microsoft.com/office/powerpoint/2010/main" val="249538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E1B53CB-E374-CCB8-3B8A-D24D4AC00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778" y="992138"/>
            <a:ext cx="10515600" cy="4409440"/>
          </a:xfrm>
        </p:spPr>
      </p:pic>
    </p:spTree>
    <p:extLst>
      <p:ext uri="{BB962C8B-B14F-4D97-AF65-F5344CB8AC3E}">
        <p14:creationId xmlns:p14="http://schemas.microsoft.com/office/powerpoint/2010/main" val="322765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5FFE8C3-BCB0-6726-BE6E-3E8FF1229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160" y="1188720"/>
            <a:ext cx="10515600" cy="1635117"/>
          </a:xfrm>
          <a:prstGeom prst="rect">
            <a:avLst/>
          </a:prstGeom>
        </p:spPr>
      </p:pic>
      <p:pic>
        <p:nvPicPr>
          <p:cNvPr id="6" name="Picture 5">
            <a:extLst>
              <a:ext uri="{FF2B5EF4-FFF2-40B4-BE49-F238E27FC236}">
                <a16:creationId xmlns:a16="http://schemas.microsoft.com/office/drawing/2014/main" xmlns="" id="{BCC2FAEC-919D-6F11-EDE7-986E98D2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60" y="2834640"/>
            <a:ext cx="10515600" cy="3901440"/>
          </a:xfrm>
          <a:prstGeom prst="rect">
            <a:avLst/>
          </a:prstGeom>
        </p:spPr>
      </p:pic>
      <p:sp>
        <p:nvSpPr>
          <p:cNvPr id="8" name="TextBox 7">
            <a:extLst>
              <a:ext uri="{FF2B5EF4-FFF2-40B4-BE49-F238E27FC236}">
                <a16:creationId xmlns:a16="http://schemas.microsoft.com/office/drawing/2014/main" xmlns="" id="{DA6A8B58-82C9-F7E0-F4F1-E9C5D7A185C8}"/>
              </a:ext>
            </a:extLst>
          </p:cNvPr>
          <p:cNvSpPr txBox="1"/>
          <p:nvPr/>
        </p:nvSpPr>
        <p:spPr>
          <a:xfrm>
            <a:off x="635000" y="0"/>
            <a:ext cx="47646185"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D1D5DB"/>
                </a:solidFill>
                <a:effectLst/>
                <a:latin typeface="Söhne"/>
              </a:rPr>
              <a:t>The code provided uses the Pandas and Seaborn libraries for data analysis and visualization.</a:t>
            </a:r>
          </a:p>
          <a:p>
            <a:r>
              <a:rPr lang="en-US" b="0" i="0" dirty="0">
                <a:solidFill>
                  <a:srgbClr val="D1D5DB"/>
                </a:solidFill>
                <a:effectLst/>
                <a:latin typeface="Söhne"/>
              </a:rPr>
              <a:t>     Selects a subset of a Data Frame called '</a:t>
            </a:r>
            <a:r>
              <a:rPr lang="en-US" b="0" i="0" dirty="0" err="1">
                <a:solidFill>
                  <a:srgbClr val="D1D5DB"/>
                </a:solidFill>
                <a:effectLst/>
                <a:latin typeface="Söhne"/>
              </a:rPr>
              <a:t>df</a:t>
            </a:r>
            <a:r>
              <a:rPr lang="en-US" b="0" i="0" dirty="0">
                <a:solidFill>
                  <a:srgbClr val="D1D5DB"/>
                </a:solidFill>
                <a:effectLst/>
                <a:latin typeface="Söhne"/>
              </a:rPr>
              <a:t>' that includes only the rows where the 'Reviews' column is greater than 10000.</a:t>
            </a:r>
          </a:p>
          <a:p>
            <a:r>
              <a:rPr lang="en-US" b="0" i="0" dirty="0">
                <a:solidFill>
                  <a:srgbClr val="D1D5DB"/>
                </a:solidFill>
                <a:effectLst/>
                <a:latin typeface="Söhne"/>
              </a:rPr>
              <a:t>     and then creating a bar plot using Seaborn to display the top 30 items from the sorted subset, with the 'User Rating' on </a:t>
            </a:r>
          </a:p>
          <a:p>
            <a:r>
              <a:rPr lang="en-US" b="0" i="0" dirty="0">
                <a:solidFill>
                  <a:srgbClr val="D1D5DB"/>
                </a:solidFill>
                <a:effectLst/>
                <a:latin typeface="Söhne"/>
              </a:rPr>
              <a:t>     the x-axis and the 'Name' on the y-axis.</a:t>
            </a:r>
          </a:p>
          <a:p>
            <a:endParaRPr lang="en-IN" dirty="0"/>
          </a:p>
        </p:txBody>
      </p:sp>
    </p:spTree>
    <p:extLst>
      <p:ext uri="{BB962C8B-B14F-4D97-AF65-F5344CB8AC3E}">
        <p14:creationId xmlns:p14="http://schemas.microsoft.com/office/powerpoint/2010/main" val="37731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2B80A90-D19D-0680-C317-DB8AC83EE7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 y="914400"/>
            <a:ext cx="10353675" cy="2514600"/>
          </a:xfrm>
        </p:spPr>
      </p:pic>
      <p:pic>
        <p:nvPicPr>
          <p:cNvPr id="7" name="Picture 6">
            <a:extLst>
              <a:ext uri="{FF2B5EF4-FFF2-40B4-BE49-F238E27FC236}">
                <a16:creationId xmlns:a16="http://schemas.microsoft.com/office/drawing/2014/main" xmlns="" id="{2A079B9A-72F0-C191-3CA0-D1DAB96B4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80" y="3429000"/>
            <a:ext cx="10353675" cy="3429000"/>
          </a:xfrm>
          <a:prstGeom prst="rect">
            <a:avLst/>
          </a:prstGeom>
        </p:spPr>
      </p:pic>
      <p:sp>
        <p:nvSpPr>
          <p:cNvPr id="8" name="TextBox 7">
            <a:extLst>
              <a:ext uri="{FF2B5EF4-FFF2-40B4-BE49-F238E27FC236}">
                <a16:creationId xmlns:a16="http://schemas.microsoft.com/office/drawing/2014/main" xmlns="" id="{ED9BD6E4-5DD4-7564-47A8-E3E7E707A2FC}"/>
              </a:ext>
            </a:extLst>
          </p:cNvPr>
          <p:cNvSpPr txBox="1"/>
          <p:nvPr/>
        </p:nvSpPr>
        <p:spPr>
          <a:xfrm>
            <a:off x="497840" y="0"/>
            <a:ext cx="11633121" cy="1200329"/>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D1D5DB"/>
                </a:solidFill>
                <a:effectLst/>
                <a:latin typeface="Söhne"/>
              </a:rPr>
              <a:t>This code creates a bar plot showing the top 10 authors with the most books in a Data Frame called '</a:t>
            </a:r>
            <a:r>
              <a:rPr lang="en-US" b="0" i="0" dirty="0" err="1">
                <a:solidFill>
                  <a:srgbClr val="D1D5DB"/>
                </a:solidFill>
                <a:effectLst/>
                <a:latin typeface="Söhne"/>
              </a:rPr>
              <a:t>df</a:t>
            </a:r>
            <a:r>
              <a:rPr lang="en-US" b="0" i="0" dirty="0">
                <a:solidFill>
                  <a:srgbClr val="D1D5DB"/>
                </a:solidFill>
                <a:effectLst/>
                <a:latin typeface="Söhne"/>
              </a:rPr>
              <a:t>’.</a:t>
            </a:r>
          </a:p>
          <a:p>
            <a:r>
              <a:rPr lang="en-US" b="0" i="0" dirty="0">
                <a:solidFill>
                  <a:srgbClr val="D1D5DB"/>
                </a:solidFill>
                <a:effectLst/>
                <a:latin typeface="Söhne"/>
              </a:rPr>
              <a:t>     The code then creates a bar plot using Seaborn, where the x-axis represents the total number of books for each author,</a:t>
            </a:r>
          </a:p>
          <a:p>
            <a:r>
              <a:rPr lang="en-US" b="0" i="0" dirty="0">
                <a:solidFill>
                  <a:srgbClr val="D1D5DB"/>
                </a:solidFill>
                <a:effectLst/>
                <a:latin typeface="Söhne"/>
              </a:rPr>
              <a:t>     and the y-axis represents the author's name. The palette 'inferno' is used to set the color scheme of the plot.</a:t>
            </a:r>
          </a:p>
          <a:p>
            <a:endParaRPr lang="en-IN" dirty="0"/>
          </a:p>
        </p:txBody>
      </p:sp>
    </p:spTree>
    <p:extLst>
      <p:ext uri="{BB962C8B-B14F-4D97-AF65-F5344CB8AC3E}">
        <p14:creationId xmlns:p14="http://schemas.microsoft.com/office/powerpoint/2010/main" val="119969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C83EA23-32DF-AD31-797D-06CA3B6A8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1" y="1188720"/>
            <a:ext cx="10353675" cy="2575560"/>
          </a:xfrm>
        </p:spPr>
      </p:pic>
      <p:pic>
        <p:nvPicPr>
          <p:cNvPr id="7" name="Picture 6">
            <a:extLst>
              <a:ext uri="{FF2B5EF4-FFF2-40B4-BE49-F238E27FC236}">
                <a16:creationId xmlns:a16="http://schemas.microsoft.com/office/drawing/2014/main" xmlns="" id="{B9BB10E7-02B0-D3D8-F5FA-DE8BC4A02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 y="3764280"/>
            <a:ext cx="10353676" cy="2900680"/>
          </a:xfrm>
          <a:prstGeom prst="rect">
            <a:avLst/>
          </a:prstGeom>
        </p:spPr>
      </p:pic>
      <p:sp>
        <p:nvSpPr>
          <p:cNvPr id="8" name="TextBox 7">
            <a:extLst>
              <a:ext uri="{FF2B5EF4-FFF2-40B4-BE49-F238E27FC236}">
                <a16:creationId xmlns:a16="http://schemas.microsoft.com/office/drawing/2014/main" xmlns="" id="{035B7DF4-F75A-5165-CBAE-EA04586B37CF}"/>
              </a:ext>
            </a:extLst>
          </p:cNvPr>
          <p:cNvSpPr txBox="1"/>
          <p:nvPr/>
        </p:nvSpPr>
        <p:spPr>
          <a:xfrm>
            <a:off x="487680" y="0"/>
            <a:ext cx="11189473" cy="2031325"/>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D1D5DB"/>
                </a:solidFill>
                <a:effectLst/>
                <a:latin typeface="Söhne"/>
              </a:rPr>
              <a:t>First, the code sorts the Data Frame in descending order based on the 'Reviews' column, </a:t>
            </a:r>
          </a:p>
          <a:p>
            <a:pPr algn="l"/>
            <a:r>
              <a:rPr lang="en-US" b="0" i="0" dirty="0">
                <a:solidFill>
                  <a:srgbClr val="D1D5DB"/>
                </a:solidFill>
                <a:effectLst/>
                <a:latin typeface="Söhne"/>
              </a:rPr>
              <a:t>     and selects the top 10 rows. Then, it sets the index of the resulting Data Frame to 'Name' to make it easier to plot.</a:t>
            </a:r>
            <a:br>
              <a:rPr lang="en-US" b="0" i="0" dirty="0">
                <a:solidFill>
                  <a:srgbClr val="D1D5DB"/>
                </a:solidFill>
                <a:effectLst/>
                <a:latin typeface="Söhne"/>
              </a:rPr>
            </a:br>
            <a:r>
              <a:rPr lang="en-US" b="0" i="0" dirty="0">
                <a:solidFill>
                  <a:srgbClr val="D1D5DB"/>
                </a:solidFill>
                <a:effectLst/>
                <a:latin typeface="Söhne"/>
              </a:rPr>
              <a:t>     The code then creates a bar plot using Seaborn, where the x-axis represents the number of reviews for each book, </a:t>
            </a:r>
          </a:p>
          <a:p>
            <a:pPr algn="l"/>
            <a:r>
              <a:rPr lang="en-US" b="0" i="0" dirty="0">
                <a:solidFill>
                  <a:srgbClr val="D1D5DB"/>
                </a:solidFill>
                <a:effectLst/>
                <a:latin typeface="Söhne"/>
              </a:rPr>
              <a:t>     and the y-axis represents the book's name. The palette 'inferno' is used to set the color scheme of the plot.</a:t>
            </a:r>
          </a:p>
          <a:p>
            <a:r>
              <a:rPr lang="en-US" dirty="0"/>
              <a:t/>
            </a:r>
            <a:br>
              <a:rPr lang="en-US" dirty="0"/>
            </a:br>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1271741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125</TotalTime>
  <Words>540</Words>
  <Application>Microsoft Office PowerPoint</Application>
  <PresentationFormat>Custom</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Artificial Intelligence Lab Project Submission</vt:lpstr>
      <vt:lpstr>Problem Statement: To suggest books to users based on their preferences and interests.</vt:lpstr>
      <vt:lpstr>Code and Explanation:</vt:lpstr>
      <vt:lpstr>PowerPoint Presentation</vt:lpstr>
      <vt:lpstr>Importing Used modules:</vt:lpstr>
      <vt:lpstr>PowerPoint Presentation</vt:lpstr>
      <vt:lpstr>PowerPoint Presentation</vt:lpstr>
      <vt:lpstr>PowerPoint Presentation</vt:lpstr>
      <vt:lpstr>PowerPoint Presentation</vt:lpstr>
      <vt:lpstr>PowerPoint Presentation</vt:lpstr>
      <vt:lpstr>PowerPoint Presentation</vt:lpstr>
      <vt:lpstr>This code recommends books of a particular genre: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Lab Project Submission</dc:title>
  <dc:creator>kushal srivastava</dc:creator>
  <cp:lastModifiedBy>Raghav Sharma</cp:lastModifiedBy>
  <cp:revision>2</cp:revision>
  <dcterms:created xsi:type="dcterms:W3CDTF">2023-04-19T17:29:16Z</dcterms:created>
  <dcterms:modified xsi:type="dcterms:W3CDTF">2023-04-20T10:32:31Z</dcterms:modified>
</cp:coreProperties>
</file>