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3" r:id="rId4"/>
    <p:sldId id="262" r:id="rId5"/>
    <p:sldId id="261" r:id="rId6"/>
    <p:sldId id="265" r:id="rId7"/>
    <p:sldId id="264"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s Gowda" userId="3f17705fa30cf983" providerId="LiveId" clId="{CF860482-7FC3-47ED-8603-6A419DD43A91}"/>
    <pc:docChg chg="undo custSel modSld">
      <pc:chgData name="Shreyas Gowda" userId="3f17705fa30cf983" providerId="LiveId" clId="{CF860482-7FC3-47ED-8603-6A419DD43A91}" dt="2024-02-28T11:24:20.385" v="193" actId="1076"/>
      <pc:docMkLst>
        <pc:docMk/>
      </pc:docMkLst>
      <pc:sldChg chg="addSp delSp modSp mod">
        <pc:chgData name="Shreyas Gowda" userId="3f17705fa30cf983" providerId="LiveId" clId="{CF860482-7FC3-47ED-8603-6A419DD43A91}" dt="2024-02-28T11:22:50.272" v="176" actId="1076"/>
        <pc:sldMkLst>
          <pc:docMk/>
          <pc:sldMk cId="3672039374" sldId="259"/>
        </pc:sldMkLst>
        <pc:spChg chg="add mod">
          <ac:chgData name="Shreyas Gowda" userId="3f17705fa30cf983" providerId="LiveId" clId="{CF860482-7FC3-47ED-8603-6A419DD43A91}" dt="2024-02-28T11:20:32.374" v="161" actId="1076"/>
          <ac:spMkLst>
            <pc:docMk/>
            <pc:sldMk cId="3672039374" sldId="259"/>
            <ac:spMk id="2" creationId="{643C36C0-AFE7-FA93-D42B-D0662898F0D9}"/>
          </ac:spMkLst>
        </pc:spChg>
        <pc:spChg chg="add del mod">
          <ac:chgData name="Shreyas Gowda" userId="3f17705fa30cf983" providerId="LiveId" clId="{CF860482-7FC3-47ED-8603-6A419DD43A91}" dt="2024-02-28T11:20:52.131" v="166" actId="478"/>
          <ac:spMkLst>
            <pc:docMk/>
            <pc:sldMk cId="3672039374" sldId="259"/>
            <ac:spMk id="3" creationId="{1CCC9EA1-63D7-D957-0EA3-BD0085648EB1}"/>
          </ac:spMkLst>
        </pc:spChg>
        <pc:spChg chg="del">
          <ac:chgData name="Shreyas Gowda" userId="3f17705fa30cf983" providerId="LiveId" clId="{CF860482-7FC3-47ED-8603-6A419DD43A91}" dt="2024-02-28T11:04:42.635" v="15" actId="478"/>
          <ac:spMkLst>
            <pc:docMk/>
            <pc:sldMk cId="3672039374" sldId="259"/>
            <ac:spMk id="4" creationId="{1BD6DBAE-25F6-E36C-C487-D14CEA3FF1DD}"/>
          </ac:spMkLst>
        </pc:spChg>
        <pc:spChg chg="del">
          <ac:chgData name="Shreyas Gowda" userId="3f17705fa30cf983" providerId="LiveId" clId="{CF860482-7FC3-47ED-8603-6A419DD43A91}" dt="2024-02-28T11:04:40.468" v="14" actId="478"/>
          <ac:spMkLst>
            <pc:docMk/>
            <pc:sldMk cId="3672039374" sldId="259"/>
            <ac:spMk id="6" creationId="{2F4B108D-CE03-C246-F0A9-FA185DA0A5AB}"/>
          </ac:spMkLst>
        </pc:spChg>
        <pc:spChg chg="add del mod">
          <ac:chgData name="Shreyas Gowda" userId="3f17705fa30cf983" providerId="LiveId" clId="{CF860482-7FC3-47ED-8603-6A419DD43A91}" dt="2024-02-28T11:20:49.354" v="165" actId="478"/>
          <ac:spMkLst>
            <pc:docMk/>
            <pc:sldMk cId="3672039374" sldId="259"/>
            <ac:spMk id="8" creationId="{6D1D3363-3FFE-39D6-FBFB-3A5441798C6C}"/>
          </ac:spMkLst>
        </pc:spChg>
        <pc:spChg chg="add mod">
          <ac:chgData name="Shreyas Gowda" userId="3f17705fa30cf983" providerId="LiveId" clId="{CF860482-7FC3-47ED-8603-6A419DD43A91}" dt="2024-02-28T11:21:10.116" v="169" actId="1076"/>
          <ac:spMkLst>
            <pc:docMk/>
            <pc:sldMk cId="3672039374" sldId="259"/>
            <ac:spMk id="10" creationId="{9D9DD7B0-CCF2-95D4-E71A-C557FF0E2B96}"/>
          </ac:spMkLst>
        </pc:spChg>
        <pc:spChg chg="add mod">
          <ac:chgData name="Shreyas Gowda" userId="3f17705fa30cf983" providerId="LiveId" clId="{CF860482-7FC3-47ED-8603-6A419DD43A91}" dt="2024-02-28T11:21:13.570" v="170" actId="1076"/>
          <ac:spMkLst>
            <pc:docMk/>
            <pc:sldMk cId="3672039374" sldId="259"/>
            <ac:spMk id="11" creationId="{BA52F9E6-84A9-1F13-4807-8891D5DF5053}"/>
          </ac:spMkLst>
        </pc:spChg>
        <pc:spChg chg="add mod">
          <ac:chgData name="Shreyas Gowda" userId="3f17705fa30cf983" providerId="LiveId" clId="{CF860482-7FC3-47ED-8603-6A419DD43A91}" dt="2024-02-28T11:21:30.394" v="173" actId="1076"/>
          <ac:spMkLst>
            <pc:docMk/>
            <pc:sldMk cId="3672039374" sldId="259"/>
            <ac:spMk id="12" creationId="{D5BA89C2-E06C-3F84-7976-838A37B08630}"/>
          </ac:spMkLst>
        </pc:spChg>
        <pc:spChg chg="add mod">
          <ac:chgData name="Shreyas Gowda" userId="3f17705fa30cf983" providerId="LiveId" clId="{CF860482-7FC3-47ED-8603-6A419DD43A91}" dt="2024-02-28T11:22:50.272" v="176" actId="1076"/>
          <ac:spMkLst>
            <pc:docMk/>
            <pc:sldMk cId="3672039374" sldId="259"/>
            <ac:spMk id="13" creationId="{903D5594-8B4D-EC19-C42D-6F1E38F53F13}"/>
          </ac:spMkLst>
        </pc:spChg>
        <pc:picChg chg="del">
          <ac:chgData name="Shreyas Gowda" userId="3f17705fa30cf983" providerId="LiveId" clId="{CF860482-7FC3-47ED-8603-6A419DD43A91}" dt="2024-02-28T11:04:19.018" v="10" actId="478"/>
          <ac:picMkLst>
            <pc:docMk/>
            <pc:sldMk cId="3672039374" sldId="259"/>
            <ac:picMk id="7" creationId="{B40C782D-5900-E9C3-4F09-366251973890}"/>
          </ac:picMkLst>
        </pc:picChg>
      </pc:sldChg>
      <pc:sldChg chg="addSp delSp modSp mod modAnim">
        <pc:chgData name="Shreyas Gowda" userId="3f17705fa30cf983" providerId="LiveId" clId="{CF860482-7FC3-47ED-8603-6A419DD43A91}" dt="2024-02-28T11:24:20.385" v="193" actId="1076"/>
        <pc:sldMkLst>
          <pc:docMk/>
          <pc:sldMk cId="1733877506" sldId="260"/>
        </pc:sldMkLst>
        <pc:spChg chg="add mod">
          <ac:chgData name="Shreyas Gowda" userId="3f17705fa30cf983" providerId="LiveId" clId="{CF860482-7FC3-47ED-8603-6A419DD43A91}" dt="2024-02-28T11:23:11.672" v="179" actId="1076"/>
          <ac:spMkLst>
            <pc:docMk/>
            <pc:sldMk cId="1733877506" sldId="260"/>
            <ac:spMk id="2" creationId="{4B247D23-81C5-3184-AD15-6D0CEFF404EF}"/>
          </ac:spMkLst>
        </pc:spChg>
        <pc:spChg chg="add mod">
          <ac:chgData name="Shreyas Gowda" userId="3f17705fa30cf983" providerId="LiveId" clId="{CF860482-7FC3-47ED-8603-6A419DD43A91}" dt="2024-02-28T11:24:20.385" v="193" actId="1076"/>
          <ac:spMkLst>
            <pc:docMk/>
            <pc:sldMk cId="1733877506" sldId="260"/>
            <ac:spMk id="3" creationId="{6C668521-2D7D-9609-E4D3-467BEAC3B01C}"/>
          </ac:spMkLst>
        </pc:spChg>
        <pc:spChg chg="del">
          <ac:chgData name="Shreyas Gowda" userId="3f17705fa30cf983" providerId="LiveId" clId="{CF860482-7FC3-47ED-8603-6A419DD43A91}" dt="2024-02-28T11:04:33.118" v="13" actId="478"/>
          <ac:spMkLst>
            <pc:docMk/>
            <pc:sldMk cId="1733877506" sldId="260"/>
            <ac:spMk id="4" creationId="{F5ACEFBB-E00F-E595-C19B-194A8BC8431E}"/>
          </ac:spMkLst>
        </pc:spChg>
        <pc:spChg chg="del">
          <ac:chgData name="Shreyas Gowda" userId="3f17705fa30cf983" providerId="LiveId" clId="{CF860482-7FC3-47ED-8603-6A419DD43A91}" dt="2024-02-28T11:04:28.790" v="12" actId="478"/>
          <ac:spMkLst>
            <pc:docMk/>
            <pc:sldMk cId="1733877506" sldId="260"/>
            <ac:spMk id="6" creationId="{8E5FC1F0-791F-78F7-F9BF-B8D558D8785F}"/>
          </ac:spMkLst>
        </pc:spChg>
        <pc:spChg chg="add mod">
          <ac:chgData name="Shreyas Gowda" userId="3f17705fa30cf983" providerId="LiveId" clId="{CF860482-7FC3-47ED-8603-6A419DD43A91}" dt="2024-02-28T11:23:58.534" v="187" actId="1076"/>
          <ac:spMkLst>
            <pc:docMk/>
            <pc:sldMk cId="1733877506" sldId="260"/>
            <ac:spMk id="8" creationId="{5B254FEC-8863-A4E1-6DCF-41DAC03CA094}"/>
          </ac:spMkLst>
        </pc:spChg>
        <pc:picChg chg="del">
          <ac:chgData name="Shreyas Gowda" userId="3f17705fa30cf983" providerId="LiveId" clId="{CF860482-7FC3-47ED-8603-6A419DD43A91}" dt="2024-02-28T11:04:22" v="11" actId="478"/>
          <ac:picMkLst>
            <pc:docMk/>
            <pc:sldMk cId="1733877506" sldId="260"/>
            <ac:picMk id="7" creationId="{3913895A-4C2E-C562-1192-828B0398EA08}"/>
          </ac:picMkLst>
        </pc:picChg>
        <pc:picChg chg="add mod">
          <ac:chgData name="Shreyas Gowda" userId="3f17705fa30cf983" providerId="LiveId" clId="{CF860482-7FC3-47ED-8603-6A419DD43A91}" dt="2024-02-28T11:24:15.219" v="192" actId="14100"/>
          <ac:picMkLst>
            <pc:docMk/>
            <pc:sldMk cId="1733877506" sldId="260"/>
            <ac:picMk id="10" creationId="{57530FA2-D2E5-C755-BE94-E62C7366C516}"/>
          </ac:picMkLst>
        </pc:picChg>
      </pc:sldChg>
      <pc:sldChg chg="addSp delSp modSp mod">
        <pc:chgData name="Shreyas Gowda" userId="3f17705fa30cf983" providerId="LiveId" clId="{CF860482-7FC3-47ED-8603-6A419DD43A91}" dt="2024-02-28T11:14:01.230" v="99" actId="1076"/>
        <pc:sldMkLst>
          <pc:docMk/>
          <pc:sldMk cId="3985250525" sldId="261"/>
        </pc:sldMkLst>
        <pc:spChg chg="del">
          <ac:chgData name="Shreyas Gowda" userId="3f17705fa30cf983" providerId="LiveId" clId="{CF860482-7FC3-47ED-8603-6A419DD43A91}" dt="2024-02-28T11:05:02.040" v="20" actId="478"/>
          <ac:spMkLst>
            <pc:docMk/>
            <pc:sldMk cId="3985250525" sldId="261"/>
            <ac:spMk id="4" creationId="{35802C5C-FCAF-1B07-3894-8CC7294EF1D1}"/>
          </ac:spMkLst>
        </pc:spChg>
        <pc:spChg chg="del">
          <ac:chgData name="Shreyas Gowda" userId="3f17705fa30cf983" providerId="LiveId" clId="{CF860482-7FC3-47ED-8603-6A419DD43A91}" dt="2024-02-28T11:05:04.527" v="21" actId="478"/>
          <ac:spMkLst>
            <pc:docMk/>
            <pc:sldMk cId="3985250525" sldId="261"/>
            <ac:spMk id="6" creationId="{41FD5F8F-5B1F-7C4F-CF7D-7445AAA772C4}"/>
          </ac:spMkLst>
        </pc:spChg>
        <pc:spChg chg="add mod">
          <ac:chgData name="Shreyas Gowda" userId="3f17705fa30cf983" providerId="LiveId" clId="{CF860482-7FC3-47ED-8603-6A419DD43A91}" dt="2024-02-28T11:14:01.230" v="99" actId="1076"/>
          <ac:spMkLst>
            <pc:docMk/>
            <pc:sldMk cId="3985250525" sldId="261"/>
            <ac:spMk id="8" creationId="{FB697C52-C81E-7BE6-7CAA-1AC9044845EC}"/>
          </ac:spMkLst>
        </pc:spChg>
        <pc:spChg chg="add mod">
          <ac:chgData name="Shreyas Gowda" userId="3f17705fa30cf983" providerId="LiveId" clId="{CF860482-7FC3-47ED-8603-6A419DD43A91}" dt="2024-02-28T11:13:45.819" v="96" actId="1076"/>
          <ac:spMkLst>
            <pc:docMk/>
            <pc:sldMk cId="3985250525" sldId="261"/>
            <ac:spMk id="10" creationId="{60B14347-CE1D-1F9F-5DD7-B640AADE757A}"/>
          </ac:spMkLst>
        </pc:spChg>
        <pc:spChg chg="add mod">
          <ac:chgData name="Shreyas Gowda" userId="3f17705fa30cf983" providerId="LiveId" clId="{CF860482-7FC3-47ED-8603-6A419DD43A91}" dt="2024-02-28T11:13:55.646" v="98" actId="1076"/>
          <ac:spMkLst>
            <pc:docMk/>
            <pc:sldMk cId="3985250525" sldId="261"/>
            <ac:spMk id="11" creationId="{16D75004-DA74-6375-E261-0C71F3DE1AA6}"/>
          </ac:spMkLst>
        </pc:spChg>
        <pc:spChg chg="add mod">
          <ac:chgData name="Shreyas Gowda" userId="3f17705fa30cf983" providerId="LiveId" clId="{CF860482-7FC3-47ED-8603-6A419DD43A91}" dt="2024-02-28T11:13:39.816" v="95" actId="1076"/>
          <ac:spMkLst>
            <pc:docMk/>
            <pc:sldMk cId="3985250525" sldId="261"/>
            <ac:spMk id="12" creationId="{FBBDA2A0-CD72-1F03-D8B9-5E8F794505EC}"/>
          </ac:spMkLst>
        </pc:spChg>
        <pc:spChg chg="add mod">
          <ac:chgData name="Shreyas Gowda" userId="3f17705fa30cf983" providerId="LiveId" clId="{CF860482-7FC3-47ED-8603-6A419DD43A91}" dt="2024-02-28T11:13:50.121" v="97" actId="1076"/>
          <ac:spMkLst>
            <pc:docMk/>
            <pc:sldMk cId="3985250525" sldId="261"/>
            <ac:spMk id="13" creationId="{09244B16-47B6-F781-38E1-7D432BC2099D}"/>
          </ac:spMkLst>
        </pc:spChg>
        <pc:picChg chg="add mod">
          <ac:chgData name="Shreyas Gowda" userId="3f17705fa30cf983" providerId="LiveId" clId="{CF860482-7FC3-47ED-8603-6A419DD43A91}" dt="2024-02-28T11:10:57.188" v="75" actId="1076"/>
          <ac:picMkLst>
            <pc:docMk/>
            <pc:sldMk cId="3985250525" sldId="261"/>
            <ac:picMk id="2" creationId="{5179CF6B-7864-F827-9FFC-6C4087820187}"/>
          </ac:picMkLst>
        </pc:picChg>
        <pc:picChg chg="add mod">
          <ac:chgData name="Shreyas Gowda" userId="3f17705fa30cf983" providerId="LiveId" clId="{CF860482-7FC3-47ED-8603-6A419DD43A91}" dt="2024-02-28T11:11:05.301" v="76"/>
          <ac:picMkLst>
            <pc:docMk/>
            <pc:sldMk cId="3985250525" sldId="261"/>
            <ac:picMk id="3" creationId="{7FA1F589-7153-74D4-5E64-7AE5B9439A1C}"/>
          </ac:picMkLst>
        </pc:picChg>
        <pc:picChg chg="del">
          <ac:chgData name="Shreyas Gowda" userId="3f17705fa30cf983" providerId="LiveId" clId="{CF860482-7FC3-47ED-8603-6A419DD43A91}" dt="2024-02-28T11:04:12.733" v="7" actId="478"/>
          <ac:picMkLst>
            <pc:docMk/>
            <pc:sldMk cId="3985250525" sldId="261"/>
            <ac:picMk id="7" creationId="{B1B0D1EF-06E5-BAAA-A8EC-1CE63C371CE9}"/>
          </ac:picMkLst>
        </pc:picChg>
      </pc:sldChg>
      <pc:sldChg chg="addSp delSp modSp mod">
        <pc:chgData name="Shreyas Gowda" userId="3f17705fa30cf983" providerId="LiveId" clId="{CF860482-7FC3-47ED-8603-6A419DD43A91}" dt="2024-02-28T11:10:21.935" v="71" actId="1076"/>
        <pc:sldMkLst>
          <pc:docMk/>
          <pc:sldMk cId="762388187" sldId="262"/>
        </pc:sldMkLst>
        <pc:spChg chg="add mod">
          <ac:chgData name="Shreyas Gowda" userId="3f17705fa30cf983" providerId="LiveId" clId="{CF860482-7FC3-47ED-8603-6A419DD43A91}" dt="2024-02-28T11:08:25.509" v="51" actId="1076"/>
          <ac:spMkLst>
            <pc:docMk/>
            <pc:sldMk cId="762388187" sldId="262"/>
            <ac:spMk id="2" creationId="{1E9E2516-59B9-6728-89C5-AB38D6191E3C}"/>
          </ac:spMkLst>
        </pc:spChg>
        <pc:spChg chg="del">
          <ac:chgData name="Shreyas Gowda" userId="3f17705fa30cf983" providerId="LiveId" clId="{CF860482-7FC3-47ED-8603-6A419DD43A91}" dt="2024-02-28T11:04:03.294" v="5" actId="478"/>
          <ac:spMkLst>
            <pc:docMk/>
            <pc:sldMk cId="762388187" sldId="262"/>
            <ac:spMk id="4" creationId="{E1AF49F3-3925-DEEA-2DCF-8E50F0A6A607}"/>
          </ac:spMkLst>
        </pc:spChg>
        <pc:spChg chg="del">
          <ac:chgData name="Shreyas Gowda" userId="3f17705fa30cf983" providerId="LiveId" clId="{CF860482-7FC3-47ED-8603-6A419DD43A91}" dt="2024-02-28T11:04:09.968" v="6" actId="478"/>
          <ac:spMkLst>
            <pc:docMk/>
            <pc:sldMk cId="762388187" sldId="262"/>
            <ac:spMk id="6" creationId="{9419B0EE-09E3-8387-4E6D-DDEDCC587F91}"/>
          </ac:spMkLst>
        </pc:spChg>
        <pc:spChg chg="add mod">
          <ac:chgData name="Shreyas Gowda" userId="3f17705fa30cf983" providerId="LiveId" clId="{CF860482-7FC3-47ED-8603-6A419DD43A91}" dt="2024-02-28T11:10:18.601" v="70" actId="1076"/>
          <ac:spMkLst>
            <pc:docMk/>
            <pc:sldMk cId="762388187" sldId="262"/>
            <ac:spMk id="8" creationId="{937C1AA3-B9E6-F0E6-4115-98B17BA8D181}"/>
          </ac:spMkLst>
        </pc:spChg>
        <pc:spChg chg="add mod">
          <ac:chgData name="Shreyas Gowda" userId="3f17705fa30cf983" providerId="LiveId" clId="{CF860482-7FC3-47ED-8603-6A419DD43A91}" dt="2024-02-28T11:10:21.935" v="71" actId="1076"/>
          <ac:spMkLst>
            <pc:docMk/>
            <pc:sldMk cId="762388187" sldId="262"/>
            <ac:spMk id="10" creationId="{23326796-7C7C-05E8-AF8D-B3604516BD6A}"/>
          </ac:spMkLst>
        </pc:spChg>
        <pc:spChg chg="add mod">
          <ac:chgData name="Shreyas Gowda" userId="3f17705fa30cf983" providerId="LiveId" clId="{CF860482-7FC3-47ED-8603-6A419DD43A91}" dt="2024-02-28T11:10:06.923" v="68" actId="1076"/>
          <ac:spMkLst>
            <pc:docMk/>
            <pc:sldMk cId="762388187" sldId="262"/>
            <ac:spMk id="12" creationId="{D6938A09-B00B-1D9C-FE1C-C2F45B3D8ED6}"/>
          </ac:spMkLst>
        </pc:spChg>
        <pc:spChg chg="add mod">
          <ac:chgData name="Shreyas Gowda" userId="3f17705fa30cf983" providerId="LiveId" clId="{CF860482-7FC3-47ED-8603-6A419DD43A91}" dt="2024-02-28T11:10:02.428" v="67" actId="1076"/>
          <ac:spMkLst>
            <pc:docMk/>
            <pc:sldMk cId="762388187" sldId="262"/>
            <ac:spMk id="13" creationId="{7D7E042B-EA8D-BD95-FC9A-DB2C4D8E9786}"/>
          </ac:spMkLst>
        </pc:spChg>
        <pc:picChg chg="add mod">
          <ac:chgData name="Shreyas Gowda" userId="3f17705fa30cf983" providerId="LiveId" clId="{CF860482-7FC3-47ED-8603-6A419DD43A91}" dt="2024-02-28T11:08:36.272" v="53" actId="1076"/>
          <ac:picMkLst>
            <pc:docMk/>
            <pc:sldMk cId="762388187" sldId="262"/>
            <ac:picMk id="3" creationId="{B4EF168B-CA57-A92C-6B1F-E8444B994E22}"/>
          </ac:picMkLst>
        </pc:picChg>
        <pc:picChg chg="del">
          <ac:chgData name="Shreyas Gowda" userId="3f17705fa30cf983" providerId="LiveId" clId="{CF860482-7FC3-47ED-8603-6A419DD43A91}" dt="2024-02-28T11:03:59.217" v="4" actId="478"/>
          <ac:picMkLst>
            <pc:docMk/>
            <pc:sldMk cId="762388187" sldId="262"/>
            <ac:picMk id="7" creationId="{9DCC7083-BAF1-B4D2-06EC-9A41B0A6D136}"/>
          </ac:picMkLst>
        </pc:picChg>
        <pc:picChg chg="add mod">
          <ac:chgData name="Shreyas Gowda" userId="3f17705fa30cf983" providerId="LiveId" clId="{CF860482-7FC3-47ED-8603-6A419DD43A91}" dt="2024-02-28T11:10:09.663" v="69" actId="1076"/>
          <ac:picMkLst>
            <pc:docMk/>
            <pc:sldMk cId="762388187" sldId="262"/>
            <ac:picMk id="11" creationId="{1B54188B-B46F-6565-96B3-527DE8CB5F60}"/>
          </ac:picMkLst>
        </pc:picChg>
      </pc:sldChg>
      <pc:sldChg chg="addSp delSp modSp mod">
        <pc:chgData name="Shreyas Gowda" userId="3f17705fa30cf983" providerId="LiveId" clId="{CF860482-7FC3-47ED-8603-6A419DD43A91}" dt="2024-02-28T11:07:53.977" v="48" actId="1076"/>
        <pc:sldMkLst>
          <pc:docMk/>
          <pc:sldMk cId="2608867255" sldId="263"/>
        </pc:sldMkLst>
        <pc:spChg chg="add mod">
          <ac:chgData name="Shreyas Gowda" userId="3f17705fa30cf983" providerId="LiveId" clId="{CF860482-7FC3-47ED-8603-6A419DD43A91}" dt="2024-02-28T11:06:08.740" v="30" actId="1076"/>
          <ac:spMkLst>
            <pc:docMk/>
            <pc:sldMk cId="2608867255" sldId="263"/>
            <ac:spMk id="3" creationId="{4BE6FBFF-8E20-D9B4-972C-0DE81FD23365}"/>
          </ac:spMkLst>
        </pc:spChg>
        <pc:spChg chg="del mod">
          <ac:chgData name="Shreyas Gowda" userId="3f17705fa30cf983" providerId="LiveId" clId="{CF860482-7FC3-47ED-8603-6A419DD43A91}" dt="2024-02-28T11:03:50.991" v="1" actId="478"/>
          <ac:spMkLst>
            <pc:docMk/>
            <pc:sldMk cId="2608867255" sldId="263"/>
            <ac:spMk id="4" creationId="{5F4B1560-5A7C-8620-48A9-E3482AEBEFEA}"/>
          </ac:spMkLst>
        </pc:spChg>
        <pc:spChg chg="del">
          <ac:chgData name="Shreyas Gowda" userId="3f17705fa30cf983" providerId="LiveId" clId="{CF860482-7FC3-47ED-8603-6A419DD43A91}" dt="2024-02-28T11:03:54.208" v="2" actId="478"/>
          <ac:spMkLst>
            <pc:docMk/>
            <pc:sldMk cId="2608867255" sldId="263"/>
            <ac:spMk id="6" creationId="{E675F32B-70AA-F4A2-D3AE-0C3BDEDC5151}"/>
          </ac:spMkLst>
        </pc:spChg>
        <pc:spChg chg="add mod">
          <ac:chgData name="Shreyas Gowda" userId="3f17705fa30cf983" providerId="LiveId" clId="{CF860482-7FC3-47ED-8603-6A419DD43A91}" dt="2024-02-28T11:06:56.712" v="38" actId="14100"/>
          <ac:spMkLst>
            <pc:docMk/>
            <pc:sldMk cId="2608867255" sldId="263"/>
            <ac:spMk id="8" creationId="{39B4137C-EB4A-168C-ECFE-6CDCCEF70580}"/>
          </ac:spMkLst>
        </pc:spChg>
        <pc:spChg chg="add mod">
          <ac:chgData name="Shreyas Gowda" userId="3f17705fa30cf983" providerId="LiveId" clId="{CF860482-7FC3-47ED-8603-6A419DD43A91}" dt="2024-02-28T11:06:50.546" v="37" actId="1076"/>
          <ac:spMkLst>
            <pc:docMk/>
            <pc:sldMk cId="2608867255" sldId="263"/>
            <ac:spMk id="10" creationId="{6A648E2A-EBEE-0A94-AE95-975DA9F23D2F}"/>
          </ac:spMkLst>
        </pc:spChg>
        <pc:spChg chg="add mod">
          <ac:chgData name="Shreyas Gowda" userId="3f17705fa30cf983" providerId="LiveId" clId="{CF860482-7FC3-47ED-8603-6A419DD43A91}" dt="2024-02-28T11:07:09.289" v="40" actId="1076"/>
          <ac:spMkLst>
            <pc:docMk/>
            <pc:sldMk cId="2608867255" sldId="263"/>
            <ac:spMk id="11" creationId="{4B7D8B17-1C89-EA62-AD8B-0D9B2865C884}"/>
          </ac:spMkLst>
        </pc:spChg>
        <pc:spChg chg="add mod">
          <ac:chgData name="Shreyas Gowda" userId="3f17705fa30cf983" providerId="LiveId" clId="{CF860482-7FC3-47ED-8603-6A419DD43A91}" dt="2024-02-28T11:07:23.608" v="42" actId="1076"/>
          <ac:spMkLst>
            <pc:docMk/>
            <pc:sldMk cId="2608867255" sldId="263"/>
            <ac:spMk id="12" creationId="{514D1F9C-752D-AF51-708D-D4DF8FE185A4}"/>
          </ac:spMkLst>
        </pc:spChg>
        <pc:spChg chg="add mod">
          <ac:chgData name="Shreyas Gowda" userId="3f17705fa30cf983" providerId="LiveId" clId="{CF860482-7FC3-47ED-8603-6A419DD43A91}" dt="2024-02-28T11:07:48.671" v="47" actId="1076"/>
          <ac:spMkLst>
            <pc:docMk/>
            <pc:sldMk cId="2608867255" sldId="263"/>
            <ac:spMk id="13" creationId="{0C172AC3-1DF5-BA10-0240-1C9D2996B8B2}"/>
          </ac:spMkLst>
        </pc:spChg>
        <pc:spChg chg="add mod">
          <ac:chgData name="Shreyas Gowda" userId="3f17705fa30cf983" providerId="LiveId" clId="{CF860482-7FC3-47ED-8603-6A419DD43A91}" dt="2024-02-28T11:07:53.977" v="48" actId="1076"/>
          <ac:spMkLst>
            <pc:docMk/>
            <pc:sldMk cId="2608867255" sldId="263"/>
            <ac:spMk id="14" creationId="{8919935F-4A43-FE39-A90B-77B90CC2068F}"/>
          </ac:spMkLst>
        </pc:spChg>
        <pc:picChg chg="add mod">
          <ac:chgData name="Shreyas Gowda" userId="3f17705fa30cf983" providerId="LiveId" clId="{CF860482-7FC3-47ED-8603-6A419DD43A91}" dt="2024-02-28T11:05:39.547" v="25" actId="1076"/>
          <ac:picMkLst>
            <pc:docMk/>
            <pc:sldMk cId="2608867255" sldId="263"/>
            <ac:picMk id="2" creationId="{C06F0CA5-F1F9-DAEE-ACB9-8D6F07FD8711}"/>
          </ac:picMkLst>
        </pc:picChg>
        <pc:picChg chg="del">
          <ac:chgData name="Shreyas Gowda" userId="3f17705fa30cf983" providerId="LiveId" clId="{CF860482-7FC3-47ED-8603-6A419DD43A91}" dt="2024-02-28T11:03:55.716" v="3" actId="478"/>
          <ac:picMkLst>
            <pc:docMk/>
            <pc:sldMk cId="2608867255" sldId="263"/>
            <ac:picMk id="7" creationId="{40713078-493B-318F-3267-281A66ADB158}"/>
          </ac:picMkLst>
        </pc:picChg>
      </pc:sldChg>
      <pc:sldChg chg="addSp delSp modSp mod">
        <pc:chgData name="Shreyas Gowda" userId="3f17705fa30cf983" providerId="LiveId" clId="{CF860482-7FC3-47ED-8603-6A419DD43A91}" dt="2024-02-28T11:20:07.760" v="158" actId="1076"/>
        <pc:sldMkLst>
          <pc:docMk/>
          <pc:sldMk cId="1042117122" sldId="264"/>
        </pc:sldMkLst>
        <pc:spChg chg="add mod">
          <ac:chgData name="Shreyas Gowda" userId="3f17705fa30cf983" providerId="LiveId" clId="{CF860482-7FC3-47ED-8603-6A419DD43A91}" dt="2024-02-28T11:17:48.411" v="134" actId="1076"/>
          <ac:spMkLst>
            <pc:docMk/>
            <pc:sldMk cId="1042117122" sldId="264"/>
            <ac:spMk id="2" creationId="{0E7332EF-C325-75F9-B87F-B7FBDF2C2225}"/>
          </ac:spMkLst>
        </pc:spChg>
        <pc:spChg chg="del">
          <ac:chgData name="Shreyas Gowda" userId="3f17705fa30cf983" providerId="LiveId" clId="{CF860482-7FC3-47ED-8603-6A419DD43A91}" dt="2024-02-28T11:04:49.082" v="16" actId="478"/>
          <ac:spMkLst>
            <pc:docMk/>
            <pc:sldMk cId="1042117122" sldId="264"/>
            <ac:spMk id="4" creationId="{1F65AB64-ECC9-D55D-5D49-C1CD617B16D6}"/>
          </ac:spMkLst>
        </pc:spChg>
        <pc:spChg chg="del">
          <ac:chgData name="Shreyas Gowda" userId="3f17705fa30cf983" providerId="LiveId" clId="{CF860482-7FC3-47ED-8603-6A419DD43A91}" dt="2024-02-28T11:04:51.564" v="17" actId="478"/>
          <ac:spMkLst>
            <pc:docMk/>
            <pc:sldMk cId="1042117122" sldId="264"/>
            <ac:spMk id="6" creationId="{40EE4F77-72DE-E7B1-9D3A-97A4E0D764C3}"/>
          </ac:spMkLst>
        </pc:spChg>
        <pc:spChg chg="add mod">
          <ac:chgData name="Shreyas Gowda" userId="3f17705fa30cf983" providerId="LiveId" clId="{CF860482-7FC3-47ED-8603-6A419DD43A91}" dt="2024-02-28T11:19:15.473" v="149" actId="1076"/>
          <ac:spMkLst>
            <pc:docMk/>
            <pc:sldMk cId="1042117122" sldId="264"/>
            <ac:spMk id="11" creationId="{49DB8563-D1AE-2699-0B49-15013D82DAAD}"/>
          </ac:spMkLst>
        </pc:spChg>
        <pc:spChg chg="add mod">
          <ac:chgData name="Shreyas Gowda" userId="3f17705fa30cf983" providerId="LiveId" clId="{CF860482-7FC3-47ED-8603-6A419DD43A91}" dt="2024-02-28T11:19:08.501" v="148" actId="1076"/>
          <ac:spMkLst>
            <pc:docMk/>
            <pc:sldMk cId="1042117122" sldId="264"/>
            <ac:spMk id="12" creationId="{7D0326EB-2454-BA91-F883-C891C2FE5D77}"/>
          </ac:spMkLst>
        </pc:spChg>
        <pc:spChg chg="add mod">
          <ac:chgData name="Shreyas Gowda" userId="3f17705fa30cf983" providerId="LiveId" clId="{CF860482-7FC3-47ED-8603-6A419DD43A91}" dt="2024-02-28T11:18:58.935" v="147" actId="1076"/>
          <ac:spMkLst>
            <pc:docMk/>
            <pc:sldMk cId="1042117122" sldId="264"/>
            <ac:spMk id="13" creationId="{71895A1F-837F-3E75-9C66-831776C27E83}"/>
          </ac:spMkLst>
        </pc:spChg>
        <pc:spChg chg="add mod">
          <ac:chgData name="Shreyas Gowda" userId="3f17705fa30cf983" providerId="LiveId" clId="{CF860482-7FC3-47ED-8603-6A419DD43A91}" dt="2024-02-28T11:19:31.740" v="152" actId="1076"/>
          <ac:spMkLst>
            <pc:docMk/>
            <pc:sldMk cId="1042117122" sldId="264"/>
            <ac:spMk id="14" creationId="{E471EF1F-540F-9627-5BDB-756EA8512895}"/>
          </ac:spMkLst>
        </pc:spChg>
        <pc:spChg chg="add mod">
          <ac:chgData name="Shreyas Gowda" userId="3f17705fa30cf983" providerId="LiveId" clId="{CF860482-7FC3-47ED-8603-6A419DD43A91}" dt="2024-02-28T11:19:45.690" v="155" actId="1076"/>
          <ac:spMkLst>
            <pc:docMk/>
            <pc:sldMk cId="1042117122" sldId="264"/>
            <ac:spMk id="15" creationId="{8288A1B7-ACAE-12F2-65D4-1C0C8998AFD5}"/>
          </ac:spMkLst>
        </pc:spChg>
        <pc:spChg chg="add mod">
          <ac:chgData name="Shreyas Gowda" userId="3f17705fa30cf983" providerId="LiveId" clId="{CF860482-7FC3-47ED-8603-6A419DD43A91}" dt="2024-02-28T11:20:07.760" v="158" actId="1076"/>
          <ac:spMkLst>
            <pc:docMk/>
            <pc:sldMk cId="1042117122" sldId="264"/>
            <ac:spMk id="16" creationId="{A5E02D53-AC3A-FA0F-7AA9-80275BD8DEF1}"/>
          </ac:spMkLst>
        </pc:spChg>
        <pc:picChg chg="add mod">
          <ac:chgData name="Shreyas Gowda" userId="3f17705fa30cf983" providerId="LiveId" clId="{CF860482-7FC3-47ED-8603-6A419DD43A91}" dt="2024-02-28T11:18:18.515" v="138" actId="1076"/>
          <ac:picMkLst>
            <pc:docMk/>
            <pc:sldMk cId="1042117122" sldId="264"/>
            <ac:picMk id="3" creationId="{2BAF2818-CE9F-BB8D-4122-801188E1F7C9}"/>
          </ac:picMkLst>
        </pc:picChg>
        <pc:picChg chg="del">
          <ac:chgData name="Shreyas Gowda" userId="3f17705fa30cf983" providerId="LiveId" clId="{CF860482-7FC3-47ED-8603-6A419DD43A91}" dt="2024-02-28T11:04:16.834" v="9" actId="478"/>
          <ac:picMkLst>
            <pc:docMk/>
            <pc:sldMk cId="1042117122" sldId="264"/>
            <ac:picMk id="7" creationId="{BB291127-E773-E3F3-29C6-3F3E7E48FD4C}"/>
          </ac:picMkLst>
        </pc:picChg>
        <pc:picChg chg="add mod">
          <ac:chgData name="Shreyas Gowda" userId="3f17705fa30cf983" providerId="LiveId" clId="{CF860482-7FC3-47ED-8603-6A419DD43A91}" dt="2024-02-28T11:18:21.518" v="139" actId="1076"/>
          <ac:picMkLst>
            <pc:docMk/>
            <pc:sldMk cId="1042117122" sldId="264"/>
            <ac:picMk id="8" creationId="{C494CDB1-F3AC-D8CB-C8E3-D117F7A1664D}"/>
          </ac:picMkLst>
        </pc:picChg>
        <pc:picChg chg="add mod">
          <ac:chgData name="Shreyas Gowda" userId="3f17705fa30cf983" providerId="LiveId" clId="{CF860482-7FC3-47ED-8603-6A419DD43A91}" dt="2024-02-28T11:18:24.375" v="140" actId="1076"/>
          <ac:picMkLst>
            <pc:docMk/>
            <pc:sldMk cId="1042117122" sldId="264"/>
            <ac:picMk id="10" creationId="{5A223895-57DF-326D-85BC-FB3F2E728A69}"/>
          </ac:picMkLst>
        </pc:picChg>
      </pc:sldChg>
      <pc:sldChg chg="addSp delSp modSp mod">
        <pc:chgData name="Shreyas Gowda" userId="3f17705fa30cf983" providerId="LiveId" clId="{CF860482-7FC3-47ED-8603-6A419DD43A91}" dt="2024-02-28T11:17:07.551" v="131" actId="1076"/>
        <pc:sldMkLst>
          <pc:docMk/>
          <pc:sldMk cId="535846097" sldId="265"/>
        </pc:sldMkLst>
        <pc:spChg chg="add mod">
          <ac:chgData name="Shreyas Gowda" userId="3f17705fa30cf983" providerId="LiveId" clId="{CF860482-7FC3-47ED-8603-6A419DD43A91}" dt="2024-02-28T11:14:37.619" v="103" actId="1076"/>
          <ac:spMkLst>
            <pc:docMk/>
            <pc:sldMk cId="535846097" sldId="265"/>
            <ac:spMk id="2" creationId="{B4FBCE57-8268-F9DB-9FC1-DFA9D8152D84}"/>
          </ac:spMkLst>
        </pc:spChg>
        <pc:spChg chg="del">
          <ac:chgData name="Shreyas Gowda" userId="3f17705fa30cf983" providerId="LiveId" clId="{CF860482-7FC3-47ED-8603-6A419DD43A91}" dt="2024-02-28T11:04:55.618" v="18" actId="478"/>
          <ac:spMkLst>
            <pc:docMk/>
            <pc:sldMk cId="535846097" sldId="265"/>
            <ac:spMk id="4" creationId="{EA850727-10D1-3473-3821-144B67CF244D}"/>
          </ac:spMkLst>
        </pc:spChg>
        <pc:spChg chg="del">
          <ac:chgData name="Shreyas Gowda" userId="3f17705fa30cf983" providerId="LiveId" clId="{CF860482-7FC3-47ED-8603-6A419DD43A91}" dt="2024-02-28T11:04:58.101" v="19" actId="478"/>
          <ac:spMkLst>
            <pc:docMk/>
            <pc:sldMk cId="535846097" sldId="265"/>
            <ac:spMk id="6" creationId="{0FBD6B00-3127-65D5-D014-8738E55A9456}"/>
          </ac:spMkLst>
        </pc:spChg>
        <pc:spChg chg="add mod">
          <ac:chgData name="Shreyas Gowda" userId="3f17705fa30cf983" providerId="LiveId" clId="{CF860482-7FC3-47ED-8603-6A419DD43A91}" dt="2024-02-28T11:15:57.829" v="119" actId="1076"/>
          <ac:spMkLst>
            <pc:docMk/>
            <pc:sldMk cId="535846097" sldId="265"/>
            <ac:spMk id="11" creationId="{F26C596B-C7A1-66F2-F152-EAA46E85DFA9}"/>
          </ac:spMkLst>
        </pc:spChg>
        <pc:spChg chg="add mod">
          <ac:chgData name="Shreyas Gowda" userId="3f17705fa30cf983" providerId="LiveId" clId="{CF860482-7FC3-47ED-8603-6A419DD43A91}" dt="2024-02-28T11:16:02.157" v="120" actId="1076"/>
          <ac:spMkLst>
            <pc:docMk/>
            <pc:sldMk cId="535846097" sldId="265"/>
            <ac:spMk id="12" creationId="{41F6D909-5464-2B88-0606-E0B8E0368DBC}"/>
          </ac:spMkLst>
        </pc:spChg>
        <pc:spChg chg="add mod">
          <ac:chgData name="Shreyas Gowda" userId="3f17705fa30cf983" providerId="LiveId" clId="{CF860482-7FC3-47ED-8603-6A419DD43A91}" dt="2024-02-28T11:16:06.429" v="121" actId="1076"/>
          <ac:spMkLst>
            <pc:docMk/>
            <pc:sldMk cId="535846097" sldId="265"/>
            <ac:spMk id="13" creationId="{790CB455-92EE-1C86-7A6D-F495A56E1C46}"/>
          </ac:spMkLst>
        </pc:spChg>
        <pc:spChg chg="add mod">
          <ac:chgData name="Shreyas Gowda" userId="3f17705fa30cf983" providerId="LiveId" clId="{CF860482-7FC3-47ED-8603-6A419DD43A91}" dt="2024-02-28T11:16:31.828" v="125" actId="1076"/>
          <ac:spMkLst>
            <pc:docMk/>
            <pc:sldMk cId="535846097" sldId="265"/>
            <ac:spMk id="14" creationId="{34FF0791-38F6-1B49-A7DE-363383B9CB28}"/>
          </ac:spMkLst>
        </pc:spChg>
        <pc:spChg chg="add mod">
          <ac:chgData name="Shreyas Gowda" userId="3f17705fa30cf983" providerId="LiveId" clId="{CF860482-7FC3-47ED-8603-6A419DD43A91}" dt="2024-02-28T11:16:48.472" v="128" actId="1076"/>
          <ac:spMkLst>
            <pc:docMk/>
            <pc:sldMk cId="535846097" sldId="265"/>
            <ac:spMk id="15" creationId="{F28F13A8-0EEF-5183-463E-A8AB7E263BD6}"/>
          </ac:spMkLst>
        </pc:spChg>
        <pc:spChg chg="add mod">
          <ac:chgData name="Shreyas Gowda" userId="3f17705fa30cf983" providerId="LiveId" clId="{CF860482-7FC3-47ED-8603-6A419DD43A91}" dt="2024-02-28T11:17:07.551" v="131" actId="1076"/>
          <ac:spMkLst>
            <pc:docMk/>
            <pc:sldMk cId="535846097" sldId="265"/>
            <ac:spMk id="16" creationId="{0E78B6AA-C411-4D6E-311D-88650ACC7B2E}"/>
          </ac:spMkLst>
        </pc:spChg>
        <pc:picChg chg="add mod">
          <ac:chgData name="Shreyas Gowda" userId="3f17705fa30cf983" providerId="LiveId" clId="{CF860482-7FC3-47ED-8603-6A419DD43A91}" dt="2024-02-28T11:14:45.239" v="105" actId="14100"/>
          <ac:picMkLst>
            <pc:docMk/>
            <pc:sldMk cId="535846097" sldId="265"/>
            <ac:picMk id="3" creationId="{95007A74-430B-36E4-D21B-0982EC32AFF0}"/>
          </ac:picMkLst>
        </pc:picChg>
        <pc:picChg chg="del">
          <ac:chgData name="Shreyas Gowda" userId="3f17705fa30cf983" providerId="LiveId" clId="{CF860482-7FC3-47ED-8603-6A419DD43A91}" dt="2024-02-28T11:04:15.013" v="8" actId="478"/>
          <ac:picMkLst>
            <pc:docMk/>
            <pc:sldMk cId="535846097" sldId="265"/>
            <ac:picMk id="7" creationId="{279BD8BB-F068-BE69-497C-5FC66D5EBCA7}"/>
          </ac:picMkLst>
        </pc:picChg>
        <pc:picChg chg="add mod">
          <ac:chgData name="Shreyas Gowda" userId="3f17705fa30cf983" providerId="LiveId" clId="{CF860482-7FC3-47ED-8603-6A419DD43A91}" dt="2024-02-28T11:15:07.179" v="111" actId="14100"/>
          <ac:picMkLst>
            <pc:docMk/>
            <pc:sldMk cId="535846097" sldId="265"/>
            <ac:picMk id="8" creationId="{67B8B89E-BC2E-8073-EB3C-CCB4354EDD12}"/>
          </ac:picMkLst>
        </pc:picChg>
        <pc:picChg chg="add mod">
          <ac:chgData name="Shreyas Gowda" userId="3f17705fa30cf983" providerId="LiveId" clId="{CF860482-7FC3-47ED-8603-6A419DD43A91}" dt="2024-02-28T11:15:11.087" v="112" actId="14100"/>
          <ac:picMkLst>
            <pc:docMk/>
            <pc:sldMk cId="535846097" sldId="265"/>
            <ac:picMk id="10" creationId="{46B80075-21A0-1A94-ACB1-296FB22FB57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BF063-3CBE-4B1C-948F-09F14760D802}" type="datetimeFigureOut">
              <a:rPr lang="en-IN" smtClean="0"/>
              <a:t>28-02-2024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DDA21-A66B-47BF-B343-0B101FAA1DCA}" type="slidenum">
              <a:rPr lang="en-IN" smtClean="0"/>
              <a:t>‹#›</a:t>
            </a:fld>
            <a:endParaRPr lang="en-IN"/>
          </a:p>
        </p:txBody>
      </p:sp>
    </p:spTree>
    <p:extLst>
      <p:ext uri="{BB962C8B-B14F-4D97-AF65-F5344CB8AC3E}">
        <p14:creationId xmlns:p14="http://schemas.microsoft.com/office/powerpoint/2010/main" val="2424225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92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6574B89-B465-77EC-0516-33A6DE20FCBF}"/>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0BC58A9C-2029-67F9-DE75-E87A67FD36C2}"/>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4B3101C1-F275-9E1D-D1D3-8ACEB9CDF245}"/>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8BA6A162-1FB5-F495-E432-4573D10F660C}"/>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E85D69B9-A06C-49F5-42DF-072F444D5B7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EB65A3E0-9744-9920-881E-BFDB01310D52}"/>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26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DA0B247-4B02-5E9A-5D37-66A1CE92044A}"/>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5A28221-3E2B-26EA-2CE1-8E854EF1E047}"/>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2AE1BEAE-2E2F-4C04-527A-B484435FC567}"/>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60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743E066E-9598-CF71-9186-12B6056EF33C}"/>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0CC021E3-2CFE-79EA-0260-A6B4B9D56A1D}"/>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915F3621-CFE7-0596-4C3F-83629E93D592}"/>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081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7AFC7780-B1B7-9C9B-1E22-B4C48B839A68}"/>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75A065A3-D35F-C71B-42CC-B9B055F8D099}"/>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5AF1E6DC-EAED-DEFF-9B7A-3FDDC7A94442}"/>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712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9A7C0BF4-2B21-D45F-F196-9B96BAC87F85}"/>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987D5D5C-945A-47CA-EC8F-4C95228FD52D}"/>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F8C49F5F-7E41-ED9F-F1D7-58D4B6E5EACD}"/>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797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A1910DF4-85A8-8373-F2FB-F408B7B6FE63}"/>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7D0BD02D-EEC5-9383-119E-E85E86E985AC}"/>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172FC3C3-587A-5E9F-0607-0B543B59D9AE}"/>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50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1E1C6362-8D3E-CFAE-FFD7-58CDAA2E3AAC}"/>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9A2692A8-D9C7-8267-1231-12E9E4CAD4C8}"/>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253445DC-CEE2-5BA7-DF23-B206949F875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220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85869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0686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35319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2275057" y="610208"/>
            <a:ext cx="7641886" cy="291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8" b="1" i="0">
                <a:solidFill>
                  <a:srgbClr val="006E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613852" y="1567199"/>
            <a:ext cx="10964297" cy="175176"/>
          </a:xfrm>
          <a:prstGeom prst="rect">
            <a:avLst/>
          </a:prstGeom>
          <a:noFill/>
          <a:ln>
            <a:noFill/>
          </a:ln>
        </p:spPr>
        <p:txBody>
          <a:bodyPr spcFirstLastPara="1" wrap="square" lIns="0" tIns="0" rIns="0" bIns="0" anchor="t" anchorCtr="0">
            <a:spAutoFit/>
          </a:bodyPr>
          <a:lstStyle>
            <a:lvl1pPr marL="321320" lvl="0" indent="-160660" algn="l">
              <a:spcBef>
                <a:spcPts val="0"/>
              </a:spcBef>
              <a:spcAft>
                <a:spcPts val="0"/>
              </a:spcAft>
              <a:buSzPts val="1400"/>
              <a:buNone/>
              <a:defRPr sz="1265" b="0" i="0">
                <a:solidFill>
                  <a:schemeClr val="dk1"/>
                </a:solidFill>
                <a:latin typeface="Lucida Sans"/>
                <a:ea typeface="Lucida Sans"/>
                <a:cs typeface="Lucida Sans"/>
                <a:sym typeface="Lucida Sans"/>
              </a:defRPr>
            </a:lvl1pPr>
            <a:lvl2pPr marL="642640" lvl="1" indent="-160660" algn="l">
              <a:spcBef>
                <a:spcPts val="0"/>
              </a:spcBef>
              <a:spcAft>
                <a:spcPts val="0"/>
              </a:spcAft>
              <a:buSzPts val="1400"/>
              <a:buNone/>
              <a:defRPr/>
            </a:lvl2pPr>
            <a:lvl3pPr marL="963960" lvl="2" indent="-160660" algn="l">
              <a:spcBef>
                <a:spcPts val="0"/>
              </a:spcBef>
              <a:spcAft>
                <a:spcPts val="0"/>
              </a:spcAft>
              <a:buSzPts val="1400"/>
              <a:buNone/>
              <a:defRPr/>
            </a:lvl3pPr>
            <a:lvl4pPr marL="1285281" lvl="3" indent="-160660" algn="l">
              <a:spcBef>
                <a:spcPts val="0"/>
              </a:spcBef>
              <a:spcAft>
                <a:spcPts val="0"/>
              </a:spcAft>
              <a:buSzPts val="1400"/>
              <a:buNone/>
              <a:defRPr/>
            </a:lvl4pPr>
            <a:lvl5pPr marL="1606601" lvl="4" indent="-160660" algn="l">
              <a:spcBef>
                <a:spcPts val="0"/>
              </a:spcBef>
              <a:spcAft>
                <a:spcPts val="0"/>
              </a:spcAft>
              <a:buSzPts val="1400"/>
              <a:buNone/>
              <a:defRPr/>
            </a:lvl5pPr>
            <a:lvl6pPr marL="1927921" lvl="5" indent="-160660" algn="l">
              <a:spcBef>
                <a:spcPts val="0"/>
              </a:spcBef>
              <a:spcAft>
                <a:spcPts val="0"/>
              </a:spcAft>
              <a:buSzPts val="1400"/>
              <a:buNone/>
              <a:defRPr/>
            </a:lvl6pPr>
            <a:lvl7pPr marL="2249241" lvl="6" indent="-160660" algn="l">
              <a:spcBef>
                <a:spcPts val="0"/>
              </a:spcBef>
              <a:spcAft>
                <a:spcPts val="0"/>
              </a:spcAft>
              <a:buSzPts val="1400"/>
              <a:buNone/>
              <a:defRPr/>
            </a:lvl7pPr>
            <a:lvl8pPr marL="2570561" lvl="7" indent="-160660" algn="l">
              <a:spcBef>
                <a:spcPts val="0"/>
              </a:spcBef>
              <a:spcAft>
                <a:spcPts val="0"/>
              </a:spcAft>
              <a:buSzPts val="1400"/>
              <a:buNone/>
              <a:defRPr/>
            </a:lvl8pPr>
            <a:lvl9pPr marL="2891881" lvl="8" indent="-160660"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8035742" y="6453840"/>
            <a:ext cx="3876270" cy="1946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65" b="1" i="1">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265">
              <a:ea typeface="Calibri"/>
              <a:cs typeface="Calibri"/>
              <a:sym typeface="Calibri"/>
            </a:endParaRPr>
          </a:p>
        </p:txBody>
      </p:sp>
    </p:spTree>
    <p:extLst>
      <p:ext uri="{BB962C8B-B14F-4D97-AF65-F5344CB8AC3E}">
        <p14:creationId xmlns:p14="http://schemas.microsoft.com/office/powerpoint/2010/main" val="333126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18E90C8-18DC-4A6D-9EE8-4D2ED9E2F296}"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3637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E90C8-18DC-4A6D-9EE8-4D2ED9E2F296}"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575608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18E90C8-18DC-4A6D-9EE8-4D2ED9E2F296}"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3643541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18E90C8-18DC-4A6D-9EE8-4D2ED9E2F296}"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67688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8E90C8-18DC-4A6D-9EE8-4D2ED9E2F296}"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61701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E90C8-18DC-4A6D-9EE8-4D2ED9E2F296}"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249523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E90C8-18DC-4A6D-9EE8-4D2ED9E2F296}"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80255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E90C8-18DC-4A6D-9EE8-4D2ED9E2F296}"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72841-609C-41E2-A9F6-CA83773C78D9}" type="slidenum">
              <a:rPr lang="en-IN" smtClean="0"/>
              <a:t>‹#›</a:t>
            </a:fld>
            <a:endParaRPr lang="en-IN"/>
          </a:p>
        </p:txBody>
      </p:sp>
    </p:spTree>
    <p:extLst>
      <p:ext uri="{BB962C8B-B14F-4D97-AF65-F5344CB8AC3E}">
        <p14:creationId xmlns:p14="http://schemas.microsoft.com/office/powerpoint/2010/main" val="187020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E90C8-18DC-4A6D-9EE8-4D2ED9E2F296}" type="datetimeFigureOut">
              <a:rPr lang="en-IN" smtClean="0"/>
              <a:t>28-02-2024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072841-609C-41E2-A9F6-CA83773C78D9}" type="slidenum">
              <a:rPr lang="en-IN" smtClean="0"/>
              <a:t>‹#›</a:t>
            </a:fld>
            <a:endParaRPr lang="en-IN"/>
          </a:p>
        </p:txBody>
      </p:sp>
    </p:spTree>
    <p:extLst>
      <p:ext uri="{BB962C8B-B14F-4D97-AF65-F5344CB8AC3E}">
        <p14:creationId xmlns:p14="http://schemas.microsoft.com/office/powerpoint/2010/main" val="176724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A8157E75-B5B0-8A88-3787-8DC73D6488E0}"/>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4" name="Text 1">
            <a:extLst>
              <a:ext uri="{FF2B5EF4-FFF2-40B4-BE49-F238E27FC236}">
                <a16:creationId xmlns:a16="http://schemas.microsoft.com/office/drawing/2014/main" id="{BCFD7130-B09D-BBD3-96AA-7E78940FAC5D}"/>
              </a:ext>
            </a:extLst>
          </p:cNvPr>
          <p:cNvSpPr/>
          <p:nvPr/>
        </p:nvSpPr>
        <p:spPr>
          <a:xfrm>
            <a:off x="5114087" y="1762601"/>
            <a:ext cx="7477601" cy="1666399"/>
          </a:xfrm>
          <a:prstGeom prst="rect">
            <a:avLst/>
          </a:prstGeom>
          <a:noFill/>
          <a:ln/>
        </p:spPr>
        <p:txBody>
          <a:bodyPr wrap="square" rtlCol="0" anchor="t"/>
          <a:lstStyle/>
          <a:p>
            <a:pPr marL="0" indent="0">
              <a:lnSpc>
                <a:spcPts val="6561"/>
              </a:lnSpc>
              <a:buNone/>
            </a:pPr>
            <a:r>
              <a:rPr lang="en-US" sz="5249" b="1" dirty="0">
                <a:latin typeface="Nunito" pitchFamily="34" charset="0"/>
                <a:ea typeface="Nunito" pitchFamily="34" charset="-122"/>
                <a:cs typeface="Nunito" pitchFamily="34" charset="-120"/>
              </a:rPr>
              <a:t>Pneumonia Detection through Chest Scan</a:t>
            </a:r>
            <a:endParaRPr lang="en-US" sz="5249" dirty="0"/>
          </a:p>
        </p:txBody>
      </p:sp>
      <p:sp>
        <p:nvSpPr>
          <p:cNvPr id="6" name="Text 2">
            <a:extLst>
              <a:ext uri="{FF2B5EF4-FFF2-40B4-BE49-F238E27FC236}">
                <a16:creationId xmlns:a16="http://schemas.microsoft.com/office/drawing/2014/main" id="{56713AB5-CDA9-4DD4-C8F6-7307D9CF1F9C}"/>
              </a:ext>
            </a:extLst>
          </p:cNvPr>
          <p:cNvSpPr/>
          <p:nvPr/>
        </p:nvSpPr>
        <p:spPr>
          <a:xfrm>
            <a:off x="5260820" y="4006424"/>
            <a:ext cx="7477601" cy="355402"/>
          </a:xfrm>
          <a:prstGeom prst="rect">
            <a:avLst/>
          </a:prstGeom>
          <a:noFill/>
          <a:ln/>
        </p:spPr>
        <p:txBody>
          <a:bodyPr wrap="none" rtlCol="0" anchor="t"/>
          <a:lstStyle/>
          <a:p>
            <a:pPr marL="0" indent="0">
              <a:lnSpc>
                <a:spcPts val="2799"/>
              </a:lnSpc>
              <a:buNone/>
            </a:pPr>
            <a:r>
              <a:rPr lang="en-US" sz="1750" dirty="0">
                <a:latin typeface="PT Sans" pitchFamily="34" charset="0"/>
                <a:ea typeface="PT Sans" pitchFamily="34" charset="-122"/>
                <a:cs typeface="PT Sans" pitchFamily="34" charset="-120"/>
              </a:rPr>
              <a:t>Using CNN, Transfer Learning, and Computer Vision Techniques</a:t>
            </a:r>
            <a:endParaRPr lang="en-US" sz="1750" dirty="0"/>
          </a:p>
        </p:txBody>
      </p:sp>
      <p:pic>
        <p:nvPicPr>
          <p:cNvPr id="7" name="Image 1" descr="preencoded.png">
            <a:extLst>
              <a:ext uri="{FF2B5EF4-FFF2-40B4-BE49-F238E27FC236}">
                <a16:creationId xmlns:a16="http://schemas.microsoft.com/office/drawing/2014/main" id="{FED3426F-C098-0818-FF5F-7CBAA2119F12}"/>
              </a:ext>
            </a:extLst>
          </p:cNvPr>
          <p:cNvPicPr>
            <a:picLocks noChangeAspect="1"/>
          </p:cNvPicPr>
          <p:nvPr/>
        </p:nvPicPr>
        <p:blipFill rotWithShape="1">
          <a:blip r:embed="rId4"/>
          <a:srcRect b="17277"/>
          <a:stretch/>
        </p:blipFill>
        <p:spPr>
          <a:xfrm>
            <a:off x="208193" y="1334864"/>
            <a:ext cx="4524228" cy="4635205"/>
          </a:xfrm>
          <a:prstGeom prst="rect">
            <a:avLst/>
          </a:prstGeom>
        </p:spPr>
      </p:pic>
    </p:spTree>
    <p:extLst>
      <p:ext uri="{BB962C8B-B14F-4D97-AF65-F5344CB8AC3E}">
        <p14:creationId xmlns:p14="http://schemas.microsoft.com/office/powerpoint/2010/main" val="33345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B94CE2B0-758E-0909-D554-5437B044BFCD}"/>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DD4248BC-BD27-B8EF-3041-4E03EBD93A75}"/>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87CDD30C-9BAD-CB14-D5CC-F27EC5E14D26}"/>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69E1B3FC-99AA-EA44-3C24-D00BFA48B5F2}"/>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C9F9E5A1-B04F-4B21-7107-2D979FB8D526}"/>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E3C29681-9A1D-675C-4439-C572071706D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2CD7B617-14B3-7F7F-F16B-5A024A11A385}"/>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4E4BBC0A-8D38-E09A-8A93-7EEBB2BF9927}"/>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B3A78179-1044-42FB-8FFD-41ACD79F032E}"/>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C7336C8-6CFA-4EC7-B286-8F49CD316BBE}"/>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 1">
            <a:extLst>
              <a:ext uri="{FF2B5EF4-FFF2-40B4-BE49-F238E27FC236}">
                <a16:creationId xmlns:a16="http://schemas.microsoft.com/office/drawing/2014/main" id="{414452C7-C816-2A74-A262-103BA2DF3D40}"/>
              </a:ext>
            </a:extLst>
          </p:cNvPr>
          <p:cNvSpPr/>
          <p:nvPr/>
        </p:nvSpPr>
        <p:spPr>
          <a:xfrm>
            <a:off x="1822504" y="1413566"/>
            <a:ext cx="5554980"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What is pneumonia?</a:t>
            </a:r>
            <a:endParaRPr lang="en-US" sz="4374" dirty="0"/>
          </a:p>
        </p:txBody>
      </p:sp>
      <p:sp>
        <p:nvSpPr>
          <p:cNvPr id="11" name="Text 4">
            <a:extLst>
              <a:ext uri="{FF2B5EF4-FFF2-40B4-BE49-F238E27FC236}">
                <a16:creationId xmlns:a16="http://schemas.microsoft.com/office/drawing/2014/main" id="{D00AEA91-3474-5B59-E7B3-6BA33E7247A2}"/>
              </a:ext>
            </a:extLst>
          </p:cNvPr>
          <p:cNvSpPr/>
          <p:nvPr/>
        </p:nvSpPr>
        <p:spPr>
          <a:xfrm>
            <a:off x="1279327" y="2687830"/>
            <a:ext cx="2440900"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Bacterial or Viral Infection</a:t>
            </a:r>
            <a:endParaRPr lang="en-US" sz="2187" dirty="0"/>
          </a:p>
        </p:txBody>
      </p:sp>
      <p:sp>
        <p:nvSpPr>
          <p:cNvPr id="13" name="Text 5">
            <a:extLst>
              <a:ext uri="{FF2B5EF4-FFF2-40B4-BE49-F238E27FC236}">
                <a16:creationId xmlns:a16="http://schemas.microsoft.com/office/drawing/2014/main" id="{83CE6804-8D60-25AF-4FC4-FBD044ED356B}"/>
              </a:ext>
            </a:extLst>
          </p:cNvPr>
          <p:cNvSpPr/>
          <p:nvPr/>
        </p:nvSpPr>
        <p:spPr>
          <a:xfrm>
            <a:off x="1279327" y="3640951"/>
            <a:ext cx="2440900" cy="1421606"/>
          </a:xfrm>
          <a:prstGeom prst="rect">
            <a:avLst/>
          </a:prstGeom>
          <a:noFill/>
          <a:ln/>
        </p:spPr>
        <p:txBody>
          <a:bodyPr wrap="square" rtlCol="0" anchor="t"/>
          <a:lstStyle/>
          <a:p>
            <a:pPr marL="0" indent="0">
              <a:lnSpc>
                <a:spcPts val="2799"/>
              </a:lnSpc>
              <a:buNone/>
            </a:pPr>
            <a:r>
              <a:rPr lang="en-US" sz="1750" dirty="0">
                <a:solidFill>
                  <a:srgbClr val="FFC000"/>
                </a:solidFill>
                <a:latin typeface="PT Sans" pitchFamily="34" charset="0"/>
                <a:ea typeface="PT Sans" pitchFamily="34" charset="-122"/>
                <a:cs typeface="PT Sans" pitchFamily="34" charset="-120"/>
              </a:rPr>
              <a:t>Pneumonia is an infection that inflames the air sacs in one or both lungs.</a:t>
            </a:r>
            <a:endParaRPr lang="en-US" sz="1750" dirty="0">
              <a:solidFill>
                <a:srgbClr val="FFC000"/>
              </a:solidFill>
            </a:endParaRPr>
          </a:p>
        </p:txBody>
      </p:sp>
      <p:sp>
        <p:nvSpPr>
          <p:cNvPr id="14" name="Text 8">
            <a:extLst>
              <a:ext uri="{FF2B5EF4-FFF2-40B4-BE49-F238E27FC236}">
                <a16:creationId xmlns:a16="http://schemas.microsoft.com/office/drawing/2014/main" id="{DF1A30E1-5E08-2C5D-D9E3-A9721E403125}"/>
              </a:ext>
            </a:extLst>
          </p:cNvPr>
          <p:cNvSpPr/>
          <p:nvPr/>
        </p:nvSpPr>
        <p:spPr>
          <a:xfrm>
            <a:off x="5114087" y="2707208"/>
            <a:ext cx="244090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Symptoms</a:t>
            </a:r>
            <a:endParaRPr lang="en-US" sz="2187" dirty="0"/>
          </a:p>
        </p:txBody>
      </p:sp>
      <p:sp>
        <p:nvSpPr>
          <p:cNvPr id="15" name="Text 9">
            <a:extLst>
              <a:ext uri="{FF2B5EF4-FFF2-40B4-BE49-F238E27FC236}">
                <a16:creationId xmlns:a16="http://schemas.microsoft.com/office/drawing/2014/main" id="{9918513B-3B73-DC9A-A35E-79B067E97B61}"/>
              </a:ext>
            </a:extLst>
          </p:cNvPr>
          <p:cNvSpPr/>
          <p:nvPr/>
        </p:nvSpPr>
        <p:spPr>
          <a:xfrm>
            <a:off x="5114087" y="3640951"/>
            <a:ext cx="2440900" cy="1421606"/>
          </a:xfrm>
          <a:prstGeom prst="rect">
            <a:avLst/>
          </a:prstGeom>
          <a:noFill/>
          <a:ln/>
        </p:spPr>
        <p:txBody>
          <a:bodyPr wrap="square" rtlCol="0" anchor="t"/>
          <a:lstStyle/>
          <a:p>
            <a:pPr marL="0" indent="0">
              <a:lnSpc>
                <a:spcPts val="2799"/>
              </a:lnSpc>
              <a:buNone/>
            </a:pPr>
            <a:r>
              <a:rPr lang="en-US" dirty="0">
                <a:solidFill>
                  <a:schemeClr val="accent2">
                    <a:lumMod val="60000"/>
                    <a:lumOff val="40000"/>
                  </a:schemeClr>
                </a:solidFill>
              </a:rPr>
              <a:t>It can cause cough, fever, and difficulty breathing, especially for at-risk individuals.</a:t>
            </a:r>
          </a:p>
        </p:txBody>
      </p:sp>
      <p:sp>
        <p:nvSpPr>
          <p:cNvPr id="16" name="Text 12">
            <a:extLst>
              <a:ext uri="{FF2B5EF4-FFF2-40B4-BE49-F238E27FC236}">
                <a16:creationId xmlns:a16="http://schemas.microsoft.com/office/drawing/2014/main" id="{1E1E2DF0-826B-6F6E-F6EA-4EB78372206C}"/>
              </a:ext>
            </a:extLst>
          </p:cNvPr>
          <p:cNvSpPr/>
          <p:nvPr/>
        </p:nvSpPr>
        <p:spPr>
          <a:xfrm>
            <a:off x="8845193" y="2698410"/>
            <a:ext cx="244090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Treatment</a:t>
            </a:r>
            <a:endParaRPr lang="en-US" sz="2187" dirty="0"/>
          </a:p>
        </p:txBody>
      </p:sp>
      <p:sp>
        <p:nvSpPr>
          <p:cNvPr id="17" name="Text 13">
            <a:extLst>
              <a:ext uri="{FF2B5EF4-FFF2-40B4-BE49-F238E27FC236}">
                <a16:creationId xmlns:a16="http://schemas.microsoft.com/office/drawing/2014/main" id="{654F9B41-4E52-3FB7-3696-3ECF7CD6B698}"/>
              </a:ext>
            </a:extLst>
          </p:cNvPr>
          <p:cNvSpPr/>
          <p:nvPr/>
        </p:nvSpPr>
        <p:spPr>
          <a:xfrm>
            <a:off x="8770090" y="3601672"/>
            <a:ext cx="2440900" cy="1421606"/>
          </a:xfrm>
          <a:prstGeom prst="rect">
            <a:avLst/>
          </a:prstGeom>
          <a:noFill/>
          <a:ln/>
        </p:spPr>
        <p:txBody>
          <a:bodyPr wrap="square" rtlCol="0" anchor="t"/>
          <a:lstStyle/>
          <a:p>
            <a:pPr marL="0" indent="0">
              <a:lnSpc>
                <a:spcPts val="2799"/>
              </a:lnSpc>
              <a:buNone/>
            </a:pPr>
            <a:r>
              <a:rPr lang="en-US" dirty="0">
                <a:solidFill>
                  <a:schemeClr val="accent2">
                    <a:lumMod val="75000"/>
                  </a:schemeClr>
                </a:solidFill>
              </a:rPr>
              <a:t>Antibiotics and antiviral medications are common treatments for pneumonia.</a:t>
            </a:r>
          </a:p>
        </p:txBody>
      </p:sp>
    </p:spTree>
    <p:extLst>
      <p:ext uri="{BB962C8B-B14F-4D97-AF65-F5344CB8AC3E}">
        <p14:creationId xmlns:p14="http://schemas.microsoft.com/office/powerpoint/2010/main" val="51015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F19B1F73-EC27-CB97-49EF-20978EFB2EA3}"/>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A3B8971A-AA81-E12B-CD93-BCBB7429D873}"/>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494655F7-8F03-FB68-78FF-7F1D90D832ED}"/>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79C2CEE9-44A3-115A-81C5-625E876F929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4CA335BC-A908-E198-8C85-DB2DA4CAFB0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94300769-FA2F-63A3-FB63-14E72BC0C81F}"/>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633ED8FA-692F-F72D-8D3D-415FD6A1B38A}"/>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C55A82D2-EBCC-260A-67DB-265E6F1CAA77}"/>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18367100-8CF5-922A-5A3A-FB63DF22278E}"/>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5E42412-58F4-DDA7-2837-E299D3937175}"/>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pic>
        <p:nvPicPr>
          <p:cNvPr id="2" name="Image 1" descr="preencoded.png">
            <a:extLst>
              <a:ext uri="{FF2B5EF4-FFF2-40B4-BE49-F238E27FC236}">
                <a16:creationId xmlns:a16="http://schemas.microsoft.com/office/drawing/2014/main" id="{C06F0CA5-F1F9-DAEE-ACB9-8D6F07FD8711}"/>
              </a:ext>
            </a:extLst>
          </p:cNvPr>
          <p:cNvPicPr>
            <a:picLocks noChangeAspect="1"/>
          </p:cNvPicPr>
          <p:nvPr/>
        </p:nvPicPr>
        <p:blipFill>
          <a:blip r:embed="rId4"/>
          <a:stretch>
            <a:fillRect/>
          </a:stretch>
        </p:blipFill>
        <p:spPr>
          <a:xfrm>
            <a:off x="8009981" y="1237558"/>
            <a:ext cx="4031959" cy="4658685"/>
          </a:xfrm>
          <a:prstGeom prst="rect">
            <a:avLst/>
          </a:prstGeom>
        </p:spPr>
      </p:pic>
      <p:sp>
        <p:nvSpPr>
          <p:cNvPr id="3" name="Text 1">
            <a:extLst>
              <a:ext uri="{FF2B5EF4-FFF2-40B4-BE49-F238E27FC236}">
                <a16:creationId xmlns:a16="http://schemas.microsoft.com/office/drawing/2014/main" id="{4BE6FBFF-8E20-D9B4-972C-0DE81FD23365}"/>
              </a:ext>
            </a:extLst>
          </p:cNvPr>
          <p:cNvSpPr/>
          <p:nvPr/>
        </p:nvSpPr>
        <p:spPr>
          <a:xfrm>
            <a:off x="150060" y="1237558"/>
            <a:ext cx="7427238"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Importance of early detection</a:t>
            </a:r>
            <a:endParaRPr lang="en-US" sz="4374" dirty="0"/>
          </a:p>
        </p:txBody>
      </p:sp>
      <p:sp>
        <p:nvSpPr>
          <p:cNvPr id="8" name="Shape 2">
            <a:extLst>
              <a:ext uri="{FF2B5EF4-FFF2-40B4-BE49-F238E27FC236}">
                <a16:creationId xmlns:a16="http://schemas.microsoft.com/office/drawing/2014/main" id="{39B4137C-EB4A-168C-ECFE-6CDCCEF70580}"/>
              </a:ext>
            </a:extLst>
          </p:cNvPr>
          <p:cNvSpPr/>
          <p:nvPr/>
        </p:nvSpPr>
        <p:spPr>
          <a:xfrm>
            <a:off x="150060" y="2379809"/>
            <a:ext cx="7477601" cy="1582561"/>
          </a:xfrm>
          <a:prstGeom prst="roundRect">
            <a:avLst>
              <a:gd name="adj" fmla="val 23789"/>
            </a:avLst>
          </a:prstGeom>
          <a:solidFill>
            <a:srgbClr val="00002E"/>
          </a:solidFill>
          <a:ln w="22860">
            <a:solidFill>
              <a:srgbClr val="F2B42D"/>
            </a:solidFill>
            <a:prstDash val="solid"/>
          </a:ln>
        </p:spPr>
      </p:sp>
      <p:sp>
        <p:nvSpPr>
          <p:cNvPr id="10" name="Shape 5">
            <a:extLst>
              <a:ext uri="{FF2B5EF4-FFF2-40B4-BE49-F238E27FC236}">
                <a16:creationId xmlns:a16="http://schemas.microsoft.com/office/drawing/2014/main" id="{6A648E2A-EBEE-0A94-AE95-975DA9F23D2F}"/>
              </a:ext>
            </a:extLst>
          </p:cNvPr>
          <p:cNvSpPr/>
          <p:nvPr/>
        </p:nvSpPr>
        <p:spPr>
          <a:xfrm>
            <a:off x="150060" y="4410920"/>
            <a:ext cx="7477601" cy="1582561"/>
          </a:xfrm>
          <a:prstGeom prst="roundRect">
            <a:avLst>
              <a:gd name="adj" fmla="val 23789"/>
            </a:avLst>
          </a:prstGeom>
          <a:solidFill>
            <a:srgbClr val="00002E"/>
          </a:solidFill>
          <a:ln w="22860">
            <a:solidFill>
              <a:srgbClr val="D7425E"/>
            </a:solidFill>
            <a:prstDash val="solid"/>
          </a:ln>
        </p:spPr>
      </p:sp>
      <p:sp>
        <p:nvSpPr>
          <p:cNvPr id="11" name="Text 3">
            <a:extLst>
              <a:ext uri="{FF2B5EF4-FFF2-40B4-BE49-F238E27FC236}">
                <a16:creationId xmlns:a16="http://schemas.microsoft.com/office/drawing/2014/main" id="{4B7D8B17-1C89-EA62-AD8B-0D9B2865C884}"/>
              </a:ext>
            </a:extLst>
          </p:cNvPr>
          <p:cNvSpPr/>
          <p:nvPr/>
        </p:nvSpPr>
        <p:spPr>
          <a:xfrm>
            <a:off x="470715" y="2696029"/>
            <a:ext cx="277749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Timely Treatment</a:t>
            </a:r>
            <a:endParaRPr lang="en-US" sz="2187" dirty="0"/>
          </a:p>
        </p:txBody>
      </p:sp>
      <p:sp>
        <p:nvSpPr>
          <p:cNvPr id="12" name="Text 4">
            <a:extLst>
              <a:ext uri="{FF2B5EF4-FFF2-40B4-BE49-F238E27FC236}">
                <a16:creationId xmlns:a16="http://schemas.microsoft.com/office/drawing/2014/main" id="{514D1F9C-752D-AF51-708D-D4DF8FE185A4}"/>
              </a:ext>
            </a:extLst>
          </p:cNvPr>
          <p:cNvSpPr/>
          <p:nvPr/>
        </p:nvSpPr>
        <p:spPr>
          <a:xfrm>
            <a:off x="470715" y="3109536"/>
            <a:ext cx="6987540"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Early detection leads to prompt treatment and better recovery outcomes for patients.</a:t>
            </a:r>
            <a:endParaRPr lang="en-US" sz="1750" dirty="0"/>
          </a:p>
        </p:txBody>
      </p:sp>
      <p:sp>
        <p:nvSpPr>
          <p:cNvPr id="13" name="Text 6">
            <a:extLst>
              <a:ext uri="{FF2B5EF4-FFF2-40B4-BE49-F238E27FC236}">
                <a16:creationId xmlns:a16="http://schemas.microsoft.com/office/drawing/2014/main" id="{0C172AC3-1DF5-BA10-0240-1C9D2996B8B2}"/>
              </a:ext>
            </a:extLst>
          </p:cNvPr>
          <p:cNvSpPr/>
          <p:nvPr/>
        </p:nvSpPr>
        <p:spPr>
          <a:xfrm>
            <a:off x="607771" y="4581433"/>
            <a:ext cx="2841784"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Prevent Complications</a:t>
            </a:r>
            <a:endParaRPr lang="en-US" sz="2187" dirty="0"/>
          </a:p>
        </p:txBody>
      </p:sp>
      <p:sp>
        <p:nvSpPr>
          <p:cNvPr id="14" name="Text 7">
            <a:extLst>
              <a:ext uri="{FF2B5EF4-FFF2-40B4-BE49-F238E27FC236}">
                <a16:creationId xmlns:a16="http://schemas.microsoft.com/office/drawing/2014/main" id="{8919935F-4A43-FE39-A90B-77B90CC2068F}"/>
              </a:ext>
            </a:extLst>
          </p:cNvPr>
          <p:cNvSpPr/>
          <p:nvPr/>
        </p:nvSpPr>
        <p:spPr>
          <a:xfrm>
            <a:off x="470715" y="4947205"/>
            <a:ext cx="6987540"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helps prevent severe complications and reduces the risk of spreading the infection.</a:t>
            </a:r>
            <a:endParaRPr lang="en-US" sz="1750" dirty="0"/>
          </a:p>
        </p:txBody>
      </p:sp>
    </p:spTree>
    <p:extLst>
      <p:ext uri="{BB962C8B-B14F-4D97-AF65-F5344CB8AC3E}">
        <p14:creationId xmlns:p14="http://schemas.microsoft.com/office/powerpoint/2010/main" val="260886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D95B955-1EF1-56B2-5321-241C8C02A66D}"/>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EE37E333-3A18-FA3B-2AF0-A6575039F308}"/>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E4FB37FB-B7FC-29A6-3089-AFC98B562506}"/>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1AC1A379-AABB-8782-D188-E4F52078072B}"/>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6E4FF2D0-57A3-560C-346F-BF96BD4FE479}"/>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43266887-0192-A3C4-D56D-33F0B60B3EF7}"/>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F1709A33-4E27-AF1D-26F6-9A814A99F039}"/>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9C8E959B-632E-5FA6-5665-700C6F016007}"/>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B2F7D5C9-6818-7EB4-7470-43DF17CF684A}"/>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370291E-850C-F413-5254-65AAF2BADAD2}"/>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 1">
            <a:extLst>
              <a:ext uri="{FF2B5EF4-FFF2-40B4-BE49-F238E27FC236}">
                <a16:creationId xmlns:a16="http://schemas.microsoft.com/office/drawing/2014/main" id="{1E9E2516-59B9-6728-89C5-AB38D6191E3C}"/>
              </a:ext>
            </a:extLst>
          </p:cNvPr>
          <p:cNvSpPr/>
          <p:nvPr/>
        </p:nvSpPr>
        <p:spPr>
          <a:xfrm>
            <a:off x="1225442" y="1541697"/>
            <a:ext cx="9413438"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CNN (Convolutional Neural Network)</a:t>
            </a:r>
            <a:endParaRPr lang="en-US" sz="4374" dirty="0"/>
          </a:p>
        </p:txBody>
      </p:sp>
      <p:pic>
        <p:nvPicPr>
          <p:cNvPr id="3" name="Image 1" descr="preencoded.png">
            <a:extLst>
              <a:ext uri="{FF2B5EF4-FFF2-40B4-BE49-F238E27FC236}">
                <a16:creationId xmlns:a16="http://schemas.microsoft.com/office/drawing/2014/main" id="{B4EF168B-CA57-A92C-6B1F-E8444B994E22}"/>
              </a:ext>
            </a:extLst>
          </p:cNvPr>
          <p:cNvPicPr>
            <a:picLocks noChangeAspect="1"/>
          </p:cNvPicPr>
          <p:nvPr/>
        </p:nvPicPr>
        <p:blipFill>
          <a:blip r:embed="rId4"/>
          <a:stretch>
            <a:fillRect/>
          </a:stretch>
        </p:blipFill>
        <p:spPr>
          <a:xfrm>
            <a:off x="1364975" y="2770291"/>
            <a:ext cx="444341" cy="444341"/>
          </a:xfrm>
          <a:prstGeom prst="rect">
            <a:avLst/>
          </a:prstGeom>
        </p:spPr>
      </p:pic>
      <p:sp>
        <p:nvSpPr>
          <p:cNvPr id="8" name="Text 2">
            <a:extLst>
              <a:ext uri="{FF2B5EF4-FFF2-40B4-BE49-F238E27FC236}">
                <a16:creationId xmlns:a16="http://schemas.microsoft.com/office/drawing/2014/main" id="{937C1AA3-B9E6-F0E6-4115-98B17BA8D181}"/>
              </a:ext>
            </a:extLst>
          </p:cNvPr>
          <p:cNvSpPr/>
          <p:nvPr/>
        </p:nvSpPr>
        <p:spPr>
          <a:xfrm>
            <a:off x="1268996" y="3505442"/>
            <a:ext cx="2777490" cy="347186"/>
          </a:xfrm>
          <a:prstGeom prst="rect">
            <a:avLst/>
          </a:prstGeom>
          <a:noFill/>
          <a:ln/>
        </p:spPr>
        <p:txBody>
          <a:bodyPr wrap="none" rtlCol="0" anchor="t"/>
          <a:lstStyle/>
          <a:p>
            <a:pPr marL="0" indent="0" algn="l">
              <a:lnSpc>
                <a:spcPts val="2734"/>
              </a:lnSpc>
              <a:buNone/>
            </a:pPr>
            <a:r>
              <a:rPr lang="en-US" sz="2187" b="1" dirty="0">
                <a:latin typeface="Nunito" pitchFamily="34" charset="0"/>
                <a:ea typeface="Nunito" pitchFamily="34" charset="-122"/>
                <a:cs typeface="Nunito" pitchFamily="34" charset="-120"/>
              </a:rPr>
              <a:t>Pattern Recognition</a:t>
            </a:r>
            <a:endParaRPr lang="en-US" sz="2187" dirty="0"/>
          </a:p>
        </p:txBody>
      </p:sp>
      <p:sp>
        <p:nvSpPr>
          <p:cNvPr id="10" name="Text 3">
            <a:extLst>
              <a:ext uri="{FF2B5EF4-FFF2-40B4-BE49-F238E27FC236}">
                <a16:creationId xmlns:a16="http://schemas.microsoft.com/office/drawing/2014/main" id="{23326796-7C7C-05E8-AF8D-B3604516BD6A}"/>
              </a:ext>
            </a:extLst>
          </p:cNvPr>
          <p:cNvSpPr/>
          <p:nvPr/>
        </p:nvSpPr>
        <p:spPr>
          <a:xfrm>
            <a:off x="1268320" y="4266529"/>
            <a:ext cx="4800124" cy="710803"/>
          </a:xfrm>
          <a:prstGeom prst="rect">
            <a:avLst/>
          </a:prstGeom>
          <a:noFill/>
          <a:ln/>
        </p:spPr>
        <p:txBody>
          <a:bodyPr wrap="square" rtlCol="0" anchor="t"/>
          <a:lstStyle/>
          <a:p>
            <a:pPr marL="0" indent="0" algn="l">
              <a:lnSpc>
                <a:spcPts val="2799"/>
              </a:lnSpc>
              <a:buNone/>
            </a:pPr>
            <a:r>
              <a:rPr lang="en-US" sz="1750" dirty="0">
                <a:latin typeface="PT Sans" pitchFamily="34" charset="0"/>
                <a:ea typeface="PT Sans" pitchFamily="34" charset="-122"/>
                <a:cs typeface="PT Sans" pitchFamily="34" charset="-120"/>
              </a:rPr>
              <a:t>CNN can recognize patterns and features in chest scans to identify pneumonia.</a:t>
            </a:r>
            <a:endParaRPr lang="en-US" sz="1750" dirty="0"/>
          </a:p>
        </p:txBody>
      </p:sp>
      <p:pic>
        <p:nvPicPr>
          <p:cNvPr id="11" name="Image 2" descr="preencoded.png">
            <a:extLst>
              <a:ext uri="{FF2B5EF4-FFF2-40B4-BE49-F238E27FC236}">
                <a16:creationId xmlns:a16="http://schemas.microsoft.com/office/drawing/2014/main" id="{1B54188B-B46F-6565-96B3-527DE8CB5F60}"/>
              </a:ext>
            </a:extLst>
          </p:cNvPr>
          <p:cNvPicPr>
            <a:picLocks noChangeAspect="1"/>
          </p:cNvPicPr>
          <p:nvPr/>
        </p:nvPicPr>
        <p:blipFill>
          <a:blip r:embed="rId5"/>
          <a:stretch>
            <a:fillRect/>
          </a:stretch>
        </p:blipFill>
        <p:spPr>
          <a:xfrm>
            <a:off x="7032589" y="2766946"/>
            <a:ext cx="444341" cy="444341"/>
          </a:xfrm>
          <a:prstGeom prst="rect">
            <a:avLst/>
          </a:prstGeom>
        </p:spPr>
      </p:pic>
      <p:sp>
        <p:nvSpPr>
          <p:cNvPr id="12" name="Text 4">
            <a:extLst>
              <a:ext uri="{FF2B5EF4-FFF2-40B4-BE49-F238E27FC236}">
                <a16:creationId xmlns:a16="http://schemas.microsoft.com/office/drawing/2014/main" id="{D6938A09-B00B-1D9C-FE1C-C2F45B3D8ED6}"/>
              </a:ext>
            </a:extLst>
          </p:cNvPr>
          <p:cNvSpPr/>
          <p:nvPr/>
        </p:nvSpPr>
        <p:spPr>
          <a:xfrm>
            <a:off x="7032589" y="3473309"/>
            <a:ext cx="2777490" cy="347186"/>
          </a:xfrm>
          <a:prstGeom prst="rect">
            <a:avLst/>
          </a:prstGeom>
          <a:noFill/>
          <a:ln/>
        </p:spPr>
        <p:txBody>
          <a:bodyPr wrap="none" rtlCol="0" anchor="t"/>
          <a:lstStyle/>
          <a:p>
            <a:pPr marL="0" indent="0" algn="l">
              <a:lnSpc>
                <a:spcPts val="2734"/>
              </a:lnSpc>
              <a:buNone/>
            </a:pPr>
            <a:r>
              <a:rPr lang="en-US" sz="2187" b="1" dirty="0">
                <a:latin typeface="Nunito" pitchFamily="34" charset="0"/>
                <a:ea typeface="Nunito" pitchFamily="34" charset="-122"/>
                <a:cs typeface="Nunito" pitchFamily="34" charset="-120"/>
              </a:rPr>
              <a:t>Deep Learning</a:t>
            </a:r>
            <a:endParaRPr lang="en-US" sz="2187" dirty="0"/>
          </a:p>
        </p:txBody>
      </p:sp>
      <p:sp>
        <p:nvSpPr>
          <p:cNvPr id="13" name="Text 5">
            <a:extLst>
              <a:ext uri="{FF2B5EF4-FFF2-40B4-BE49-F238E27FC236}">
                <a16:creationId xmlns:a16="http://schemas.microsoft.com/office/drawing/2014/main" id="{7D7E042B-EA8D-BD95-FC9A-DB2C4D8E9786}"/>
              </a:ext>
            </a:extLst>
          </p:cNvPr>
          <p:cNvSpPr/>
          <p:nvPr/>
        </p:nvSpPr>
        <p:spPr>
          <a:xfrm>
            <a:off x="7032589" y="4146971"/>
            <a:ext cx="4800124" cy="710803"/>
          </a:xfrm>
          <a:prstGeom prst="rect">
            <a:avLst/>
          </a:prstGeom>
          <a:noFill/>
          <a:ln/>
        </p:spPr>
        <p:txBody>
          <a:bodyPr wrap="square" rtlCol="0" anchor="t"/>
          <a:lstStyle/>
          <a:p>
            <a:pPr marL="0" indent="0" algn="l">
              <a:lnSpc>
                <a:spcPts val="2799"/>
              </a:lnSpc>
              <a:buNone/>
            </a:pPr>
            <a:r>
              <a:rPr lang="en-US" sz="1750" dirty="0">
                <a:latin typeface="PT Sans" pitchFamily="34" charset="0"/>
                <a:ea typeface="PT Sans" pitchFamily="34" charset="-122"/>
                <a:cs typeface="PT Sans" pitchFamily="34" charset="-120"/>
              </a:rPr>
              <a:t>It uses deep learning to analyze and differentiate between healthy and infected tissues.</a:t>
            </a:r>
            <a:endParaRPr lang="en-US" sz="1750" dirty="0"/>
          </a:p>
        </p:txBody>
      </p:sp>
    </p:spTree>
    <p:extLst>
      <p:ext uri="{BB962C8B-B14F-4D97-AF65-F5344CB8AC3E}">
        <p14:creationId xmlns:p14="http://schemas.microsoft.com/office/powerpoint/2010/main" val="76238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94993B9-89F0-CA8E-CBC7-920EBC6A479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CE8D9765-FC2D-3714-69D6-B98415158573}"/>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6B1E7FE5-2148-A327-AED2-1647F8CBA01E}"/>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D1A8B7F9-B034-8F04-C0E7-109F2F7A326C}"/>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BAF89D49-303D-6F4E-DB9C-D2227D029095}"/>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BDF3D6D4-5BD7-D246-A6B7-198BF553BD7E}"/>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D921B594-5F78-0146-F0D3-0E6B64ADCA59}"/>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3452B22A-866F-C08A-68BE-A5B37715891D}"/>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4EADC194-898B-C7B9-0FE4-CDD8B199BA1F}"/>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51D3B72-D928-8597-FD7E-3B901F44BA01}"/>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pic>
        <p:nvPicPr>
          <p:cNvPr id="2" name="Image 1" descr="preencoded.png">
            <a:extLst>
              <a:ext uri="{FF2B5EF4-FFF2-40B4-BE49-F238E27FC236}">
                <a16:creationId xmlns:a16="http://schemas.microsoft.com/office/drawing/2014/main" id="{5179CF6B-7864-F827-9FFC-6C4087820187}"/>
              </a:ext>
            </a:extLst>
          </p:cNvPr>
          <p:cNvPicPr>
            <a:picLocks noChangeAspect="1"/>
          </p:cNvPicPr>
          <p:nvPr/>
        </p:nvPicPr>
        <p:blipFill>
          <a:blip r:embed="rId4"/>
          <a:stretch>
            <a:fillRect/>
          </a:stretch>
        </p:blipFill>
        <p:spPr>
          <a:xfrm>
            <a:off x="7600157" y="1076054"/>
            <a:ext cx="4441783" cy="5205962"/>
          </a:xfrm>
          <a:prstGeom prst="rect">
            <a:avLst/>
          </a:prstGeom>
        </p:spPr>
      </p:pic>
      <p:sp>
        <p:nvSpPr>
          <p:cNvPr id="8" name="Text 1">
            <a:extLst>
              <a:ext uri="{FF2B5EF4-FFF2-40B4-BE49-F238E27FC236}">
                <a16:creationId xmlns:a16="http://schemas.microsoft.com/office/drawing/2014/main" id="{FB697C52-C81E-7BE6-7CAA-1AC9044845EC}"/>
              </a:ext>
            </a:extLst>
          </p:cNvPr>
          <p:cNvSpPr/>
          <p:nvPr/>
        </p:nvSpPr>
        <p:spPr>
          <a:xfrm>
            <a:off x="1268996" y="2013773"/>
            <a:ext cx="5554980"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Transfer learning</a:t>
            </a:r>
            <a:endParaRPr lang="en-US" sz="4374" dirty="0"/>
          </a:p>
        </p:txBody>
      </p:sp>
      <p:sp>
        <p:nvSpPr>
          <p:cNvPr id="10" name="Text 2">
            <a:extLst>
              <a:ext uri="{FF2B5EF4-FFF2-40B4-BE49-F238E27FC236}">
                <a16:creationId xmlns:a16="http://schemas.microsoft.com/office/drawing/2014/main" id="{60B14347-CE1D-1F9F-5DD7-B640AADE757A}"/>
              </a:ext>
            </a:extLst>
          </p:cNvPr>
          <p:cNvSpPr/>
          <p:nvPr/>
        </p:nvSpPr>
        <p:spPr>
          <a:xfrm>
            <a:off x="396803" y="3378920"/>
            <a:ext cx="2777490" cy="347186"/>
          </a:xfrm>
          <a:prstGeom prst="rect">
            <a:avLst/>
          </a:prstGeom>
          <a:noFill/>
          <a:ln/>
        </p:spPr>
        <p:txBody>
          <a:bodyPr wrap="none" rtlCol="0" anchor="t"/>
          <a:lstStyle/>
          <a:p>
            <a:pPr marL="0" indent="0">
              <a:lnSpc>
                <a:spcPts val="2734"/>
              </a:lnSpc>
              <a:buNone/>
            </a:pPr>
            <a:r>
              <a:rPr lang="en-US" sz="2187" b="1" dirty="0">
                <a:latin typeface="Nunito" pitchFamily="34" charset="0"/>
                <a:ea typeface="Nunito" pitchFamily="34" charset="-122"/>
                <a:cs typeface="Nunito" pitchFamily="34" charset="-120"/>
              </a:rPr>
              <a:t>Knowledge Sharing</a:t>
            </a:r>
            <a:endParaRPr lang="en-US" sz="2187" dirty="0"/>
          </a:p>
        </p:txBody>
      </p:sp>
      <p:sp>
        <p:nvSpPr>
          <p:cNvPr id="11" name="Text 4">
            <a:extLst>
              <a:ext uri="{FF2B5EF4-FFF2-40B4-BE49-F238E27FC236}">
                <a16:creationId xmlns:a16="http://schemas.microsoft.com/office/drawing/2014/main" id="{16D75004-DA74-6375-E261-0C71F3DE1AA6}"/>
              </a:ext>
            </a:extLst>
          </p:cNvPr>
          <p:cNvSpPr/>
          <p:nvPr/>
        </p:nvSpPr>
        <p:spPr>
          <a:xfrm>
            <a:off x="4132343" y="3399816"/>
            <a:ext cx="2777490" cy="347186"/>
          </a:xfrm>
          <a:prstGeom prst="rect">
            <a:avLst/>
          </a:prstGeom>
          <a:noFill/>
          <a:ln/>
        </p:spPr>
        <p:txBody>
          <a:bodyPr wrap="none" rtlCol="0" anchor="t"/>
          <a:lstStyle/>
          <a:p>
            <a:pPr marL="0" indent="0">
              <a:lnSpc>
                <a:spcPts val="2734"/>
              </a:lnSpc>
              <a:buNone/>
            </a:pPr>
            <a:r>
              <a:rPr lang="en-US" sz="2187" b="1" dirty="0">
                <a:latin typeface="Nunito" pitchFamily="34" charset="0"/>
                <a:ea typeface="Nunito" pitchFamily="34" charset="-122"/>
                <a:cs typeface="Nunito" pitchFamily="34" charset="-120"/>
              </a:rPr>
              <a:t>Speeds Up Training</a:t>
            </a:r>
            <a:endParaRPr lang="en-US" sz="2187" dirty="0"/>
          </a:p>
        </p:txBody>
      </p:sp>
      <p:sp>
        <p:nvSpPr>
          <p:cNvPr id="12" name="Text 3">
            <a:extLst>
              <a:ext uri="{FF2B5EF4-FFF2-40B4-BE49-F238E27FC236}">
                <a16:creationId xmlns:a16="http://schemas.microsoft.com/office/drawing/2014/main" id="{FBBDA2A0-CD72-1F03-D8B9-5E8F794505EC}"/>
              </a:ext>
            </a:extLst>
          </p:cNvPr>
          <p:cNvSpPr/>
          <p:nvPr/>
        </p:nvSpPr>
        <p:spPr>
          <a:xfrm>
            <a:off x="396803" y="4245534"/>
            <a:ext cx="3467814" cy="1066205"/>
          </a:xfrm>
          <a:prstGeom prst="rect">
            <a:avLst/>
          </a:prstGeom>
          <a:noFill/>
          <a:ln/>
        </p:spPr>
        <p:txBody>
          <a:bodyPr wrap="square" rtlCol="0" anchor="t"/>
          <a:lstStyle/>
          <a:p>
            <a:pPr marL="0" indent="0">
              <a:lnSpc>
                <a:spcPts val="2799"/>
              </a:lnSpc>
              <a:buNone/>
            </a:pPr>
            <a:r>
              <a:rPr lang="en-US" sz="1750" dirty="0">
                <a:latin typeface="PT Sans" pitchFamily="34" charset="0"/>
                <a:ea typeface="PT Sans" pitchFamily="34" charset="-122"/>
                <a:cs typeface="PT Sans" pitchFamily="34" charset="-120"/>
              </a:rPr>
              <a:t>Transfer learning allows the model to apply pre-existing knowledge to new tasks.</a:t>
            </a:r>
            <a:endParaRPr lang="en-US" sz="1750" dirty="0"/>
          </a:p>
        </p:txBody>
      </p:sp>
      <p:sp>
        <p:nvSpPr>
          <p:cNvPr id="13" name="Text 5">
            <a:extLst>
              <a:ext uri="{FF2B5EF4-FFF2-40B4-BE49-F238E27FC236}">
                <a16:creationId xmlns:a16="http://schemas.microsoft.com/office/drawing/2014/main" id="{09244B16-47B6-F781-38E1-7D432BC2099D}"/>
              </a:ext>
            </a:extLst>
          </p:cNvPr>
          <p:cNvSpPr/>
          <p:nvPr/>
        </p:nvSpPr>
        <p:spPr>
          <a:xfrm>
            <a:off x="4046486" y="4245534"/>
            <a:ext cx="3467814" cy="1066205"/>
          </a:xfrm>
          <a:prstGeom prst="rect">
            <a:avLst/>
          </a:prstGeom>
          <a:noFill/>
          <a:ln/>
        </p:spPr>
        <p:txBody>
          <a:bodyPr wrap="square" rtlCol="0" anchor="t"/>
          <a:lstStyle/>
          <a:p>
            <a:pPr marL="0" indent="0">
              <a:lnSpc>
                <a:spcPts val="2799"/>
              </a:lnSpc>
              <a:buNone/>
            </a:pPr>
            <a:r>
              <a:rPr lang="en-US" sz="1750" dirty="0">
                <a:latin typeface="PT Sans" pitchFamily="34" charset="0"/>
                <a:ea typeface="PT Sans" pitchFamily="34" charset="-122"/>
                <a:cs typeface="PT Sans" pitchFamily="34" charset="-120"/>
              </a:rPr>
              <a:t>It accelerates the training process by leveraging features from similar tasks.</a:t>
            </a:r>
            <a:endParaRPr lang="en-US" sz="1750" dirty="0"/>
          </a:p>
        </p:txBody>
      </p:sp>
    </p:spTree>
    <p:extLst>
      <p:ext uri="{BB962C8B-B14F-4D97-AF65-F5344CB8AC3E}">
        <p14:creationId xmlns:p14="http://schemas.microsoft.com/office/powerpoint/2010/main" val="398525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8BCB5B-89BB-0283-1A4D-593C90F8D80E}"/>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62B708EF-2029-1146-6328-8F1EC56DDE69}"/>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0F5FE0FC-D0B4-231C-17C6-5934ED234565}"/>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604EBC60-802A-4F96-ECF9-836CC84E1BE9}"/>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73204250-4816-58D3-D3B2-D871C01501B6}"/>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E96912EA-EE3A-A9AC-FCD0-271E61EC1CCA}"/>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5CDB1327-FF40-3ACD-6044-0B529C0B251B}"/>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B2ACA1FD-31A3-392D-FD43-D9B691742660}"/>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78434752-0FB3-18D2-F237-006729EF04D7}"/>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2C994E5-D1DA-76A0-4786-20AF70187785}"/>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 2">
            <a:extLst>
              <a:ext uri="{FF2B5EF4-FFF2-40B4-BE49-F238E27FC236}">
                <a16:creationId xmlns:a16="http://schemas.microsoft.com/office/drawing/2014/main" id="{B4FBCE57-8268-F9DB-9FC1-DFA9D8152D84}"/>
              </a:ext>
            </a:extLst>
          </p:cNvPr>
          <p:cNvSpPr/>
          <p:nvPr/>
        </p:nvSpPr>
        <p:spPr>
          <a:xfrm>
            <a:off x="2371249" y="129779"/>
            <a:ext cx="6998970"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Computer vision techniques</a:t>
            </a:r>
            <a:endParaRPr lang="en-US" sz="4374" dirty="0"/>
          </a:p>
        </p:txBody>
      </p:sp>
      <p:pic>
        <p:nvPicPr>
          <p:cNvPr id="3" name="Image 2" descr="preencoded.png">
            <a:extLst>
              <a:ext uri="{FF2B5EF4-FFF2-40B4-BE49-F238E27FC236}">
                <a16:creationId xmlns:a16="http://schemas.microsoft.com/office/drawing/2014/main" id="{95007A74-430B-36E4-D21B-0982EC32AFF0}"/>
              </a:ext>
            </a:extLst>
          </p:cNvPr>
          <p:cNvPicPr>
            <a:picLocks noChangeAspect="1"/>
          </p:cNvPicPr>
          <p:nvPr/>
        </p:nvPicPr>
        <p:blipFill>
          <a:blip r:embed="rId4"/>
          <a:stretch>
            <a:fillRect/>
          </a:stretch>
        </p:blipFill>
        <p:spPr>
          <a:xfrm>
            <a:off x="1157723" y="1145081"/>
            <a:ext cx="2708424" cy="2708423"/>
          </a:xfrm>
          <a:prstGeom prst="ellipse">
            <a:avLst/>
          </a:prstGeom>
        </p:spPr>
      </p:pic>
      <p:pic>
        <p:nvPicPr>
          <p:cNvPr id="8" name="Image 3" descr="preencoded.png">
            <a:extLst>
              <a:ext uri="{FF2B5EF4-FFF2-40B4-BE49-F238E27FC236}">
                <a16:creationId xmlns:a16="http://schemas.microsoft.com/office/drawing/2014/main" id="{67B8B89E-BC2E-8073-EB3C-CCB4354EDD12}"/>
              </a:ext>
            </a:extLst>
          </p:cNvPr>
          <p:cNvPicPr>
            <a:picLocks noChangeAspect="1"/>
          </p:cNvPicPr>
          <p:nvPr/>
        </p:nvPicPr>
        <p:blipFill>
          <a:blip r:embed="rId5"/>
          <a:stretch>
            <a:fillRect/>
          </a:stretch>
        </p:blipFill>
        <p:spPr>
          <a:xfrm>
            <a:off x="4878288" y="1145081"/>
            <a:ext cx="3043238" cy="2708423"/>
          </a:xfrm>
          <a:prstGeom prst="ellipse">
            <a:avLst/>
          </a:prstGeom>
        </p:spPr>
      </p:pic>
      <p:pic>
        <p:nvPicPr>
          <p:cNvPr id="10" name="Image 4" descr="preencoded.png">
            <a:extLst>
              <a:ext uri="{FF2B5EF4-FFF2-40B4-BE49-F238E27FC236}">
                <a16:creationId xmlns:a16="http://schemas.microsoft.com/office/drawing/2014/main" id="{46B80075-21A0-1A94-ACB1-296FB22FB57C}"/>
              </a:ext>
            </a:extLst>
          </p:cNvPr>
          <p:cNvPicPr>
            <a:picLocks noChangeAspect="1"/>
          </p:cNvPicPr>
          <p:nvPr/>
        </p:nvPicPr>
        <p:blipFill>
          <a:blip r:embed="rId6"/>
          <a:stretch>
            <a:fillRect/>
          </a:stretch>
        </p:blipFill>
        <p:spPr>
          <a:xfrm>
            <a:off x="8798582" y="1170582"/>
            <a:ext cx="3043357" cy="2682922"/>
          </a:xfrm>
          <a:prstGeom prst="ellipse">
            <a:avLst/>
          </a:prstGeom>
        </p:spPr>
      </p:pic>
      <p:sp>
        <p:nvSpPr>
          <p:cNvPr id="11" name="Text 4">
            <a:extLst>
              <a:ext uri="{FF2B5EF4-FFF2-40B4-BE49-F238E27FC236}">
                <a16:creationId xmlns:a16="http://schemas.microsoft.com/office/drawing/2014/main" id="{F26C596B-C7A1-66F2-F152-EAA46E85DFA9}"/>
              </a:ext>
            </a:extLst>
          </p:cNvPr>
          <p:cNvSpPr/>
          <p:nvPr/>
        </p:nvSpPr>
        <p:spPr>
          <a:xfrm>
            <a:off x="1268996" y="4144652"/>
            <a:ext cx="2777490" cy="347186"/>
          </a:xfrm>
          <a:prstGeom prst="rect">
            <a:avLst/>
          </a:prstGeom>
          <a:noFill/>
          <a:ln/>
        </p:spPr>
        <p:txBody>
          <a:bodyPr wrap="none" rtlCol="0" anchor="t"/>
          <a:lstStyle/>
          <a:p>
            <a:pPr marL="0" indent="0" algn="ctr">
              <a:lnSpc>
                <a:spcPts val="2734"/>
              </a:lnSpc>
              <a:buNone/>
            </a:pPr>
            <a:r>
              <a:rPr lang="en-US" sz="2187" b="1" dirty="0">
                <a:latin typeface="Nunito" pitchFamily="34" charset="0"/>
                <a:ea typeface="Nunito" pitchFamily="34" charset="-122"/>
                <a:cs typeface="Nunito" pitchFamily="34" charset="-120"/>
              </a:rPr>
              <a:t>Image Segmentation</a:t>
            </a:r>
            <a:endParaRPr lang="en-US" sz="2187" dirty="0"/>
          </a:p>
        </p:txBody>
      </p:sp>
      <p:sp>
        <p:nvSpPr>
          <p:cNvPr id="12" name="Text 7">
            <a:extLst>
              <a:ext uri="{FF2B5EF4-FFF2-40B4-BE49-F238E27FC236}">
                <a16:creationId xmlns:a16="http://schemas.microsoft.com/office/drawing/2014/main" id="{41F6D909-5464-2B88-0606-E0B8E0368DBC}"/>
              </a:ext>
            </a:extLst>
          </p:cNvPr>
          <p:cNvSpPr/>
          <p:nvPr/>
        </p:nvSpPr>
        <p:spPr>
          <a:xfrm>
            <a:off x="4878288" y="4144652"/>
            <a:ext cx="2777490" cy="347186"/>
          </a:xfrm>
          <a:prstGeom prst="rect">
            <a:avLst/>
          </a:prstGeom>
          <a:noFill/>
          <a:ln/>
        </p:spPr>
        <p:txBody>
          <a:bodyPr wrap="none" rtlCol="0" anchor="t"/>
          <a:lstStyle/>
          <a:p>
            <a:pPr marL="0" indent="0" algn="ctr">
              <a:lnSpc>
                <a:spcPts val="2734"/>
              </a:lnSpc>
              <a:buNone/>
            </a:pPr>
            <a:r>
              <a:rPr lang="en-US" sz="2187" b="1" dirty="0">
                <a:latin typeface="Nunito" pitchFamily="34" charset="0"/>
                <a:ea typeface="Nunito" pitchFamily="34" charset="-122"/>
                <a:cs typeface="Nunito" pitchFamily="34" charset="-120"/>
              </a:rPr>
              <a:t>Feature Extraction</a:t>
            </a:r>
            <a:endParaRPr lang="en-US" sz="2187" dirty="0"/>
          </a:p>
        </p:txBody>
      </p:sp>
      <p:sp>
        <p:nvSpPr>
          <p:cNvPr id="13" name="Text 10">
            <a:extLst>
              <a:ext uri="{FF2B5EF4-FFF2-40B4-BE49-F238E27FC236}">
                <a16:creationId xmlns:a16="http://schemas.microsoft.com/office/drawing/2014/main" id="{790CB455-92EE-1C86-7A6D-F495A56E1C46}"/>
              </a:ext>
            </a:extLst>
          </p:cNvPr>
          <p:cNvSpPr/>
          <p:nvPr/>
        </p:nvSpPr>
        <p:spPr>
          <a:xfrm>
            <a:off x="8652957" y="4144652"/>
            <a:ext cx="2777490" cy="347186"/>
          </a:xfrm>
          <a:prstGeom prst="rect">
            <a:avLst/>
          </a:prstGeom>
          <a:noFill/>
          <a:ln/>
        </p:spPr>
        <p:txBody>
          <a:bodyPr wrap="none" rtlCol="0" anchor="t"/>
          <a:lstStyle/>
          <a:p>
            <a:pPr marL="0" indent="0" algn="ctr">
              <a:lnSpc>
                <a:spcPts val="2734"/>
              </a:lnSpc>
              <a:buNone/>
            </a:pPr>
            <a:r>
              <a:rPr lang="en-US" sz="2187" b="1" dirty="0">
                <a:latin typeface="Nunito" pitchFamily="34" charset="0"/>
                <a:ea typeface="Nunito" pitchFamily="34" charset="-122"/>
                <a:cs typeface="Nunito" pitchFamily="34" charset="-120"/>
              </a:rPr>
              <a:t>Classification</a:t>
            </a:r>
            <a:endParaRPr lang="en-US" sz="2187" dirty="0"/>
          </a:p>
        </p:txBody>
      </p:sp>
      <p:sp>
        <p:nvSpPr>
          <p:cNvPr id="14" name="Text 5">
            <a:extLst>
              <a:ext uri="{FF2B5EF4-FFF2-40B4-BE49-F238E27FC236}">
                <a16:creationId xmlns:a16="http://schemas.microsoft.com/office/drawing/2014/main" id="{34FF0791-38F6-1B49-A7DE-363383B9CB28}"/>
              </a:ext>
            </a:extLst>
          </p:cNvPr>
          <p:cNvSpPr/>
          <p:nvPr/>
        </p:nvSpPr>
        <p:spPr>
          <a:xfrm>
            <a:off x="957528" y="4707029"/>
            <a:ext cx="3088958" cy="1066205"/>
          </a:xfrm>
          <a:prstGeom prst="rect">
            <a:avLst/>
          </a:prstGeom>
          <a:noFill/>
          <a:ln/>
        </p:spPr>
        <p:txBody>
          <a:bodyPr wrap="square" rtlCol="0" anchor="t"/>
          <a:lstStyle/>
          <a:p>
            <a:pPr marL="0" indent="0" algn="ctr">
              <a:lnSpc>
                <a:spcPts val="2799"/>
              </a:lnSpc>
              <a:buNone/>
            </a:pPr>
            <a:r>
              <a:rPr lang="en-US" sz="1750" dirty="0">
                <a:latin typeface="PT Sans" pitchFamily="34" charset="0"/>
                <a:ea typeface="PT Sans" pitchFamily="34" charset="-122"/>
                <a:cs typeface="PT Sans" pitchFamily="34" charset="-120"/>
              </a:rPr>
              <a:t>Identifying and analyzing key areas in chest scans for accurate diagnosis.</a:t>
            </a:r>
            <a:endParaRPr lang="en-US" sz="1750" dirty="0"/>
          </a:p>
        </p:txBody>
      </p:sp>
      <p:sp>
        <p:nvSpPr>
          <p:cNvPr id="15" name="Text 8">
            <a:extLst>
              <a:ext uri="{FF2B5EF4-FFF2-40B4-BE49-F238E27FC236}">
                <a16:creationId xmlns:a16="http://schemas.microsoft.com/office/drawing/2014/main" id="{F28F13A8-0EEF-5183-463E-A8AB7E263BD6}"/>
              </a:ext>
            </a:extLst>
          </p:cNvPr>
          <p:cNvSpPr/>
          <p:nvPr/>
        </p:nvSpPr>
        <p:spPr>
          <a:xfrm>
            <a:off x="4722554" y="4707028"/>
            <a:ext cx="3088958" cy="1066205"/>
          </a:xfrm>
          <a:prstGeom prst="rect">
            <a:avLst/>
          </a:prstGeom>
          <a:noFill/>
          <a:ln/>
        </p:spPr>
        <p:txBody>
          <a:bodyPr wrap="square" rtlCol="0" anchor="t"/>
          <a:lstStyle/>
          <a:p>
            <a:pPr marL="0" indent="0" algn="ctr">
              <a:lnSpc>
                <a:spcPts val="2799"/>
              </a:lnSpc>
              <a:buNone/>
            </a:pPr>
            <a:r>
              <a:rPr lang="en-US" sz="1750" dirty="0">
                <a:latin typeface="PT Sans" pitchFamily="34" charset="0"/>
                <a:ea typeface="PT Sans" pitchFamily="34" charset="-122"/>
                <a:cs typeface="PT Sans" pitchFamily="34" charset="-120"/>
              </a:rPr>
              <a:t>Extracting important visual features from the scans for detailed analysis.</a:t>
            </a:r>
            <a:endParaRPr lang="en-US" sz="1750" dirty="0"/>
          </a:p>
        </p:txBody>
      </p:sp>
      <p:sp>
        <p:nvSpPr>
          <p:cNvPr id="16" name="Text 11">
            <a:extLst>
              <a:ext uri="{FF2B5EF4-FFF2-40B4-BE49-F238E27FC236}">
                <a16:creationId xmlns:a16="http://schemas.microsoft.com/office/drawing/2014/main" id="{0E78B6AA-C411-4D6E-311D-88650ACC7B2E}"/>
              </a:ext>
            </a:extLst>
          </p:cNvPr>
          <p:cNvSpPr/>
          <p:nvPr/>
        </p:nvSpPr>
        <p:spPr>
          <a:xfrm>
            <a:off x="8693880" y="4726534"/>
            <a:ext cx="3089077" cy="1066205"/>
          </a:xfrm>
          <a:prstGeom prst="rect">
            <a:avLst/>
          </a:prstGeom>
          <a:noFill/>
          <a:ln/>
        </p:spPr>
        <p:txBody>
          <a:bodyPr wrap="square" rtlCol="0" anchor="t"/>
          <a:lstStyle/>
          <a:p>
            <a:pPr marL="0" indent="0" algn="ctr">
              <a:lnSpc>
                <a:spcPts val="2799"/>
              </a:lnSpc>
              <a:buNone/>
            </a:pPr>
            <a:r>
              <a:rPr lang="en-US" sz="1750" dirty="0">
                <a:latin typeface="PT Sans" pitchFamily="34" charset="0"/>
                <a:ea typeface="PT Sans" pitchFamily="34" charset="-122"/>
                <a:cs typeface="PT Sans" pitchFamily="34" charset="-120"/>
              </a:rPr>
              <a:t>Classifying scans as healthy or infected based on extracted features and patterns.</a:t>
            </a:r>
            <a:endParaRPr lang="en-US" sz="1750" dirty="0"/>
          </a:p>
        </p:txBody>
      </p:sp>
    </p:spTree>
    <p:extLst>
      <p:ext uri="{BB962C8B-B14F-4D97-AF65-F5344CB8AC3E}">
        <p14:creationId xmlns:p14="http://schemas.microsoft.com/office/powerpoint/2010/main" val="53584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3F17364B-494C-1748-19EA-76DA739CDDCD}"/>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94AA3967-5FA5-7C27-53B2-BE5D763E239F}"/>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82338A34-7292-7ADD-D9CB-2A20EDFEDE3E}"/>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BDF2FA98-43C6-E9C5-83AF-C9ED93F09088}"/>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BA5A61E-D7B2-DF77-9F63-E2F60D6FF506}"/>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FDD7F4-1D17-EF0F-6EB3-F321A66B0FB0}"/>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1F77420-E576-13FC-5823-B9B596E989F0}"/>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ADF188FB-983B-0A97-E3CE-D4D6D59740C5}"/>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9D38C0E4-DDD3-243D-3462-C85E8EAC93D1}"/>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F7EDB7D-3DE9-10C0-87AE-234125E38C4A}"/>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 1">
            <a:extLst>
              <a:ext uri="{FF2B5EF4-FFF2-40B4-BE49-F238E27FC236}">
                <a16:creationId xmlns:a16="http://schemas.microsoft.com/office/drawing/2014/main" id="{0E7332EF-C325-75F9-B87F-B7FBDF2C2225}"/>
              </a:ext>
            </a:extLst>
          </p:cNvPr>
          <p:cNvSpPr/>
          <p:nvPr/>
        </p:nvSpPr>
        <p:spPr>
          <a:xfrm>
            <a:off x="3920516" y="1387454"/>
            <a:ext cx="5554980"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Methodology</a:t>
            </a:r>
            <a:endParaRPr lang="en-US" sz="4374" dirty="0"/>
          </a:p>
        </p:txBody>
      </p:sp>
      <p:pic>
        <p:nvPicPr>
          <p:cNvPr id="3" name="Image 1" descr="preencoded.png">
            <a:extLst>
              <a:ext uri="{FF2B5EF4-FFF2-40B4-BE49-F238E27FC236}">
                <a16:creationId xmlns:a16="http://schemas.microsoft.com/office/drawing/2014/main" id="{2BAF2818-CE9F-BB8D-4122-801188E1F7C9}"/>
              </a:ext>
            </a:extLst>
          </p:cNvPr>
          <p:cNvPicPr>
            <a:picLocks noChangeAspect="1"/>
          </p:cNvPicPr>
          <p:nvPr/>
        </p:nvPicPr>
        <p:blipFill>
          <a:blip r:embed="rId4"/>
          <a:stretch>
            <a:fillRect/>
          </a:stretch>
        </p:blipFill>
        <p:spPr>
          <a:xfrm>
            <a:off x="1600333" y="2639672"/>
            <a:ext cx="444341" cy="444341"/>
          </a:xfrm>
          <a:prstGeom prst="rect">
            <a:avLst/>
          </a:prstGeom>
        </p:spPr>
      </p:pic>
      <p:pic>
        <p:nvPicPr>
          <p:cNvPr id="8" name="Image 2" descr="preencoded.png">
            <a:extLst>
              <a:ext uri="{FF2B5EF4-FFF2-40B4-BE49-F238E27FC236}">
                <a16:creationId xmlns:a16="http://schemas.microsoft.com/office/drawing/2014/main" id="{C494CDB1-F3AC-D8CB-C8E3-D117F7A1664D}"/>
              </a:ext>
            </a:extLst>
          </p:cNvPr>
          <p:cNvPicPr>
            <a:picLocks noChangeAspect="1"/>
          </p:cNvPicPr>
          <p:nvPr/>
        </p:nvPicPr>
        <p:blipFill>
          <a:blip r:embed="rId5"/>
          <a:stretch>
            <a:fillRect/>
          </a:stretch>
        </p:blipFill>
        <p:spPr>
          <a:xfrm>
            <a:off x="5472657" y="2639671"/>
            <a:ext cx="444341" cy="444341"/>
          </a:xfrm>
          <a:prstGeom prst="rect">
            <a:avLst/>
          </a:prstGeom>
        </p:spPr>
      </p:pic>
      <p:pic>
        <p:nvPicPr>
          <p:cNvPr id="10" name="Image 3" descr="preencoded.png">
            <a:extLst>
              <a:ext uri="{FF2B5EF4-FFF2-40B4-BE49-F238E27FC236}">
                <a16:creationId xmlns:a16="http://schemas.microsoft.com/office/drawing/2014/main" id="{5A223895-57DF-326D-85BC-FB3F2E728A69}"/>
              </a:ext>
            </a:extLst>
          </p:cNvPr>
          <p:cNvPicPr>
            <a:picLocks noChangeAspect="1"/>
          </p:cNvPicPr>
          <p:nvPr/>
        </p:nvPicPr>
        <p:blipFill>
          <a:blip r:embed="rId6"/>
          <a:stretch>
            <a:fillRect/>
          </a:stretch>
        </p:blipFill>
        <p:spPr>
          <a:xfrm>
            <a:off x="9873439" y="2639670"/>
            <a:ext cx="444341" cy="444341"/>
          </a:xfrm>
          <a:prstGeom prst="rect">
            <a:avLst/>
          </a:prstGeom>
        </p:spPr>
      </p:pic>
      <p:sp>
        <p:nvSpPr>
          <p:cNvPr id="11" name="Text 2">
            <a:extLst>
              <a:ext uri="{FF2B5EF4-FFF2-40B4-BE49-F238E27FC236}">
                <a16:creationId xmlns:a16="http://schemas.microsoft.com/office/drawing/2014/main" id="{49DB8563-D1AE-2699-0B49-15013D82DAAD}"/>
              </a:ext>
            </a:extLst>
          </p:cNvPr>
          <p:cNvSpPr/>
          <p:nvPr/>
        </p:nvSpPr>
        <p:spPr>
          <a:xfrm>
            <a:off x="672065" y="3366835"/>
            <a:ext cx="2777490" cy="347186"/>
          </a:xfrm>
          <a:prstGeom prst="rect">
            <a:avLst/>
          </a:prstGeom>
          <a:noFill/>
          <a:ln/>
        </p:spPr>
        <p:txBody>
          <a:bodyPr wrap="none" rtlCol="0" anchor="t"/>
          <a:lstStyle/>
          <a:p>
            <a:pPr marL="0" indent="0" algn="ctr">
              <a:lnSpc>
                <a:spcPts val="2734"/>
              </a:lnSpc>
              <a:buNone/>
            </a:pPr>
            <a:r>
              <a:rPr lang="en-US" sz="2187" b="1" dirty="0">
                <a:latin typeface="Nunito" pitchFamily="34" charset="0"/>
                <a:ea typeface="Nunito" pitchFamily="34" charset="-122"/>
                <a:cs typeface="Nunito" pitchFamily="34" charset="-120"/>
              </a:rPr>
              <a:t>Dataset Collection</a:t>
            </a:r>
            <a:endParaRPr lang="en-US" sz="2187" dirty="0"/>
          </a:p>
        </p:txBody>
      </p:sp>
      <p:sp>
        <p:nvSpPr>
          <p:cNvPr id="12" name="Text 4">
            <a:extLst>
              <a:ext uri="{FF2B5EF4-FFF2-40B4-BE49-F238E27FC236}">
                <a16:creationId xmlns:a16="http://schemas.microsoft.com/office/drawing/2014/main" id="{7D0326EB-2454-BA91-F883-C891C2FE5D77}"/>
              </a:ext>
            </a:extLst>
          </p:cNvPr>
          <p:cNvSpPr/>
          <p:nvPr/>
        </p:nvSpPr>
        <p:spPr>
          <a:xfrm>
            <a:off x="4483426" y="3366835"/>
            <a:ext cx="2867144" cy="347186"/>
          </a:xfrm>
          <a:prstGeom prst="rect">
            <a:avLst/>
          </a:prstGeom>
          <a:noFill/>
          <a:ln/>
        </p:spPr>
        <p:txBody>
          <a:bodyPr wrap="none" rtlCol="0" anchor="t"/>
          <a:lstStyle/>
          <a:p>
            <a:pPr marL="0" indent="0" algn="ctr">
              <a:lnSpc>
                <a:spcPts val="2734"/>
              </a:lnSpc>
              <a:buNone/>
            </a:pPr>
            <a:r>
              <a:rPr lang="en-US" sz="2187" b="1" dirty="0">
                <a:latin typeface="Nunito" pitchFamily="34" charset="0"/>
                <a:ea typeface="Nunito" pitchFamily="34" charset="-122"/>
                <a:cs typeface="Nunito" pitchFamily="34" charset="-120"/>
              </a:rPr>
              <a:t>Model Implementation</a:t>
            </a:r>
            <a:endParaRPr lang="en-US" sz="2187" dirty="0"/>
          </a:p>
        </p:txBody>
      </p:sp>
      <p:sp>
        <p:nvSpPr>
          <p:cNvPr id="13" name="Text 6">
            <a:extLst>
              <a:ext uri="{FF2B5EF4-FFF2-40B4-BE49-F238E27FC236}">
                <a16:creationId xmlns:a16="http://schemas.microsoft.com/office/drawing/2014/main" id="{71895A1F-837F-3E75-9C66-831776C27E83}"/>
              </a:ext>
            </a:extLst>
          </p:cNvPr>
          <p:cNvSpPr/>
          <p:nvPr/>
        </p:nvSpPr>
        <p:spPr>
          <a:xfrm>
            <a:off x="8848975" y="3366835"/>
            <a:ext cx="2777490" cy="347186"/>
          </a:xfrm>
          <a:prstGeom prst="rect">
            <a:avLst/>
          </a:prstGeom>
          <a:noFill/>
          <a:ln/>
        </p:spPr>
        <p:txBody>
          <a:bodyPr wrap="none" rtlCol="0" anchor="t"/>
          <a:lstStyle/>
          <a:p>
            <a:pPr marL="0" indent="0" algn="ctr">
              <a:lnSpc>
                <a:spcPts val="2734"/>
              </a:lnSpc>
              <a:buNone/>
            </a:pPr>
            <a:r>
              <a:rPr lang="en-US" sz="2187" b="1" dirty="0">
                <a:latin typeface="Nunito" pitchFamily="34" charset="0"/>
                <a:ea typeface="Nunito" pitchFamily="34" charset="-122"/>
                <a:cs typeface="Nunito" pitchFamily="34" charset="-120"/>
              </a:rPr>
              <a:t>Evaluation &amp; Testing</a:t>
            </a:r>
            <a:endParaRPr lang="en-US" sz="2187" dirty="0"/>
          </a:p>
        </p:txBody>
      </p:sp>
      <p:sp>
        <p:nvSpPr>
          <p:cNvPr id="14" name="Text 3">
            <a:extLst>
              <a:ext uri="{FF2B5EF4-FFF2-40B4-BE49-F238E27FC236}">
                <a16:creationId xmlns:a16="http://schemas.microsoft.com/office/drawing/2014/main" id="{E471EF1F-540F-9627-5BDB-756EA8512895}"/>
              </a:ext>
            </a:extLst>
          </p:cNvPr>
          <p:cNvSpPr/>
          <p:nvPr/>
        </p:nvSpPr>
        <p:spPr>
          <a:xfrm>
            <a:off x="573769" y="4095118"/>
            <a:ext cx="3088958" cy="1066205"/>
          </a:xfrm>
          <a:prstGeom prst="rect">
            <a:avLst/>
          </a:prstGeom>
          <a:noFill/>
          <a:ln/>
        </p:spPr>
        <p:txBody>
          <a:bodyPr wrap="square" rtlCol="0" anchor="t"/>
          <a:lstStyle/>
          <a:p>
            <a:pPr marL="0" indent="0" algn="ctr">
              <a:lnSpc>
                <a:spcPts val="2799"/>
              </a:lnSpc>
              <a:buNone/>
            </a:pPr>
            <a:r>
              <a:rPr lang="en-US" sz="1750" dirty="0">
                <a:latin typeface="PT Sans" pitchFamily="34" charset="0"/>
                <a:ea typeface="PT Sans" pitchFamily="34" charset="-122"/>
                <a:cs typeface="PT Sans" pitchFamily="34" charset="-120"/>
              </a:rPr>
              <a:t>Compilation of a diverse set of annotated chest scans for training the models.</a:t>
            </a:r>
            <a:endParaRPr lang="en-US" sz="1750" dirty="0"/>
          </a:p>
        </p:txBody>
      </p:sp>
      <p:sp>
        <p:nvSpPr>
          <p:cNvPr id="15" name="Text 5">
            <a:extLst>
              <a:ext uri="{FF2B5EF4-FFF2-40B4-BE49-F238E27FC236}">
                <a16:creationId xmlns:a16="http://schemas.microsoft.com/office/drawing/2014/main" id="{8288A1B7-ACAE-12F2-65D4-1C0C8998AFD5}"/>
              </a:ext>
            </a:extLst>
          </p:cNvPr>
          <p:cNvSpPr/>
          <p:nvPr/>
        </p:nvSpPr>
        <p:spPr>
          <a:xfrm>
            <a:off x="4372519" y="4119254"/>
            <a:ext cx="3088958" cy="1066205"/>
          </a:xfrm>
          <a:prstGeom prst="rect">
            <a:avLst/>
          </a:prstGeom>
          <a:noFill/>
          <a:ln/>
        </p:spPr>
        <p:txBody>
          <a:bodyPr wrap="square" rtlCol="0" anchor="t"/>
          <a:lstStyle/>
          <a:p>
            <a:pPr marL="0" indent="0" algn="ctr">
              <a:lnSpc>
                <a:spcPts val="2799"/>
              </a:lnSpc>
              <a:buNone/>
            </a:pPr>
            <a:r>
              <a:rPr lang="en-US" sz="1750" dirty="0">
                <a:latin typeface="PT Sans" pitchFamily="34" charset="0"/>
                <a:ea typeface="PT Sans" pitchFamily="34" charset="-122"/>
                <a:cs typeface="PT Sans" pitchFamily="34" charset="-120"/>
              </a:rPr>
              <a:t>Development and application of CNN with transfer learning and computer vision algorithms.</a:t>
            </a:r>
            <a:endParaRPr lang="en-US" sz="1750" dirty="0"/>
          </a:p>
        </p:txBody>
      </p:sp>
      <p:sp>
        <p:nvSpPr>
          <p:cNvPr id="16" name="Text 7">
            <a:extLst>
              <a:ext uri="{FF2B5EF4-FFF2-40B4-BE49-F238E27FC236}">
                <a16:creationId xmlns:a16="http://schemas.microsoft.com/office/drawing/2014/main" id="{A5E02D53-AC3A-FA0F-7AA9-80275BD8DEF1}"/>
              </a:ext>
            </a:extLst>
          </p:cNvPr>
          <p:cNvSpPr/>
          <p:nvPr/>
        </p:nvSpPr>
        <p:spPr>
          <a:xfrm>
            <a:off x="8693181" y="4095117"/>
            <a:ext cx="3089077" cy="1066205"/>
          </a:xfrm>
          <a:prstGeom prst="rect">
            <a:avLst/>
          </a:prstGeom>
          <a:noFill/>
          <a:ln/>
        </p:spPr>
        <p:txBody>
          <a:bodyPr wrap="square" rtlCol="0" anchor="t"/>
          <a:lstStyle/>
          <a:p>
            <a:pPr marL="0" indent="0" algn="ctr">
              <a:lnSpc>
                <a:spcPts val="2799"/>
              </a:lnSpc>
              <a:buNone/>
            </a:pPr>
            <a:r>
              <a:rPr lang="en-US" sz="1750" dirty="0">
                <a:latin typeface="PT Sans" pitchFamily="34" charset="0"/>
                <a:ea typeface="PT Sans" pitchFamily="34" charset="-122"/>
                <a:cs typeface="PT Sans" pitchFamily="34" charset="-120"/>
              </a:rPr>
              <a:t>Thorough testing to ensure the accuracy and reliability of the developed solution.</a:t>
            </a:r>
            <a:endParaRPr lang="en-US" sz="1750" dirty="0"/>
          </a:p>
        </p:txBody>
      </p:sp>
    </p:spTree>
    <p:extLst>
      <p:ext uri="{BB962C8B-B14F-4D97-AF65-F5344CB8AC3E}">
        <p14:creationId xmlns:p14="http://schemas.microsoft.com/office/powerpoint/2010/main" val="104211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99DC0618-7D46-E0B6-2962-F257A7FB296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73FA3BA1-8526-C488-7982-E7006C2F46C9}"/>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1B985A4D-B8C8-260E-42C0-7CA7FE2E7FD4}"/>
                </a:ext>
              </a:extLst>
            </p:cNvPr>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E7F1E1C5-CF43-174B-E131-20156FAC5E74}"/>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C57CD9BE-E4CF-BB29-7DA8-D689A0647755}"/>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362D2B9A-E173-023C-B60F-5DF63A6A131A}"/>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D26CDF28-B462-271D-CDB1-4C2EE0232067}"/>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308E9697-812D-3779-4D18-935C541C8552}"/>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7EEB0339-0E5C-9FE8-77AD-36D460AA9E71}"/>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88106BC-6840-4439-C20E-B6AE11866AD7}"/>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 1">
            <a:extLst>
              <a:ext uri="{FF2B5EF4-FFF2-40B4-BE49-F238E27FC236}">
                <a16:creationId xmlns:a16="http://schemas.microsoft.com/office/drawing/2014/main" id="{643C36C0-AFE7-FA93-D42B-D0662898F0D9}"/>
              </a:ext>
            </a:extLst>
          </p:cNvPr>
          <p:cNvSpPr/>
          <p:nvPr/>
        </p:nvSpPr>
        <p:spPr>
          <a:xfrm>
            <a:off x="1145231" y="1331665"/>
            <a:ext cx="5554980"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Conclusion</a:t>
            </a:r>
            <a:endParaRPr lang="en-US" sz="4374" dirty="0"/>
          </a:p>
        </p:txBody>
      </p:sp>
      <p:sp>
        <p:nvSpPr>
          <p:cNvPr id="10" name="Text 4">
            <a:extLst>
              <a:ext uri="{FF2B5EF4-FFF2-40B4-BE49-F238E27FC236}">
                <a16:creationId xmlns:a16="http://schemas.microsoft.com/office/drawing/2014/main" id="{9D9DD7B0-CCF2-95D4-E71A-C557FF0E2B96}"/>
              </a:ext>
            </a:extLst>
          </p:cNvPr>
          <p:cNvSpPr/>
          <p:nvPr/>
        </p:nvSpPr>
        <p:spPr>
          <a:xfrm>
            <a:off x="1384743" y="2974362"/>
            <a:ext cx="2971562"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Advancing Patient Care</a:t>
            </a:r>
            <a:endParaRPr lang="en-US" sz="2187" dirty="0"/>
          </a:p>
        </p:txBody>
      </p:sp>
      <p:sp>
        <p:nvSpPr>
          <p:cNvPr id="11" name="Text 8">
            <a:extLst>
              <a:ext uri="{FF2B5EF4-FFF2-40B4-BE49-F238E27FC236}">
                <a16:creationId xmlns:a16="http://schemas.microsoft.com/office/drawing/2014/main" id="{BA52F9E6-84A9-1F13-4807-8891D5DF5053}"/>
              </a:ext>
            </a:extLst>
          </p:cNvPr>
          <p:cNvSpPr/>
          <p:nvPr/>
        </p:nvSpPr>
        <p:spPr>
          <a:xfrm>
            <a:off x="7835697" y="2974362"/>
            <a:ext cx="277749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Future Possibilities</a:t>
            </a:r>
            <a:endParaRPr lang="en-US" sz="2187" dirty="0"/>
          </a:p>
        </p:txBody>
      </p:sp>
      <p:sp>
        <p:nvSpPr>
          <p:cNvPr id="12" name="Text 5">
            <a:extLst>
              <a:ext uri="{FF2B5EF4-FFF2-40B4-BE49-F238E27FC236}">
                <a16:creationId xmlns:a16="http://schemas.microsoft.com/office/drawing/2014/main" id="{D5BA89C2-E06C-3F84-7976-838A37B08630}"/>
              </a:ext>
            </a:extLst>
          </p:cNvPr>
          <p:cNvSpPr/>
          <p:nvPr/>
        </p:nvSpPr>
        <p:spPr>
          <a:xfrm>
            <a:off x="1382749" y="3765758"/>
            <a:ext cx="4133612" cy="1066205"/>
          </a:xfrm>
          <a:prstGeom prst="rect">
            <a:avLst/>
          </a:prstGeom>
          <a:noFill/>
          <a:ln/>
        </p:spPr>
        <p:txBody>
          <a:bodyPr wrap="square" rtlCol="0" anchor="t"/>
          <a:lstStyle/>
          <a:p>
            <a:pPr marL="0" indent="0">
              <a:lnSpc>
                <a:spcPts val="2799"/>
              </a:lnSpc>
              <a:buNone/>
            </a:pPr>
            <a:r>
              <a:rPr lang="en-US" sz="1750" dirty="0">
                <a:solidFill>
                  <a:srgbClr val="FFC000"/>
                </a:solidFill>
                <a:latin typeface="PT Sans" pitchFamily="34" charset="0"/>
                <a:ea typeface="PT Sans" pitchFamily="34" charset="-122"/>
                <a:cs typeface="PT Sans" pitchFamily="34" charset="-120"/>
              </a:rPr>
              <a:t>The integration of CNN, transfer learning, and computer vision is transforming pneumonia detection and diagnosis.</a:t>
            </a:r>
            <a:endParaRPr lang="en-US" sz="1750" dirty="0">
              <a:solidFill>
                <a:srgbClr val="FFC000"/>
              </a:solidFill>
            </a:endParaRPr>
          </a:p>
        </p:txBody>
      </p:sp>
      <p:sp>
        <p:nvSpPr>
          <p:cNvPr id="13" name="Text 9">
            <a:extLst>
              <a:ext uri="{FF2B5EF4-FFF2-40B4-BE49-F238E27FC236}">
                <a16:creationId xmlns:a16="http://schemas.microsoft.com/office/drawing/2014/main" id="{903D5594-8B4D-EC19-C42D-6F1E38F53F13}"/>
              </a:ext>
            </a:extLst>
          </p:cNvPr>
          <p:cNvSpPr/>
          <p:nvPr/>
        </p:nvSpPr>
        <p:spPr>
          <a:xfrm>
            <a:off x="7492853" y="3765757"/>
            <a:ext cx="4133612" cy="1066205"/>
          </a:xfrm>
          <a:prstGeom prst="rect">
            <a:avLst/>
          </a:prstGeom>
          <a:noFill/>
          <a:ln/>
        </p:spPr>
        <p:txBody>
          <a:bodyPr wrap="square" rtlCol="0" anchor="t"/>
          <a:lstStyle/>
          <a:p>
            <a:pPr marL="0" indent="0">
              <a:lnSpc>
                <a:spcPts val="2799"/>
              </a:lnSpc>
              <a:buNone/>
            </a:pPr>
            <a:r>
              <a:rPr lang="en-US" sz="1750" dirty="0">
                <a:solidFill>
                  <a:schemeClr val="accent2">
                    <a:lumMod val="75000"/>
                  </a:schemeClr>
                </a:solidFill>
                <a:latin typeface="PT Sans" pitchFamily="34" charset="0"/>
                <a:ea typeface="PT Sans" pitchFamily="34" charset="-122"/>
                <a:cs typeface="PT Sans" pitchFamily="34" charset="-120"/>
              </a:rPr>
              <a:t>Continuous advancements in AI and medical imaging hold promising potential for enhanced healthcare.</a:t>
            </a:r>
            <a:endParaRPr lang="en-US" sz="1750" dirty="0">
              <a:solidFill>
                <a:schemeClr val="accent2">
                  <a:lumMod val="75000"/>
                </a:schemeClr>
              </a:solidFill>
            </a:endParaRPr>
          </a:p>
        </p:txBody>
      </p:sp>
    </p:spTree>
    <p:extLst>
      <p:ext uri="{BB962C8B-B14F-4D97-AF65-F5344CB8AC3E}">
        <p14:creationId xmlns:p14="http://schemas.microsoft.com/office/powerpoint/2010/main" val="367203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BDE79DEA-2207-563B-0D59-5B182B11C6DF}"/>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C0483A31-8A3F-92ED-8EFA-D8CF1DE26236}"/>
              </a:ext>
            </a:extLst>
          </p:cNvPr>
          <p:cNvGrpSpPr/>
          <p:nvPr/>
        </p:nvGrpSpPr>
        <p:grpSpPr>
          <a:xfrm>
            <a:off x="0" y="71879"/>
            <a:ext cx="12192188" cy="6786121"/>
            <a:chOff x="-514" y="85090"/>
            <a:chExt cx="17348468" cy="9656086"/>
          </a:xfrm>
        </p:grpSpPr>
        <p:pic>
          <p:nvPicPr>
            <p:cNvPr id="81" name="Google Shape;81;p2">
              <a:extLst>
                <a:ext uri="{FF2B5EF4-FFF2-40B4-BE49-F238E27FC236}">
                  <a16:creationId xmlns:a16="http://schemas.microsoft.com/office/drawing/2014/main" id="{27E41C4E-95F7-EF72-4DAA-F73A8E0057BC}"/>
                </a:ext>
              </a:extLst>
            </p:cNvPr>
            <p:cNvPicPr preferRelativeResize="0"/>
            <p:nvPr/>
          </p:nvPicPr>
          <p:blipFill rotWithShape="1">
            <a:blip r:embed="rId5">
              <a:alphaModFix/>
            </a:blip>
            <a:srcRect/>
            <a:stretch/>
          </p:blipFill>
          <p:spPr>
            <a:xfrm>
              <a:off x="15951791" y="85090"/>
              <a:ext cx="1182373" cy="1152810"/>
            </a:xfrm>
            <a:prstGeom prst="rect">
              <a:avLst/>
            </a:prstGeom>
            <a:noFill/>
            <a:ln>
              <a:noFill/>
            </a:ln>
          </p:spPr>
        </p:pic>
        <p:sp>
          <p:nvSpPr>
            <p:cNvPr id="82" name="Google Shape;82;p2">
              <a:extLst>
                <a:ext uri="{FF2B5EF4-FFF2-40B4-BE49-F238E27FC236}">
                  <a16:creationId xmlns:a16="http://schemas.microsoft.com/office/drawing/2014/main" id="{5E7AFB8C-F929-A7A2-36F3-CEBB1CDBF25C}"/>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D0A1E1E0-897A-4CB7-803E-82954D43BA6C}"/>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D5591079-413B-247E-703E-FEC54BF06980}"/>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217FB7C3-8D0D-DCB1-56D5-531515698D84}"/>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86" name="Google Shape;86;p2">
            <a:extLst>
              <a:ext uri="{FF2B5EF4-FFF2-40B4-BE49-F238E27FC236}">
                <a16:creationId xmlns:a16="http://schemas.microsoft.com/office/drawing/2014/main" id="{49185981-0DA8-3A19-F337-9E0040B2FA48}"/>
              </a:ext>
            </a:extLst>
          </p:cNvPr>
          <p:cNvSpPr txBox="1">
            <a:spLocks noGrp="1"/>
          </p:cNvSpPr>
          <p:nvPr>
            <p:ph type="ftr" idx="11"/>
          </p:nvPr>
        </p:nvSpPr>
        <p:spPr>
          <a:xfrm>
            <a:off x="5114087" y="6430299"/>
            <a:ext cx="7077740" cy="336606"/>
          </a:xfrm>
          <a:prstGeom prst="rect">
            <a:avLst/>
          </a:prstGeom>
          <a:noFill/>
          <a:ln>
            <a:noFill/>
          </a:ln>
        </p:spPr>
        <p:txBody>
          <a:bodyPr spcFirstLastPara="1" vert="horz" wrap="square" lIns="0" tIns="28551" rIns="0" bIns="0" rtlCol="0" anchor="t" anchorCtr="0">
            <a:spAutoFit/>
          </a:bodyPr>
          <a:lstStyle/>
          <a:p>
            <a:pPr marL="8926" algn="ctr"/>
            <a:r>
              <a:rPr lang="en-US" sz="2000" i="0" dirty="0">
                <a:solidFill>
                  <a:schemeClr val="tx1"/>
                </a:solidFill>
                <a:latin typeface="+mn-lt"/>
                <a:ea typeface="+mn-ea"/>
                <a:cs typeface="+mn-cs"/>
              </a:rPr>
              <a:t>Dayananda Sagar Academy of Technology &amp; Management</a:t>
            </a:r>
            <a:endParaRPr sz="2000" i="0" dirty="0">
              <a:solidFill>
                <a:schemeClr val="tx1"/>
              </a:solidFill>
              <a:latin typeface="+mn-lt"/>
              <a:ea typeface="+mn-ea"/>
              <a:cs typeface="+mn-cs"/>
            </a:endParaRPr>
          </a:p>
        </p:txBody>
      </p:sp>
      <p:sp>
        <p:nvSpPr>
          <p:cNvPr id="9" name="Rectangle 8">
            <a:extLst>
              <a:ext uri="{FF2B5EF4-FFF2-40B4-BE49-F238E27FC236}">
                <a16:creationId xmlns:a16="http://schemas.microsoft.com/office/drawing/2014/main" id="{7E11CA60-A69A-30A4-E89D-B891D95AD41A}"/>
              </a:ext>
            </a:extLst>
          </p:cNvPr>
          <p:cNvSpPr/>
          <p:nvPr/>
        </p:nvSpPr>
        <p:spPr>
          <a:xfrm>
            <a:off x="0" y="961757"/>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98D6A25-1726-5ABC-9D09-8761AF53500F}"/>
              </a:ext>
            </a:extLst>
          </p:cNvPr>
          <p:cNvSpPr txBox="1"/>
          <p:nvPr/>
        </p:nvSpPr>
        <p:spPr>
          <a:xfrm>
            <a:off x="470715" y="6397573"/>
            <a:ext cx="2703578" cy="369332"/>
          </a:xfrm>
          <a:prstGeom prst="rect">
            <a:avLst/>
          </a:prstGeom>
          <a:noFill/>
        </p:spPr>
        <p:txBody>
          <a:bodyPr wrap="square" rtlCol="0">
            <a:spAutoFit/>
          </a:bodyPr>
          <a:lstStyle/>
          <a:p>
            <a:r>
              <a:rPr lang="en-IN" dirty="0">
                <a:solidFill>
                  <a:schemeClr val="bg1"/>
                </a:solidFill>
              </a:rPr>
              <a:t>Department of AIML</a:t>
            </a:r>
          </a:p>
        </p:txBody>
      </p:sp>
      <p:sp>
        <p:nvSpPr>
          <p:cNvPr id="2" name="Text 1">
            <a:extLst>
              <a:ext uri="{FF2B5EF4-FFF2-40B4-BE49-F238E27FC236}">
                <a16:creationId xmlns:a16="http://schemas.microsoft.com/office/drawing/2014/main" id="{4B247D23-81C5-3184-AD15-6D0CEFF404EF}"/>
              </a:ext>
            </a:extLst>
          </p:cNvPr>
          <p:cNvSpPr/>
          <p:nvPr/>
        </p:nvSpPr>
        <p:spPr>
          <a:xfrm>
            <a:off x="1555564" y="1494993"/>
            <a:ext cx="7447240" cy="694373"/>
          </a:xfrm>
          <a:prstGeom prst="rect">
            <a:avLst/>
          </a:prstGeom>
          <a:noFill/>
          <a:ln/>
        </p:spPr>
        <p:txBody>
          <a:bodyPr wrap="none" rtlCol="0" anchor="t"/>
          <a:lstStyle/>
          <a:p>
            <a:pPr marL="0" indent="0">
              <a:lnSpc>
                <a:spcPts val="5468"/>
              </a:lnSpc>
              <a:buNone/>
            </a:pPr>
            <a:r>
              <a:rPr lang="en-US" sz="4374" b="1" dirty="0">
                <a:latin typeface="Nunito" pitchFamily="34" charset="0"/>
                <a:ea typeface="Nunito" pitchFamily="34" charset="-122"/>
                <a:cs typeface="Nunito" pitchFamily="34" charset="-120"/>
              </a:rPr>
              <a:t>Thank You for Your Attention!</a:t>
            </a:r>
            <a:endParaRPr lang="en-US" sz="4374" dirty="0"/>
          </a:p>
        </p:txBody>
      </p:sp>
      <p:sp>
        <p:nvSpPr>
          <p:cNvPr id="3" name="TextBox 2">
            <a:extLst>
              <a:ext uri="{FF2B5EF4-FFF2-40B4-BE49-F238E27FC236}">
                <a16:creationId xmlns:a16="http://schemas.microsoft.com/office/drawing/2014/main" id="{6C668521-2D7D-9609-E4D3-467BEAC3B01C}"/>
              </a:ext>
            </a:extLst>
          </p:cNvPr>
          <p:cNvSpPr txBox="1"/>
          <p:nvPr/>
        </p:nvSpPr>
        <p:spPr>
          <a:xfrm>
            <a:off x="7573906" y="2729643"/>
            <a:ext cx="4281543" cy="1938992"/>
          </a:xfrm>
          <a:prstGeom prst="rect">
            <a:avLst/>
          </a:prstGeom>
          <a:noFill/>
        </p:spPr>
        <p:txBody>
          <a:bodyPr wrap="square" rtlCol="0">
            <a:spAutoFit/>
          </a:bodyPr>
          <a:lstStyle/>
          <a:p>
            <a:r>
              <a:rPr lang="en-IN" sz="2000" dirty="0"/>
              <a:t>BY-</a:t>
            </a:r>
          </a:p>
          <a:p>
            <a:r>
              <a:rPr lang="en-IN" sz="2000" dirty="0"/>
              <a:t>SHREYAS H S</a:t>
            </a:r>
          </a:p>
          <a:p>
            <a:r>
              <a:rPr lang="en-IN" sz="2000" dirty="0"/>
              <a:t>BM SOMASHEKAR</a:t>
            </a:r>
          </a:p>
          <a:p>
            <a:r>
              <a:rPr lang="en-IN" sz="2000" dirty="0"/>
              <a:t>RAGHAVENDRA PRASAD G SHETTI</a:t>
            </a:r>
          </a:p>
          <a:p>
            <a:r>
              <a:rPr lang="en-IN" sz="2000" dirty="0"/>
              <a:t>MUTTUSHERY JOHNSON BRIAN</a:t>
            </a:r>
          </a:p>
          <a:p>
            <a:r>
              <a:rPr lang="en-IN" sz="2000" dirty="0"/>
              <a:t>ANJAN SS</a:t>
            </a:r>
          </a:p>
        </p:txBody>
      </p:sp>
      <p:sp>
        <p:nvSpPr>
          <p:cNvPr id="8" name="Text 3">
            <a:extLst>
              <a:ext uri="{FF2B5EF4-FFF2-40B4-BE49-F238E27FC236}">
                <a16:creationId xmlns:a16="http://schemas.microsoft.com/office/drawing/2014/main" id="{5B254FEC-8863-A4E1-6DCF-41DAC03CA094}"/>
              </a:ext>
            </a:extLst>
          </p:cNvPr>
          <p:cNvSpPr/>
          <p:nvPr/>
        </p:nvSpPr>
        <p:spPr>
          <a:xfrm>
            <a:off x="744178" y="5363007"/>
            <a:ext cx="9933503" cy="710803"/>
          </a:xfrm>
          <a:prstGeom prst="rect">
            <a:avLst/>
          </a:prstGeom>
          <a:noFill/>
          <a:ln/>
        </p:spPr>
        <p:txBody>
          <a:bodyPr wrap="square" rtlCol="0" anchor="t"/>
          <a:lstStyle/>
          <a:p>
            <a:pPr marL="0" indent="0" algn="l">
              <a:lnSpc>
                <a:spcPts val="2799"/>
              </a:lnSpc>
              <a:buNone/>
            </a:pPr>
            <a:r>
              <a:rPr lang="en-US" sz="1750" dirty="0">
                <a:latin typeface="PT Sans" pitchFamily="34" charset="0"/>
                <a:ea typeface="PT Sans" pitchFamily="34" charset="-122"/>
                <a:cs typeface="PT Sans" pitchFamily="34" charset="-120"/>
              </a:rPr>
              <a:t>We appreciate your time and attention. If you have any questions or would like to learn more about our work, please feel free to reach out to us. We look forward to connecting with you soon!</a:t>
            </a:r>
            <a:endParaRPr lang="en-US" sz="1750" dirty="0"/>
          </a:p>
        </p:txBody>
      </p:sp>
      <p:pic>
        <p:nvPicPr>
          <p:cNvPr id="10" name="WhatsApp Video 2024-02-28 at 10.45.21_40d61bc8">
            <a:hlinkClick r:id="" action="ppaction://media"/>
            <a:extLst>
              <a:ext uri="{FF2B5EF4-FFF2-40B4-BE49-F238E27FC236}">
                <a16:creationId xmlns:a16="http://schemas.microsoft.com/office/drawing/2014/main" id="{57530FA2-D2E5-C755-BE94-E62C7366C516}"/>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494932" y="2231782"/>
            <a:ext cx="5194626" cy="3040130"/>
          </a:xfrm>
          <a:prstGeom prst="roundRect">
            <a:avLst/>
          </a:prstGeom>
        </p:spPr>
      </p:pic>
    </p:spTree>
    <p:extLst>
      <p:ext uri="{BB962C8B-B14F-4D97-AF65-F5344CB8AC3E}">
        <p14:creationId xmlns:p14="http://schemas.microsoft.com/office/powerpoint/2010/main" val="173387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39"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fill="hold" display="0">
                  <p:stCondLst>
                    <p:cond delay="indefinite"/>
                  </p:stCondLst>
                </p:cTn>
                <p:tgtEl>
                  <p:spTgt spid="10"/>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451</Words>
  <Application>Microsoft Office PowerPoint</Application>
  <PresentationFormat>Widescreen</PresentationFormat>
  <Paragraphs>69</Paragraphs>
  <Slides>9</Slides>
  <Notes>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Lucida Sans</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AIML</dc:creator>
  <cp:lastModifiedBy>Shreyas Gowda</cp:lastModifiedBy>
  <cp:revision>3</cp:revision>
  <dcterms:created xsi:type="dcterms:W3CDTF">2023-02-28T08:56:06Z</dcterms:created>
  <dcterms:modified xsi:type="dcterms:W3CDTF">2024-02-28T11:24:33Z</dcterms:modified>
</cp:coreProperties>
</file>