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159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5985936"/>
            <a:ext cx="21945600" cy="12733867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6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1947334"/>
            <a:ext cx="6309360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1947334"/>
            <a:ext cx="18562320" cy="3099646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7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9118606"/>
            <a:ext cx="25237440" cy="1521459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24477139"/>
            <a:ext cx="25237440" cy="8000997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5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36"/>
            <a:ext cx="2523744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8966203"/>
            <a:ext cx="12378689" cy="439419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13360400"/>
            <a:ext cx="12378689" cy="19651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8966203"/>
            <a:ext cx="12439651" cy="439419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13360400"/>
            <a:ext cx="12439651" cy="19651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9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3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2438400"/>
            <a:ext cx="9437369" cy="85344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69"/>
            <a:ext cx="14813280" cy="25992667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10972800"/>
            <a:ext cx="9437369" cy="20328469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2438400"/>
            <a:ext cx="9437369" cy="85344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439651" y="5266269"/>
            <a:ext cx="14813280" cy="25992667"/>
          </a:xfrm>
        </p:spPr>
        <p:txBody>
          <a:bodyPr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10972800"/>
            <a:ext cx="9437369" cy="20328469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36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36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7F8C-DE79-4887-878F-74BB9343CB4B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36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36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2226-F5AB-484A-82B5-9E884F725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5719" y="333891"/>
            <a:ext cx="1849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Prediction of </a:t>
            </a:r>
            <a:r>
              <a:rPr lang="en-IN" sz="8000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Airfoil</a:t>
            </a:r>
            <a:r>
              <a:rPr lang="en-IN" sz="80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Performance Parameters using Neural Network </a:t>
            </a:r>
            <a:endParaRPr lang="en-IN" sz="8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5719" y="2766570"/>
            <a:ext cx="227193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4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Siddharth</a:t>
            </a:r>
            <a:r>
              <a:rPr lang="en-IN" sz="74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74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Ghiya</a:t>
            </a:r>
            <a:r>
              <a:rPr lang="en-IN" sz="7400" dirty="0" smtClean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sz="74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Raghav</a:t>
            </a:r>
            <a:r>
              <a:rPr lang="en-IN" sz="74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74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Sood</a:t>
            </a:r>
            <a:r>
              <a:rPr lang="en-IN" sz="7400" dirty="0" smtClean="0">
                <a:ea typeface="Open Sans" panose="020B0606030504020204" pitchFamily="34" charset="0"/>
                <a:cs typeface="Open Sans" panose="020B0606030504020204" pitchFamily="34" charset="0"/>
              </a:rPr>
              <a:t> and Rahul Sharma</a:t>
            </a:r>
            <a:endParaRPr lang="en-IN" sz="7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790" y="4317808"/>
            <a:ext cx="9373766" cy="1024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Abstract</a:t>
            </a:r>
          </a:p>
          <a:p>
            <a:pPr algn="just">
              <a:lnSpc>
                <a:spcPts val="7100"/>
              </a:lnSpc>
            </a:pP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Conventional CFD </a:t>
            </a:r>
            <a:r>
              <a:rPr lang="en-IN" sz="5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softwares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take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large amount of time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to solve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for the flow around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IN" sz="5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airfoil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 For reducing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that time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taken To calculate lift coefficient, we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employed a </a:t>
            </a:r>
            <a:r>
              <a:rPr lang="en-IN" sz="5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Fully-connected Neural Network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 CFD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solvers have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high-dimensional non-linearity, therefore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if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our network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can learn those nonlinearities, that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would </a:t>
            </a:r>
            <a:endParaRPr lang="en-IN" sz="6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148" y="15289983"/>
            <a:ext cx="9290007" cy="609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Problem </a:t>
            </a:r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Formulation</a:t>
            </a:r>
          </a:p>
          <a:p>
            <a:pPr algn="just"/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Our objective is: lift coefficient estimation using NACA digits. We have taken the </a:t>
            </a:r>
            <a:r>
              <a:rPr lang="en-IN" sz="5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NACA 4-digit series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to estimate the lift coefficient data from </a:t>
            </a:r>
            <a:r>
              <a:rPr lang="en-IN" sz="5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JavaFoil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5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622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592" y="20366798"/>
            <a:ext cx="9290007" cy="1554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Dataset </a:t>
            </a:r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Generation</a:t>
            </a:r>
          </a:p>
          <a:p>
            <a:pPr algn="just"/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are using UIUC </a:t>
            </a:r>
            <a:r>
              <a:rPr lang="en-IN" sz="5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Airfoil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Database from where lift coefficient data for each NACA 4-digit profile is generated, by using </a:t>
            </a:r>
            <a:r>
              <a:rPr lang="en-IN" sz="5200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JavaFoil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 The database has about 1600 profiles from where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28 NACA </a:t>
            </a:r>
            <a:r>
              <a:rPr lang="en-IN" sz="5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airfoils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were selected. </a:t>
            </a:r>
          </a:p>
          <a:p>
            <a:pPr algn="just"/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N" sz="5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ata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wa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s </a:t>
            </a:r>
            <a:r>
              <a:rPr lang="en-IN" sz="5200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preprocessed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by resizing the NACA digits to a 42×1 one-hot tensor(10 for each digit and one for Re and </a:t>
            </a:r>
            <a:r>
              <a:rPr lang="el-GR" sz="5200" dirty="0"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, after normalizing).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IN" sz="5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data augmentation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using multiple </a:t>
            </a:r>
            <a:r>
              <a:rPr lang="el-GR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(±20°) &amp; Re(30,000-6,430,000), the dataset has 15,000 training &amp;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97340" y="4317810"/>
            <a:ext cx="1804118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Network </a:t>
            </a:r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</a:p>
          <a:p>
            <a:pPr algn="just"/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Parameter estimation is a </a:t>
            </a:r>
            <a:r>
              <a:rPr lang="en-IN" sz="5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problem, and thus our model, the Fully-Connected uses </a:t>
            </a:r>
            <a:r>
              <a:rPr lang="en-IN" sz="5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Mean Squared Error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as the loss measure. The output is a single value i.e. lift coefficient. Also, </a:t>
            </a:r>
            <a:r>
              <a:rPr lang="en-IN" sz="5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tanh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is used considering the range limits of the lift coefficient (-1 to +1).</a:t>
            </a:r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7340" y="17434712"/>
            <a:ext cx="18041183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  <a:p>
            <a:endParaRPr lang="en-IN" sz="5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5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5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5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Above are the plot of losses of the network over the training data(left) and testing data(right) versus the number of epochs.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, the number of epochs used = 50, learning rate used = 0.005 and batch size = 50. 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From the above plots, we can see that:</a:t>
            </a:r>
          </a:p>
          <a:p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  minimum train loss = </a:t>
            </a:r>
            <a:r>
              <a:rPr lang="en-IN" sz="5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0.035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and minimum test loss = </a:t>
            </a:r>
            <a:r>
              <a:rPr lang="en-IN" sz="5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0.009</a:t>
            </a:r>
          </a:p>
          <a:p>
            <a:endParaRPr lang="en-IN" sz="5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68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0294" y="29123041"/>
            <a:ext cx="18357612" cy="758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Conclusions &amp; Future </a:t>
            </a:r>
            <a:r>
              <a:rPr lang="en-IN" sz="6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</a:p>
          <a:p>
            <a:pPr algn="just"/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can conclude that the present network could be used over any NACA 4-digit series, and so, the final model should incorporate NACA 5-digit, as well as 6-digit series so that it could generalize for any </a:t>
            </a:r>
            <a:r>
              <a:rPr lang="en-IN" sz="5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airfoil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profile. Additionally, we must further </a:t>
            </a:r>
            <a:r>
              <a:rPr lang="en-IN" sz="5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finetune</a:t>
            </a:r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our hyper-parameters based upon loss trends and more training/validation data. Further, creating data from a better source like experimental or a high-end CFD solver will enable us to better train our model.  </a:t>
            </a:r>
          </a:p>
          <a:p>
            <a:r>
              <a:rPr lang="en-IN" sz="5500" dirty="0" smtClean="0"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lang="en-IN" sz="55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3386" y="4317809"/>
            <a:ext cx="10010519" cy="1097217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3387" y="15289984"/>
            <a:ext cx="10010518" cy="519562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3387" y="20485611"/>
            <a:ext cx="10010518" cy="1584975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217461" y="4317809"/>
            <a:ext cx="18946974" cy="1318300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211939" y="17500814"/>
            <a:ext cx="18952497" cy="1163887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211939" y="29139690"/>
            <a:ext cx="18952497" cy="719567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768" y="969538"/>
            <a:ext cx="3562755" cy="2281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519" y="8735275"/>
            <a:ext cx="9739721" cy="81888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29450" y="16593960"/>
            <a:ext cx="116233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(Above): FC used : 42 × 60 × 60 × 1</a:t>
            </a:r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511" y="8486328"/>
            <a:ext cx="5909794" cy="90001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579025" y="10075176"/>
            <a:ext cx="35854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(Left):</a:t>
            </a:r>
          </a:p>
          <a:p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Network</a:t>
            </a:r>
          </a:p>
          <a:p>
            <a:r>
              <a:rPr lang="en-IN" sz="5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  <a:endParaRPr lang="en-IN" sz="5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620" y="18764057"/>
            <a:ext cx="9344286" cy="60463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37" y="18933834"/>
            <a:ext cx="9360299" cy="57067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51323" r="56248" b="39935"/>
          <a:stretch/>
        </p:blipFill>
        <p:spPr>
          <a:xfrm>
            <a:off x="904505" y="27089429"/>
            <a:ext cx="7016088" cy="222248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20593" y="26880525"/>
            <a:ext cx="30542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dirty="0" smtClean="0"/>
              <a:t>(Left): NACA </a:t>
            </a:r>
            <a:r>
              <a:rPr lang="en-IN" sz="5200" dirty="0" err="1" smtClean="0"/>
              <a:t>Airfoils</a:t>
            </a:r>
            <a:endParaRPr lang="en-IN" sz="5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2369" y="35520246"/>
            <a:ext cx="82876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dirty="0" smtClean="0"/>
              <a:t>5,000 testing data.</a:t>
            </a:r>
            <a:endParaRPr lang="en-IN" sz="5200" dirty="0"/>
          </a:p>
        </p:txBody>
      </p:sp>
      <p:sp>
        <p:nvSpPr>
          <p:cNvPr id="30" name="TextBox 29"/>
          <p:cNvSpPr txBox="1"/>
          <p:nvPr/>
        </p:nvSpPr>
        <p:spPr>
          <a:xfrm>
            <a:off x="1269369" y="14342642"/>
            <a:ext cx="8543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dirty="0" smtClean="0"/>
              <a:t>be really useful.</a:t>
            </a:r>
            <a:endParaRPr lang="en-IN" sz="5200" dirty="0"/>
          </a:p>
        </p:txBody>
      </p:sp>
    </p:spTree>
    <p:extLst>
      <p:ext uri="{BB962C8B-B14F-4D97-AF65-F5344CB8AC3E}">
        <p14:creationId xmlns:p14="http://schemas.microsoft.com/office/powerpoint/2010/main" val="8531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423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Sharma</dc:creator>
  <cp:lastModifiedBy>Rahul Sharma</cp:lastModifiedBy>
  <cp:revision>44</cp:revision>
  <cp:lastPrinted>2018-11-29T01:08:17Z</cp:lastPrinted>
  <dcterms:created xsi:type="dcterms:W3CDTF">2018-11-29T00:35:27Z</dcterms:created>
  <dcterms:modified xsi:type="dcterms:W3CDTF">2018-11-29T18:01:49Z</dcterms:modified>
</cp:coreProperties>
</file>