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300700" cy="10299700"/>
  <p:notesSz cx="18300700" cy="102997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961976"/>
            <a:ext cx="18288000" cy="632460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3609304" y="6216619"/>
            <a:ext cx="4679315" cy="4070985"/>
          </a:xfrm>
          <a:custGeom>
            <a:avLst/>
            <a:gdLst/>
            <a:ahLst/>
            <a:cxnLst/>
            <a:rect l="l" t="t" r="r" b="b"/>
            <a:pathLst>
              <a:path w="4679315" h="4070984">
                <a:moveTo>
                  <a:pt x="0" y="4070378"/>
                </a:moveTo>
                <a:lnTo>
                  <a:pt x="49346" y="4043276"/>
                </a:lnTo>
                <a:lnTo>
                  <a:pt x="88924" y="4020525"/>
                </a:lnTo>
                <a:lnTo>
                  <a:pt x="128075" y="3997173"/>
                </a:lnTo>
                <a:lnTo>
                  <a:pt x="166808" y="3973231"/>
                </a:lnTo>
                <a:lnTo>
                  <a:pt x="205131" y="3948709"/>
                </a:lnTo>
                <a:lnTo>
                  <a:pt x="243050" y="3923620"/>
                </a:lnTo>
                <a:lnTo>
                  <a:pt x="280576" y="3897974"/>
                </a:lnTo>
                <a:lnTo>
                  <a:pt x="317714" y="3871782"/>
                </a:lnTo>
                <a:lnTo>
                  <a:pt x="354474" y="3845056"/>
                </a:lnTo>
                <a:lnTo>
                  <a:pt x="390862" y="3817806"/>
                </a:lnTo>
                <a:lnTo>
                  <a:pt x="426888" y="3790043"/>
                </a:lnTo>
                <a:lnTo>
                  <a:pt x="462558" y="3761780"/>
                </a:lnTo>
                <a:lnTo>
                  <a:pt x="497880" y="3733027"/>
                </a:lnTo>
                <a:lnTo>
                  <a:pt x="532864" y="3703794"/>
                </a:lnTo>
                <a:lnTo>
                  <a:pt x="567516" y="3674094"/>
                </a:lnTo>
                <a:lnTo>
                  <a:pt x="601844" y="3643938"/>
                </a:lnTo>
                <a:lnTo>
                  <a:pt x="635856" y="3613336"/>
                </a:lnTo>
                <a:lnTo>
                  <a:pt x="669560" y="3582299"/>
                </a:lnTo>
                <a:lnTo>
                  <a:pt x="702965" y="3550840"/>
                </a:lnTo>
                <a:lnTo>
                  <a:pt x="736077" y="3518968"/>
                </a:lnTo>
                <a:lnTo>
                  <a:pt x="768905" y="3486696"/>
                </a:lnTo>
                <a:lnTo>
                  <a:pt x="801457" y="3454033"/>
                </a:lnTo>
                <a:lnTo>
                  <a:pt x="833740" y="3420992"/>
                </a:lnTo>
                <a:lnTo>
                  <a:pt x="865763" y="3387584"/>
                </a:lnTo>
                <a:lnTo>
                  <a:pt x="897533" y="3353819"/>
                </a:lnTo>
                <a:lnTo>
                  <a:pt x="929059" y="3319708"/>
                </a:lnTo>
                <a:lnTo>
                  <a:pt x="960347" y="3285264"/>
                </a:lnTo>
                <a:lnTo>
                  <a:pt x="991407" y="3250497"/>
                </a:lnTo>
                <a:lnTo>
                  <a:pt x="1022245" y="3215418"/>
                </a:lnTo>
                <a:lnTo>
                  <a:pt x="1052870" y="3180038"/>
                </a:lnTo>
                <a:lnTo>
                  <a:pt x="1083290" y="3144369"/>
                </a:lnTo>
                <a:lnTo>
                  <a:pt x="1113513" y="3108421"/>
                </a:lnTo>
                <a:lnTo>
                  <a:pt x="1143546" y="3072206"/>
                </a:lnTo>
                <a:lnTo>
                  <a:pt x="1173398" y="3035735"/>
                </a:lnTo>
                <a:lnTo>
                  <a:pt x="1203075" y="2999019"/>
                </a:lnTo>
                <a:lnTo>
                  <a:pt x="1232587" y="2962068"/>
                </a:lnTo>
                <a:lnTo>
                  <a:pt x="1261941" y="2924896"/>
                </a:lnTo>
                <a:lnTo>
                  <a:pt x="1291145" y="2887511"/>
                </a:lnTo>
                <a:lnTo>
                  <a:pt x="1320207" y="2849926"/>
                </a:lnTo>
                <a:lnTo>
                  <a:pt x="1349134" y="2812152"/>
                </a:lnTo>
                <a:lnTo>
                  <a:pt x="1377935" y="2774200"/>
                </a:lnTo>
                <a:lnTo>
                  <a:pt x="1406618" y="2736080"/>
                </a:lnTo>
                <a:lnTo>
                  <a:pt x="1435190" y="2697805"/>
                </a:lnTo>
                <a:lnTo>
                  <a:pt x="1463659" y="2659385"/>
                </a:lnTo>
                <a:lnTo>
                  <a:pt x="1492034" y="2620831"/>
                </a:lnTo>
                <a:lnTo>
                  <a:pt x="1520321" y="2582155"/>
                </a:lnTo>
                <a:lnTo>
                  <a:pt x="1548530" y="2543367"/>
                </a:lnTo>
                <a:lnTo>
                  <a:pt x="1576667" y="2504479"/>
                </a:lnTo>
                <a:lnTo>
                  <a:pt x="1604741" y="2465502"/>
                </a:lnTo>
                <a:lnTo>
                  <a:pt x="1632760" y="2426447"/>
                </a:lnTo>
                <a:lnTo>
                  <a:pt x="1660732" y="2387326"/>
                </a:lnTo>
                <a:lnTo>
                  <a:pt x="1688663" y="2348148"/>
                </a:lnTo>
                <a:lnTo>
                  <a:pt x="1716564" y="2308926"/>
                </a:lnTo>
                <a:lnTo>
                  <a:pt x="1744440" y="2269671"/>
                </a:lnTo>
                <a:lnTo>
                  <a:pt x="1772300" y="2230393"/>
                </a:lnTo>
                <a:lnTo>
                  <a:pt x="1800153" y="2191104"/>
                </a:lnTo>
                <a:lnTo>
                  <a:pt x="1828005" y="2151816"/>
                </a:lnTo>
                <a:lnTo>
                  <a:pt x="1855865" y="2112538"/>
                </a:lnTo>
                <a:lnTo>
                  <a:pt x="1883741" y="2073283"/>
                </a:lnTo>
                <a:lnTo>
                  <a:pt x="1911641" y="2034061"/>
                </a:lnTo>
                <a:lnTo>
                  <a:pt x="1939573" y="1994884"/>
                </a:lnTo>
                <a:lnTo>
                  <a:pt x="1967543" y="1955762"/>
                </a:lnTo>
                <a:lnTo>
                  <a:pt x="1995562" y="1916708"/>
                </a:lnTo>
                <a:lnTo>
                  <a:pt x="2023635" y="1877731"/>
                </a:lnTo>
                <a:lnTo>
                  <a:pt x="2051772" y="1838843"/>
                </a:lnTo>
                <a:lnTo>
                  <a:pt x="2079979" y="1800055"/>
                </a:lnTo>
                <a:lnTo>
                  <a:pt x="2108266" y="1761379"/>
                </a:lnTo>
                <a:lnTo>
                  <a:pt x="2136640" y="1722826"/>
                </a:lnTo>
                <a:lnTo>
                  <a:pt x="2165108" y="1684406"/>
                </a:lnTo>
                <a:lnTo>
                  <a:pt x="2193679" y="1646130"/>
                </a:lnTo>
                <a:lnTo>
                  <a:pt x="2222360" y="1608011"/>
                </a:lnTo>
                <a:lnTo>
                  <a:pt x="2251160" y="1570059"/>
                </a:lnTo>
                <a:lnTo>
                  <a:pt x="2280086" y="1532285"/>
                </a:lnTo>
                <a:lnTo>
                  <a:pt x="2309147" y="1494700"/>
                </a:lnTo>
                <a:lnTo>
                  <a:pt x="2338349" y="1457316"/>
                </a:lnTo>
                <a:lnTo>
                  <a:pt x="2367702" y="1420143"/>
                </a:lnTo>
                <a:lnTo>
                  <a:pt x="2397212" y="1383193"/>
                </a:lnTo>
                <a:lnTo>
                  <a:pt x="2426888" y="1346477"/>
                </a:lnTo>
                <a:lnTo>
                  <a:pt x="2456738" y="1310006"/>
                </a:lnTo>
                <a:lnTo>
                  <a:pt x="2486770" y="1273791"/>
                </a:lnTo>
                <a:lnTo>
                  <a:pt x="2516991" y="1237843"/>
                </a:lnTo>
                <a:lnTo>
                  <a:pt x="2547409" y="1202173"/>
                </a:lnTo>
                <a:lnTo>
                  <a:pt x="2578033" y="1166794"/>
                </a:lnTo>
                <a:lnTo>
                  <a:pt x="2608870" y="1131715"/>
                </a:lnTo>
                <a:lnTo>
                  <a:pt x="2639928" y="1096947"/>
                </a:lnTo>
                <a:lnTo>
                  <a:pt x="2671215" y="1062503"/>
                </a:lnTo>
                <a:lnTo>
                  <a:pt x="2702739" y="1028393"/>
                </a:lnTo>
                <a:lnTo>
                  <a:pt x="2734507" y="994628"/>
                </a:lnTo>
                <a:lnTo>
                  <a:pt x="2766529" y="961219"/>
                </a:lnTo>
                <a:lnTo>
                  <a:pt x="2798811" y="928178"/>
                </a:lnTo>
                <a:lnTo>
                  <a:pt x="2831361" y="895516"/>
                </a:lnTo>
                <a:lnTo>
                  <a:pt x="2864187" y="863243"/>
                </a:lnTo>
                <a:lnTo>
                  <a:pt x="2897298" y="831372"/>
                </a:lnTo>
                <a:lnTo>
                  <a:pt x="2930701" y="799912"/>
                </a:lnTo>
                <a:lnTo>
                  <a:pt x="2964404" y="768875"/>
                </a:lnTo>
                <a:lnTo>
                  <a:pt x="2998415" y="738273"/>
                </a:lnTo>
                <a:lnTo>
                  <a:pt x="3032742" y="708117"/>
                </a:lnTo>
                <a:lnTo>
                  <a:pt x="3067392" y="678417"/>
                </a:lnTo>
                <a:lnTo>
                  <a:pt x="3102375" y="649184"/>
                </a:lnTo>
                <a:lnTo>
                  <a:pt x="3137696" y="620431"/>
                </a:lnTo>
                <a:lnTo>
                  <a:pt x="3173365" y="592167"/>
                </a:lnTo>
                <a:lnTo>
                  <a:pt x="3209389" y="564405"/>
                </a:lnTo>
                <a:lnTo>
                  <a:pt x="3245777" y="537155"/>
                </a:lnTo>
                <a:lnTo>
                  <a:pt x="3282536" y="510429"/>
                </a:lnTo>
                <a:lnTo>
                  <a:pt x="3319673" y="484237"/>
                </a:lnTo>
                <a:lnTo>
                  <a:pt x="3357198" y="458590"/>
                </a:lnTo>
                <a:lnTo>
                  <a:pt x="3395117" y="433501"/>
                </a:lnTo>
                <a:lnTo>
                  <a:pt x="3433439" y="408979"/>
                </a:lnTo>
                <a:lnTo>
                  <a:pt x="3472171" y="385037"/>
                </a:lnTo>
                <a:lnTo>
                  <a:pt x="3511322" y="361685"/>
                </a:lnTo>
                <a:lnTo>
                  <a:pt x="3550900" y="338934"/>
                </a:lnTo>
                <a:lnTo>
                  <a:pt x="3590911" y="316796"/>
                </a:lnTo>
                <a:lnTo>
                  <a:pt x="3631365" y="295282"/>
                </a:lnTo>
                <a:lnTo>
                  <a:pt x="3672269" y="274402"/>
                </a:lnTo>
                <a:lnTo>
                  <a:pt x="3713630" y="254168"/>
                </a:lnTo>
                <a:lnTo>
                  <a:pt x="3755458" y="234591"/>
                </a:lnTo>
                <a:lnTo>
                  <a:pt x="3797759" y="215683"/>
                </a:lnTo>
                <a:lnTo>
                  <a:pt x="3840542" y="197454"/>
                </a:lnTo>
                <a:lnTo>
                  <a:pt x="3883815" y="179915"/>
                </a:lnTo>
                <a:lnTo>
                  <a:pt x="3927585" y="163078"/>
                </a:lnTo>
                <a:lnTo>
                  <a:pt x="3971860" y="146954"/>
                </a:lnTo>
                <a:lnTo>
                  <a:pt x="4016648" y="131553"/>
                </a:lnTo>
                <a:lnTo>
                  <a:pt x="4061958" y="116888"/>
                </a:lnTo>
                <a:lnTo>
                  <a:pt x="4107796" y="102969"/>
                </a:lnTo>
                <a:lnTo>
                  <a:pt x="4154172" y="89807"/>
                </a:lnTo>
                <a:lnTo>
                  <a:pt x="4201092" y="77413"/>
                </a:lnTo>
                <a:lnTo>
                  <a:pt x="4248565" y="65799"/>
                </a:lnTo>
                <a:lnTo>
                  <a:pt x="4296598" y="54976"/>
                </a:lnTo>
                <a:lnTo>
                  <a:pt x="4345200" y="44955"/>
                </a:lnTo>
                <a:lnTo>
                  <a:pt x="4394379" y="35747"/>
                </a:lnTo>
                <a:lnTo>
                  <a:pt x="4444141" y="27362"/>
                </a:lnTo>
                <a:lnTo>
                  <a:pt x="4494496" y="19813"/>
                </a:lnTo>
                <a:lnTo>
                  <a:pt x="4545451" y="13111"/>
                </a:lnTo>
                <a:lnTo>
                  <a:pt x="4597014" y="7266"/>
                </a:lnTo>
                <a:lnTo>
                  <a:pt x="4649192" y="2290"/>
                </a:lnTo>
                <a:lnTo>
                  <a:pt x="4678710" y="0"/>
                </a:lnTo>
              </a:path>
            </a:pathLst>
          </a:custGeom>
          <a:ln w="24999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54885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88586" y="1628648"/>
            <a:ext cx="4112463" cy="392938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88373" y="1628648"/>
            <a:ext cx="4179697" cy="390982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378940" y="1628648"/>
            <a:ext cx="2382393" cy="390982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21142" y="2066798"/>
            <a:ext cx="2204810" cy="39293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89458" y="1429588"/>
            <a:ext cx="15121783" cy="9547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12734" y="3414852"/>
            <a:ext cx="7438351" cy="30133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4083" y="2753220"/>
            <a:ext cx="15177135" cy="368681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algn="ctr" marL="12065" marR="5080" indent="-8255">
              <a:lnSpc>
                <a:spcPct val="100000"/>
              </a:lnSpc>
              <a:spcBef>
                <a:spcPts val="125"/>
              </a:spcBef>
            </a:pPr>
            <a:r>
              <a:rPr dirty="0" sz="8000" spc="70">
                <a:latin typeface="Times New Roman"/>
                <a:cs typeface="Times New Roman"/>
              </a:rPr>
              <a:t>Optimizing</a:t>
            </a:r>
            <a:r>
              <a:rPr dirty="0" sz="8000" spc="-450">
                <a:latin typeface="Times New Roman"/>
                <a:cs typeface="Times New Roman"/>
              </a:rPr>
              <a:t> </a:t>
            </a:r>
            <a:r>
              <a:rPr dirty="0" sz="8000" spc="-10">
                <a:latin typeface="Times New Roman"/>
                <a:cs typeface="Times New Roman"/>
              </a:rPr>
              <a:t>Profitability: </a:t>
            </a:r>
            <a:r>
              <a:rPr dirty="0" sz="8000" spc="145">
                <a:latin typeface="Times New Roman"/>
                <a:cs typeface="Times New Roman"/>
              </a:rPr>
              <a:t>Implementing</a:t>
            </a:r>
            <a:r>
              <a:rPr dirty="0" sz="8000" spc="-450">
                <a:latin typeface="Times New Roman"/>
                <a:cs typeface="Times New Roman"/>
              </a:rPr>
              <a:t> </a:t>
            </a:r>
            <a:r>
              <a:rPr dirty="0" sz="8000">
                <a:latin typeface="Times New Roman"/>
                <a:cs typeface="Times New Roman"/>
              </a:rPr>
              <a:t>Dynamic</a:t>
            </a:r>
            <a:r>
              <a:rPr dirty="0" sz="8000" spc="-445">
                <a:latin typeface="Times New Roman"/>
                <a:cs typeface="Times New Roman"/>
              </a:rPr>
              <a:t> </a:t>
            </a:r>
            <a:r>
              <a:rPr dirty="0" sz="8000" spc="55">
                <a:latin typeface="Times New Roman"/>
                <a:cs typeface="Times New Roman"/>
              </a:rPr>
              <a:t>Pricing </a:t>
            </a:r>
            <a:r>
              <a:rPr dirty="0" sz="8000" spc="125">
                <a:latin typeface="Times New Roman"/>
                <a:cs typeface="Times New Roman"/>
              </a:rPr>
              <a:t>Strategies</a:t>
            </a:r>
            <a:r>
              <a:rPr dirty="0" sz="8000" spc="-420">
                <a:latin typeface="Times New Roman"/>
                <a:cs typeface="Times New Roman"/>
              </a:rPr>
              <a:t> </a:t>
            </a:r>
            <a:r>
              <a:rPr dirty="0" sz="8000" spc="90">
                <a:latin typeface="Times New Roman"/>
                <a:cs typeface="Times New Roman"/>
              </a:rPr>
              <a:t>for</a:t>
            </a:r>
            <a:r>
              <a:rPr dirty="0" sz="8000" spc="-415">
                <a:latin typeface="Times New Roman"/>
                <a:cs typeface="Times New Roman"/>
              </a:rPr>
              <a:t> </a:t>
            </a:r>
            <a:r>
              <a:rPr dirty="0" sz="8000">
                <a:latin typeface="Times New Roman"/>
                <a:cs typeface="Times New Roman"/>
              </a:rPr>
              <a:t>CultFit</a:t>
            </a:r>
            <a:r>
              <a:rPr dirty="0" sz="8000" spc="-420">
                <a:latin typeface="Times New Roman"/>
                <a:cs typeface="Times New Roman"/>
              </a:rPr>
              <a:t> </a:t>
            </a:r>
            <a:r>
              <a:rPr dirty="0" sz="8000" spc="95">
                <a:latin typeface="Times New Roman"/>
                <a:cs typeface="Times New Roman"/>
              </a:rPr>
              <a:t>Fitness</a:t>
            </a:r>
            <a:r>
              <a:rPr dirty="0" sz="8000" spc="-420">
                <a:latin typeface="Times New Roman"/>
                <a:cs typeface="Times New Roman"/>
              </a:rPr>
              <a:t> </a:t>
            </a:r>
            <a:r>
              <a:rPr dirty="0" sz="8000" spc="-10">
                <a:latin typeface="Times New Roman"/>
                <a:cs typeface="Times New Roman"/>
              </a:rPr>
              <a:t>Classes</a:t>
            </a:r>
            <a:endParaRPr sz="80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12"/>
            <a:ext cx="18288000" cy="2550795"/>
          </a:xfrm>
          <a:custGeom>
            <a:avLst/>
            <a:gdLst/>
            <a:ahLst/>
            <a:cxnLst/>
            <a:rect l="l" t="t" r="r" b="b"/>
            <a:pathLst>
              <a:path w="18288000" h="2550795">
                <a:moveTo>
                  <a:pt x="18287988" y="526821"/>
                </a:moveTo>
                <a:lnTo>
                  <a:pt x="3380956" y="526821"/>
                </a:lnTo>
                <a:lnTo>
                  <a:pt x="3399358" y="512914"/>
                </a:lnTo>
                <a:lnTo>
                  <a:pt x="3439884" y="483222"/>
                </a:lnTo>
                <a:lnTo>
                  <a:pt x="3480841" y="454215"/>
                </a:lnTo>
                <a:lnTo>
                  <a:pt x="3522243" y="425958"/>
                </a:lnTo>
                <a:lnTo>
                  <a:pt x="3564115" y="398475"/>
                </a:lnTo>
                <a:lnTo>
                  <a:pt x="3606482" y="371843"/>
                </a:lnTo>
                <a:lnTo>
                  <a:pt x="3649370" y="346113"/>
                </a:lnTo>
                <a:lnTo>
                  <a:pt x="3692779" y="321335"/>
                </a:lnTo>
                <a:lnTo>
                  <a:pt x="3733800" y="298945"/>
                </a:lnTo>
                <a:lnTo>
                  <a:pt x="3775430" y="277202"/>
                </a:lnTo>
                <a:lnTo>
                  <a:pt x="3817683" y="256120"/>
                </a:lnTo>
                <a:lnTo>
                  <a:pt x="3860584" y="235686"/>
                </a:lnTo>
                <a:lnTo>
                  <a:pt x="3904119" y="215900"/>
                </a:lnTo>
                <a:lnTo>
                  <a:pt x="3948328" y="196748"/>
                </a:lnTo>
                <a:lnTo>
                  <a:pt x="3993210" y="178231"/>
                </a:lnTo>
                <a:lnTo>
                  <a:pt x="4038790" y="160350"/>
                </a:lnTo>
                <a:lnTo>
                  <a:pt x="4085056" y="143078"/>
                </a:lnTo>
                <a:lnTo>
                  <a:pt x="4132046" y="126441"/>
                </a:lnTo>
                <a:lnTo>
                  <a:pt x="4179747" y="110413"/>
                </a:lnTo>
                <a:lnTo>
                  <a:pt x="4228198" y="94996"/>
                </a:lnTo>
                <a:lnTo>
                  <a:pt x="4277398" y="80187"/>
                </a:lnTo>
                <a:lnTo>
                  <a:pt x="4327360" y="65989"/>
                </a:lnTo>
                <a:lnTo>
                  <a:pt x="4378096" y="52387"/>
                </a:lnTo>
                <a:lnTo>
                  <a:pt x="4429620" y="39370"/>
                </a:lnTo>
                <a:lnTo>
                  <a:pt x="4481931" y="26949"/>
                </a:lnTo>
                <a:lnTo>
                  <a:pt x="4535068" y="15113"/>
                </a:lnTo>
                <a:lnTo>
                  <a:pt x="4589030" y="3860"/>
                </a:lnTo>
                <a:lnTo>
                  <a:pt x="4608830" y="0"/>
                </a:lnTo>
                <a:lnTo>
                  <a:pt x="4355033" y="0"/>
                </a:lnTo>
                <a:lnTo>
                  <a:pt x="4311916" y="11557"/>
                </a:lnTo>
                <a:lnTo>
                  <a:pt x="4261091" y="26022"/>
                </a:lnTo>
                <a:lnTo>
                  <a:pt x="4211028" y="41097"/>
                </a:lnTo>
                <a:lnTo>
                  <a:pt x="4161739" y="56794"/>
                </a:lnTo>
                <a:lnTo>
                  <a:pt x="4113187" y="73113"/>
                </a:lnTo>
                <a:lnTo>
                  <a:pt x="4065371" y="90068"/>
                </a:lnTo>
                <a:lnTo>
                  <a:pt x="4018280" y="107645"/>
                </a:lnTo>
                <a:lnTo>
                  <a:pt x="3971887" y="125882"/>
                </a:lnTo>
                <a:lnTo>
                  <a:pt x="3926192" y="144741"/>
                </a:lnTo>
                <a:lnTo>
                  <a:pt x="3881170" y="164261"/>
                </a:lnTo>
                <a:lnTo>
                  <a:pt x="3836809" y="184429"/>
                </a:lnTo>
                <a:lnTo>
                  <a:pt x="3793096" y="205257"/>
                </a:lnTo>
                <a:lnTo>
                  <a:pt x="3750030" y="226745"/>
                </a:lnTo>
                <a:lnTo>
                  <a:pt x="3707574" y="248907"/>
                </a:lnTo>
                <a:lnTo>
                  <a:pt x="3665728" y="271741"/>
                </a:lnTo>
                <a:lnTo>
                  <a:pt x="3621519" y="297053"/>
                </a:lnTo>
                <a:lnTo>
                  <a:pt x="3577869" y="323291"/>
                </a:lnTo>
                <a:lnTo>
                  <a:pt x="3534778" y="350418"/>
                </a:lnTo>
                <a:lnTo>
                  <a:pt x="3492233" y="378345"/>
                </a:lnTo>
                <a:lnTo>
                  <a:pt x="3450183" y="407060"/>
                </a:lnTo>
                <a:lnTo>
                  <a:pt x="3408616" y="436486"/>
                </a:lnTo>
                <a:lnTo>
                  <a:pt x="3367519" y="466585"/>
                </a:lnTo>
                <a:lnTo>
                  <a:pt x="3326866" y="497293"/>
                </a:lnTo>
                <a:lnTo>
                  <a:pt x="3288868" y="526821"/>
                </a:lnTo>
                <a:lnTo>
                  <a:pt x="0" y="526821"/>
                </a:lnTo>
                <a:lnTo>
                  <a:pt x="0" y="574446"/>
                </a:lnTo>
                <a:lnTo>
                  <a:pt x="3229508" y="574446"/>
                </a:lnTo>
                <a:lnTo>
                  <a:pt x="3207308" y="592582"/>
                </a:lnTo>
                <a:lnTo>
                  <a:pt x="3168180" y="625233"/>
                </a:lnTo>
                <a:lnTo>
                  <a:pt x="3129381" y="658241"/>
                </a:lnTo>
                <a:lnTo>
                  <a:pt x="3090888" y="691553"/>
                </a:lnTo>
                <a:lnTo>
                  <a:pt x="3052673" y="725119"/>
                </a:lnTo>
                <a:lnTo>
                  <a:pt x="2976981" y="792784"/>
                </a:lnTo>
                <a:lnTo>
                  <a:pt x="2739758" y="1009802"/>
                </a:lnTo>
                <a:lnTo>
                  <a:pt x="2637764" y="1102182"/>
                </a:lnTo>
                <a:lnTo>
                  <a:pt x="2532392" y="1195946"/>
                </a:lnTo>
                <a:lnTo>
                  <a:pt x="2460269" y="1258951"/>
                </a:lnTo>
                <a:lnTo>
                  <a:pt x="2386660" y="1322158"/>
                </a:lnTo>
                <a:lnTo>
                  <a:pt x="2311577" y="1385404"/>
                </a:lnTo>
                <a:lnTo>
                  <a:pt x="2235035" y="1448523"/>
                </a:lnTo>
                <a:lnTo>
                  <a:pt x="2157044" y="1511350"/>
                </a:lnTo>
                <a:lnTo>
                  <a:pt x="2117496" y="1542605"/>
                </a:lnTo>
                <a:lnTo>
                  <a:pt x="2077593" y="1573733"/>
                </a:lnTo>
                <a:lnTo>
                  <a:pt x="2037321" y="1604695"/>
                </a:lnTo>
                <a:lnTo>
                  <a:pt x="1996706" y="1635493"/>
                </a:lnTo>
                <a:lnTo>
                  <a:pt x="1955723" y="1666087"/>
                </a:lnTo>
                <a:lnTo>
                  <a:pt x="1914385" y="1696466"/>
                </a:lnTo>
                <a:lnTo>
                  <a:pt x="1872703" y="1726603"/>
                </a:lnTo>
                <a:lnTo>
                  <a:pt x="1830654" y="1756486"/>
                </a:lnTo>
                <a:lnTo>
                  <a:pt x="1788261" y="1786089"/>
                </a:lnTo>
                <a:lnTo>
                  <a:pt x="1745513" y="1815388"/>
                </a:lnTo>
                <a:lnTo>
                  <a:pt x="1702409" y="1844382"/>
                </a:lnTo>
                <a:lnTo>
                  <a:pt x="1658962" y="1873021"/>
                </a:lnTo>
                <a:lnTo>
                  <a:pt x="1615160" y="1901317"/>
                </a:lnTo>
                <a:lnTo>
                  <a:pt x="1571028" y="1929218"/>
                </a:lnTo>
                <a:lnTo>
                  <a:pt x="1526527" y="1956714"/>
                </a:lnTo>
                <a:lnTo>
                  <a:pt x="1481696" y="1983803"/>
                </a:lnTo>
                <a:lnTo>
                  <a:pt x="1436522" y="2010435"/>
                </a:lnTo>
                <a:lnTo>
                  <a:pt x="1390992" y="2036610"/>
                </a:lnTo>
                <a:lnTo>
                  <a:pt x="1345133" y="2062302"/>
                </a:lnTo>
                <a:lnTo>
                  <a:pt x="1298930" y="2087486"/>
                </a:lnTo>
                <a:lnTo>
                  <a:pt x="1252270" y="2112200"/>
                </a:lnTo>
                <a:lnTo>
                  <a:pt x="1204734" y="2136648"/>
                </a:lnTo>
                <a:lnTo>
                  <a:pt x="1157046" y="2160397"/>
                </a:lnTo>
                <a:lnTo>
                  <a:pt x="1109319" y="2183396"/>
                </a:lnTo>
                <a:lnTo>
                  <a:pt x="1061554" y="2205634"/>
                </a:lnTo>
                <a:lnTo>
                  <a:pt x="1013764" y="2227122"/>
                </a:lnTo>
                <a:lnTo>
                  <a:pt x="965962" y="2247862"/>
                </a:lnTo>
                <a:lnTo>
                  <a:pt x="918133" y="2267839"/>
                </a:lnTo>
                <a:lnTo>
                  <a:pt x="870305" y="2287066"/>
                </a:lnTo>
                <a:lnTo>
                  <a:pt x="822464" y="2305532"/>
                </a:lnTo>
                <a:lnTo>
                  <a:pt x="774623" y="2323236"/>
                </a:lnTo>
                <a:lnTo>
                  <a:pt x="726782" y="2340191"/>
                </a:lnTo>
                <a:lnTo>
                  <a:pt x="678954" y="2356383"/>
                </a:lnTo>
                <a:lnTo>
                  <a:pt x="631139" y="2371801"/>
                </a:lnTo>
                <a:lnTo>
                  <a:pt x="583349" y="2386469"/>
                </a:lnTo>
                <a:lnTo>
                  <a:pt x="535584" y="2400376"/>
                </a:lnTo>
                <a:lnTo>
                  <a:pt x="487845" y="2413520"/>
                </a:lnTo>
                <a:lnTo>
                  <a:pt x="440143" y="2425903"/>
                </a:lnTo>
                <a:lnTo>
                  <a:pt x="392480" y="2437511"/>
                </a:lnTo>
                <a:lnTo>
                  <a:pt x="344855" y="2448356"/>
                </a:lnTo>
                <a:lnTo>
                  <a:pt x="297294" y="2458440"/>
                </a:lnTo>
                <a:lnTo>
                  <a:pt x="249783" y="2467749"/>
                </a:lnTo>
                <a:lnTo>
                  <a:pt x="202323" y="2476296"/>
                </a:lnTo>
                <a:lnTo>
                  <a:pt x="154940" y="2484082"/>
                </a:lnTo>
                <a:lnTo>
                  <a:pt x="107251" y="2490000"/>
                </a:lnTo>
                <a:lnTo>
                  <a:pt x="59728" y="2493099"/>
                </a:lnTo>
                <a:lnTo>
                  <a:pt x="12458" y="2493441"/>
                </a:lnTo>
                <a:lnTo>
                  <a:pt x="0" y="2492819"/>
                </a:lnTo>
                <a:lnTo>
                  <a:pt x="0" y="2549702"/>
                </a:lnTo>
                <a:lnTo>
                  <a:pt x="13512" y="2550083"/>
                </a:lnTo>
                <a:lnTo>
                  <a:pt x="30060" y="2550249"/>
                </a:lnTo>
                <a:lnTo>
                  <a:pt x="63449" y="2549614"/>
                </a:lnTo>
                <a:lnTo>
                  <a:pt x="129921" y="2544508"/>
                </a:lnTo>
                <a:lnTo>
                  <a:pt x="211213" y="2532215"/>
                </a:lnTo>
                <a:lnTo>
                  <a:pt x="259473" y="2523591"/>
                </a:lnTo>
                <a:lnTo>
                  <a:pt x="307784" y="2514181"/>
                </a:lnTo>
                <a:lnTo>
                  <a:pt x="356146" y="2503982"/>
                </a:lnTo>
                <a:lnTo>
                  <a:pt x="402564" y="2493441"/>
                </a:lnTo>
                <a:lnTo>
                  <a:pt x="404558" y="2492997"/>
                </a:lnTo>
                <a:lnTo>
                  <a:pt x="453009" y="2481211"/>
                </a:lnTo>
                <a:lnTo>
                  <a:pt x="501484" y="2468651"/>
                </a:lnTo>
                <a:lnTo>
                  <a:pt x="550011" y="2455303"/>
                </a:lnTo>
                <a:lnTo>
                  <a:pt x="598551" y="2441181"/>
                </a:lnTo>
                <a:lnTo>
                  <a:pt x="647115" y="2426284"/>
                </a:lnTo>
                <a:lnTo>
                  <a:pt x="695693" y="2410599"/>
                </a:lnTo>
                <a:lnTo>
                  <a:pt x="744283" y="2394140"/>
                </a:lnTo>
                <a:lnTo>
                  <a:pt x="792873" y="2376906"/>
                </a:lnTo>
                <a:lnTo>
                  <a:pt x="841463" y="2358910"/>
                </a:lnTo>
                <a:lnTo>
                  <a:pt x="890054" y="2340140"/>
                </a:lnTo>
                <a:lnTo>
                  <a:pt x="938631" y="2320594"/>
                </a:lnTo>
                <a:lnTo>
                  <a:pt x="987196" y="2300287"/>
                </a:lnTo>
                <a:lnTo>
                  <a:pt x="1035748" y="2279218"/>
                </a:lnTo>
                <a:lnTo>
                  <a:pt x="1084275" y="2257374"/>
                </a:lnTo>
                <a:lnTo>
                  <a:pt x="1132763" y="2234781"/>
                </a:lnTo>
                <a:lnTo>
                  <a:pt x="1181214" y="2211425"/>
                </a:lnTo>
                <a:lnTo>
                  <a:pt x="1229639" y="2187321"/>
                </a:lnTo>
                <a:lnTo>
                  <a:pt x="1278001" y="2162454"/>
                </a:lnTo>
                <a:lnTo>
                  <a:pt x="1325003" y="2137587"/>
                </a:lnTo>
                <a:lnTo>
                  <a:pt x="1371765" y="2112149"/>
                </a:lnTo>
                <a:lnTo>
                  <a:pt x="1417955" y="2086305"/>
                </a:lnTo>
                <a:lnTo>
                  <a:pt x="1463903" y="2059927"/>
                </a:lnTo>
                <a:lnTo>
                  <a:pt x="1509509" y="2033066"/>
                </a:lnTo>
                <a:lnTo>
                  <a:pt x="1554759" y="2005774"/>
                </a:lnTo>
                <a:lnTo>
                  <a:pt x="1599653" y="1978050"/>
                </a:lnTo>
                <a:lnTo>
                  <a:pt x="1644192" y="1949919"/>
                </a:lnTo>
                <a:lnTo>
                  <a:pt x="1688376" y="1921395"/>
                </a:lnTo>
                <a:lnTo>
                  <a:pt x="1732216" y="1892528"/>
                </a:lnTo>
                <a:lnTo>
                  <a:pt x="1775688" y="1863305"/>
                </a:lnTo>
                <a:lnTo>
                  <a:pt x="1818805" y="1833765"/>
                </a:lnTo>
                <a:lnTo>
                  <a:pt x="1861553" y="1803920"/>
                </a:lnTo>
                <a:lnTo>
                  <a:pt x="1903945" y="1773796"/>
                </a:lnTo>
                <a:lnTo>
                  <a:pt x="1945982" y="1743417"/>
                </a:lnTo>
                <a:lnTo>
                  <a:pt x="1987651" y="1712798"/>
                </a:lnTo>
                <a:lnTo>
                  <a:pt x="2028964" y="1681962"/>
                </a:lnTo>
                <a:lnTo>
                  <a:pt x="2069909" y="1650923"/>
                </a:lnTo>
                <a:lnTo>
                  <a:pt x="2110486" y="1619707"/>
                </a:lnTo>
                <a:lnTo>
                  <a:pt x="2150707" y="1588350"/>
                </a:lnTo>
                <a:lnTo>
                  <a:pt x="2190546" y="1556842"/>
                </a:lnTo>
                <a:lnTo>
                  <a:pt x="2269134" y="1493532"/>
                </a:lnTo>
                <a:lnTo>
                  <a:pt x="2346236" y="1429918"/>
                </a:lnTo>
                <a:lnTo>
                  <a:pt x="2421852" y="1366202"/>
                </a:lnTo>
                <a:lnTo>
                  <a:pt x="2495969" y="1302512"/>
                </a:lnTo>
                <a:lnTo>
                  <a:pt x="2568575" y="1239050"/>
                </a:lnTo>
                <a:lnTo>
                  <a:pt x="2674645" y="1144612"/>
                </a:lnTo>
                <a:lnTo>
                  <a:pt x="2777274" y="1051598"/>
                </a:lnTo>
                <a:lnTo>
                  <a:pt x="3013252" y="835710"/>
                </a:lnTo>
                <a:lnTo>
                  <a:pt x="3088195" y="768667"/>
                </a:lnTo>
                <a:lnTo>
                  <a:pt x="3126016" y="735418"/>
                </a:lnTo>
                <a:lnTo>
                  <a:pt x="3164103" y="702437"/>
                </a:lnTo>
                <a:lnTo>
                  <a:pt x="3202482" y="669759"/>
                </a:lnTo>
                <a:lnTo>
                  <a:pt x="3241167" y="637451"/>
                </a:lnTo>
                <a:lnTo>
                  <a:pt x="3280168" y="605548"/>
                </a:lnTo>
                <a:lnTo>
                  <a:pt x="3319119" y="574446"/>
                </a:lnTo>
                <a:lnTo>
                  <a:pt x="18287988" y="574446"/>
                </a:lnTo>
                <a:lnTo>
                  <a:pt x="18287988" y="526821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7892605"/>
            <a:ext cx="18288000" cy="2394585"/>
          </a:xfrm>
          <a:custGeom>
            <a:avLst/>
            <a:gdLst/>
            <a:ahLst/>
            <a:cxnLst/>
            <a:rect l="l" t="t" r="r" b="b"/>
            <a:pathLst>
              <a:path w="18288000" h="2394584">
                <a:moveTo>
                  <a:pt x="18287988" y="0"/>
                </a:moveTo>
                <a:lnTo>
                  <a:pt x="18231523" y="5473"/>
                </a:lnTo>
                <a:lnTo>
                  <a:pt x="18154549" y="18618"/>
                </a:lnTo>
                <a:lnTo>
                  <a:pt x="18108041" y="27863"/>
                </a:lnTo>
                <a:lnTo>
                  <a:pt x="18061496" y="37909"/>
                </a:lnTo>
                <a:lnTo>
                  <a:pt x="18014912" y="48768"/>
                </a:lnTo>
                <a:lnTo>
                  <a:pt x="17968303" y="60413"/>
                </a:lnTo>
                <a:lnTo>
                  <a:pt x="17921669" y="72859"/>
                </a:lnTo>
                <a:lnTo>
                  <a:pt x="17875009" y="86106"/>
                </a:lnTo>
                <a:lnTo>
                  <a:pt x="17828337" y="100139"/>
                </a:lnTo>
                <a:lnTo>
                  <a:pt x="17781664" y="114960"/>
                </a:lnTo>
                <a:lnTo>
                  <a:pt x="17734966" y="130568"/>
                </a:lnTo>
                <a:lnTo>
                  <a:pt x="17688281" y="146964"/>
                </a:lnTo>
                <a:lnTo>
                  <a:pt x="17641596" y="164147"/>
                </a:lnTo>
                <a:lnTo>
                  <a:pt x="17594936" y="182105"/>
                </a:lnTo>
                <a:lnTo>
                  <a:pt x="17548276" y="200850"/>
                </a:lnTo>
                <a:lnTo>
                  <a:pt x="17501642" y="220370"/>
                </a:lnTo>
                <a:lnTo>
                  <a:pt x="17455033" y="240665"/>
                </a:lnTo>
                <a:lnTo>
                  <a:pt x="17408462" y="261734"/>
                </a:lnTo>
                <a:lnTo>
                  <a:pt x="17361916" y="283578"/>
                </a:lnTo>
                <a:lnTo>
                  <a:pt x="17315422" y="306197"/>
                </a:lnTo>
                <a:lnTo>
                  <a:pt x="17268978" y="329577"/>
                </a:lnTo>
                <a:lnTo>
                  <a:pt x="17222572" y="353720"/>
                </a:lnTo>
                <a:lnTo>
                  <a:pt x="17176230" y="378637"/>
                </a:lnTo>
                <a:lnTo>
                  <a:pt x="17129405" y="404558"/>
                </a:lnTo>
                <a:lnTo>
                  <a:pt x="17082974" y="431063"/>
                </a:lnTo>
                <a:lnTo>
                  <a:pt x="17036936" y="458114"/>
                </a:lnTo>
                <a:lnTo>
                  <a:pt x="16991292" y="485698"/>
                </a:lnTo>
                <a:lnTo>
                  <a:pt x="16946042" y="513765"/>
                </a:lnTo>
                <a:lnTo>
                  <a:pt x="16901186" y="542302"/>
                </a:lnTo>
                <a:lnTo>
                  <a:pt x="16856736" y="571296"/>
                </a:lnTo>
                <a:lnTo>
                  <a:pt x="16812667" y="600710"/>
                </a:lnTo>
                <a:lnTo>
                  <a:pt x="16769004" y="630529"/>
                </a:lnTo>
                <a:lnTo>
                  <a:pt x="16725735" y="660717"/>
                </a:lnTo>
                <a:lnTo>
                  <a:pt x="16682860" y="691248"/>
                </a:lnTo>
                <a:lnTo>
                  <a:pt x="16640391" y="722109"/>
                </a:lnTo>
                <a:lnTo>
                  <a:pt x="16598329" y="753262"/>
                </a:lnTo>
                <a:lnTo>
                  <a:pt x="16556660" y="784682"/>
                </a:lnTo>
                <a:lnTo>
                  <a:pt x="16515385" y="816368"/>
                </a:lnTo>
                <a:lnTo>
                  <a:pt x="16474529" y="848271"/>
                </a:lnTo>
                <a:lnTo>
                  <a:pt x="16434067" y="880364"/>
                </a:lnTo>
                <a:lnTo>
                  <a:pt x="16393998" y="912647"/>
                </a:lnTo>
                <a:lnTo>
                  <a:pt x="16354349" y="945070"/>
                </a:lnTo>
                <a:lnTo>
                  <a:pt x="16315106" y="977620"/>
                </a:lnTo>
                <a:lnTo>
                  <a:pt x="16276257" y="1010259"/>
                </a:lnTo>
                <a:lnTo>
                  <a:pt x="16237827" y="1042987"/>
                </a:lnTo>
                <a:lnTo>
                  <a:pt x="16199790" y="1075766"/>
                </a:lnTo>
                <a:lnTo>
                  <a:pt x="16162173" y="1108557"/>
                </a:lnTo>
                <a:lnTo>
                  <a:pt x="16088157" y="1174127"/>
                </a:lnTo>
                <a:lnTo>
                  <a:pt x="16015792" y="1239494"/>
                </a:lnTo>
                <a:lnTo>
                  <a:pt x="15945066" y="1304467"/>
                </a:lnTo>
                <a:lnTo>
                  <a:pt x="15842069" y="1400746"/>
                </a:lnTo>
                <a:lnTo>
                  <a:pt x="15617203" y="1614512"/>
                </a:lnTo>
                <a:lnTo>
                  <a:pt x="15542121" y="1684680"/>
                </a:lnTo>
                <a:lnTo>
                  <a:pt x="15504198" y="1719491"/>
                </a:lnTo>
                <a:lnTo>
                  <a:pt x="15465971" y="1754047"/>
                </a:lnTo>
                <a:lnTo>
                  <a:pt x="15427427" y="1788274"/>
                </a:lnTo>
                <a:lnTo>
                  <a:pt x="15388527" y="1822094"/>
                </a:lnTo>
                <a:lnTo>
                  <a:pt x="15349258" y="1855457"/>
                </a:lnTo>
                <a:lnTo>
                  <a:pt x="15341003" y="1862289"/>
                </a:lnTo>
                <a:lnTo>
                  <a:pt x="0" y="1862289"/>
                </a:lnTo>
                <a:lnTo>
                  <a:pt x="0" y="1909914"/>
                </a:lnTo>
                <a:lnTo>
                  <a:pt x="15282698" y="1909914"/>
                </a:lnTo>
                <a:lnTo>
                  <a:pt x="15269490" y="1920532"/>
                </a:lnTo>
                <a:lnTo>
                  <a:pt x="15228926" y="1952117"/>
                </a:lnTo>
                <a:lnTo>
                  <a:pt x="15187879" y="1982965"/>
                </a:lnTo>
                <a:lnTo>
                  <a:pt x="15146325" y="2013026"/>
                </a:lnTo>
                <a:lnTo>
                  <a:pt x="15104225" y="2042223"/>
                </a:lnTo>
                <a:lnTo>
                  <a:pt x="15061565" y="2070493"/>
                </a:lnTo>
                <a:lnTo>
                  <a:pt x="15018309" y="2097773"/>
                </a:lnTo>
                <a:lnTo>
                  <a:pt x="14974431" y="2123998"/>
                </a:lnTo>
                <a:lnTo>
                  <a:pt x="14932660" y="2147773"/>
                </a:lnTo>
                <a:lnTo>
                  <a:pt x="14890166" y="2170798"/>
                </a:lnTo>
                <a:lnTo>
                  <a:pt x="14846948" y="2193099"/>
                </a:lnTo>
                <a:lnTo>
                  <a:pt x="14802866" y="2214727"/>
                </a:lnTo>
                <a:lnTo>
                  <a:pt x="14758264" y="2235530"/>
                </a:lnTo>
                <a:lnTo>
                  <a:pt x="14712760" y="2255672"/>
                </a:lnTo>
                <a:lnTo>
                  <a:pt x="14666468" y="2275103"/>
                </a:lnTo>
                <a:lnTo>
                  <a:pt x="14619364" y="2293836"/>
                </a:lnTo>
                <a:lnTo>
                  <a:pt x="14571434" y="2311870"/>
                </a:lnTo>
                <a:lnTo>
                  <a:pt x="14522666" y="2329218"/>
                </a:lnTo>
                <a:lnTo>
                  <a:pt x="14473047" y="2345893"/>
                </a:lnTo>
                <a:lnTo>
                  <a:pt x="14422552" y="2361869"/>
                </a:lnTo>
                <a:lnTo>
                  <a:pt x="14371168" y="2377198"/>
                </a:lnTo>
                <a:lnTo>
                  <a:pt x="14318882" y="2391841"/>
                </a:lnTo>
                <a:lnTo>
                  <a:pt x="14309179" y="2394394"/>
                </a:lnTo>
                <a:lnTo>
                  <a:pt x="14492897" y="2394394"/>
                </a:lnTo>
                <a:lnTo>
                  <a:pt x="14566392" y="2369375"/>
                </a:lnTo>
                <a:lnTo>
                  <a:pt x="14612988" y="2352306"/>
                </a:lnTo>
                <a:lnTo>
                  <a:pt x="14658835" y="2334603"/>
                </a:lnTo>
                <a:lnTo>
                  <a:pt x="14703946" y="2316251"/>
                </a:lnTo>
                <a:lnTo>
                  <a:pt x="14748332" y="2297265"/>
                </a:lnTo>
                <a:lnTo>
                  <a:pt x="14792008" y="2277618"/>
                </a:lnTo>
                <a:lnTo>
                  <a:pt x="14834985" y="2257323"/>
                </a:lnTo>
                <a:lnTo>
                  <a:pt x="14877276" y="2236355"/>
                </a:lnTo>
                <a:lnTo>
                  <a:pt x="14919008" y="2214676"/>
                </a:lnTo>
                <a:lnTo>
                  <a:pt x="14959876" y="2192426"/>
                </a:lnTo>
                <a:lnTo>
                  <a:pt x="15000212" y="2169452"/>
                </a:lnTo>
                <a:lnTo>
                  <a:pt x="15042693" y="2144039"/>
                </a:lnTo>
                <a:lnTo>
                  <a:pt x="15084565" y="2117687"/>
                </a:lnTo>
                <a:lnTo>
                  <a:pt x="15125853" y="2090458"/>
                </a:lnTo>
                <a:lnTo>
                  <a:pt x="15166594" y="2062416"/>
                </a:lnTo>
                <a:lnTo>
                  <a:pt x="15206802" y="2033600"/>
                </a:lnTo>
                <a:lnTo>
                  <a:pt x="15246503" y="2004072"/>
                </a:lnTo>
                <a:lnTo>
                  <a:pt x="15285733" y="1973897"/>
                </a:lnTo>
                <a:lnTo>
                  <a:pt x="15324506" y="1943112"/>
                </a:lnTo>
                <a:lnTo>
                  <a:pt x="15362860" y="1911781"/>
                </a:lnTo>
                <a:lnTo>
                  <a:pt x="15365083" y="1909914"/>
                </a:lnTo>
                <a:lnTo>
                  <a:pt x="18287988" y="1909914"/>
                </a:lnTo>
                <a:lnTo>
                  <a:pt x="18287988" y="1862289"/>
                </a:lnTo>
                <a:lnTo>
                  <a:pt x="15421394" y="1862289"/>
                </a:lnTo>
                <a:lnTo>
                  <a:pt x="15438374" y="1847710"/>
                </a:lnTo>
                <a:lnTo>
                  <a:pt x="15475611" y="1815071"/>
                </a:lnTo>
                <a:lnTo>
                  <a:pt x="15512504" y="1782114"/>
                </a:lnTo>
                <a:lnTo>
                  <a:pt x="15549106" y="1748878"/>
                </a:lnTo>
                <a:lnTo>
                  <a:pt x="15585428" y="1715439"/>
                </a:lnTo>
                <a:lnTo>
                  <a:pt x="15657373" y="1648104"/>
                </a:lnTo>
                <a:lnTo>
                  <a:pt x="15877286" y="1439024"/>
                </a:lnTo>
                <a:lnTo>
                  <a:pt x="15979610" y="1343406"/>
                </a:lnTo>
                <a:lnTo>
                  <a:pt x="16049867" y="1278902"/>
                </a:lnTo>
                <a:lnTo>
                  <a:pt x="16121749" y="1214005"/>
                </a:lnTo>
                <a:lnTo>
                  <a:pt x="16195243" y="1148930"/>
                </a:lnTo>
                <a:lnTo>
                  <a:pt x="16270364" y="1083856"/>
                </a:lnTo>
                <a:lnTo>
                  <a:pt x="16308515" y="1051382"/>
                </a:lnTo>
                <a:lnTo>
                  <a:pt x="16347085" y="1018984"/>
                </a:lnTo>
                <a:lnTo>
                  <a:pt x="16386036" y="986688"/>
                </a:lnTo>
                <a:lnTo>
                  <a:pt x="16425393" y="954519"/>
                </a:lnTo>
                <a:lnTo>
                  <a:pt x="16465144" y="922489"/>
                </a:lnTo>
                <a:lnTo>
                  <a:pt x="16505301" y="890638"/>
                </a:lnTo>
                <a:lnTo>
                  <a:pt x="16545840" y="858989"/>
                </a:lnTo>
                <a:lnTo>
                  <a:pt x="16586784" y="827557"/>
                </a:lnTo>
                <a:lnTo>
                  <a:pt x="16628110" y="796378"/>
                </a:lnTo>
                <a:lnTo>
                  <a:pt x="16669842" y="765479"/>
                </a:lnTo>
                <a:lnTo>
                  <a:pt x="16711956" y="734860"/>
                </a:lnTo>
                <a:lnTo>
                  <a:pt x="16754475" y="704570"/>
                </a:lnTo>
                <a:lnTo>
                  <a:pt x="16797376" y="674636"/>
                </a:lnTo>
                <a:lnTo>
                  <a:pt x="16840657" y="645058"/>
                </a:lnTo>
                <a:lnTo>
                  <a:pt x="16884333" y="615873"/>
                </a:lnTo>
                <a:lnTo>
                  <a:pt x="16928402" y="587121"/>
                </a:lnTo>
                <a:lnTo>
                  <a:pt x="16972852" y="558800"/>
                </a:lnTo>
                <a:lnTo>
                  <a:pt x="17017683" y="530961"/>
                </a:lnTo>
                <a:lnTo>
                  <a:pt x="17062908" y="503605"/>
                </a:lnTo>
                <a:lnTo>
                  <a:pt x="17108513" y="476770"/>
                </a:lnTo>
                <a:lnTo>
                  <a:pt x="17154500" y="450481"/>
                </a:lnTo>
                <a:lnTo>
                  <a:pt x="17200868" y="424764"/>
                </a:lnTo>
                <a:lnTo>
                  <a:pt x="17248670" y="399072"/>
                </a:lnTo>
                <a:lnTo>
                  <a:pt x="17296537" y="374218"/>
                </a:lnTo>
                <a:lnTo>
                  <a:pt x="17344454" y="350189"/>
                </a:lnTo>
                <a:lnTo>
                  <a:pt x="17392422" y="326999"/>
                </a:lnTo>
                <a:lnTo>
                  <a:pt x="17440440" y="304660"/>
                </a:lnTo>
                <a:lnTo>
                  <a:pt x="17488485" y="283146"/>
                </a:lnTo>
                <a:lnTo>
                  <a:pt x="17536567" y="262470"/>
                </a:lnTo>
                <a:lnTo>
                  <a:pt x="17584662" y="242646"/>
                </a:lnTo>
                <a:lnTo>
                  <a:pt x="17632782" y="223659"/>
                </a:lnTo>
                <a:lnTo>
                  <a:pt x="17680915" y="205511"/>
                </a:lnTo>
                <a:lnTo>
                  <a:pt x="17729048" y="188201"/>
                </a:lnTo>
                <a:lnTo>
                  <a:pt x="17777194" y="171742"/>
                </a:lnTo>
                <a:lnTo>
                  <a:pt x="17825314" y="156133"/>
                </a:lnTo>
                <a:lnTo>
                  <a:pt x="17873434" y="141363"/>
                </a:lnTo>
                <a:lnTo>
                  <a:pt x="17921529" y="127457"/>
                </a:lnTo>
                <a:lnTo>
                  <a:pt x="17969611" y="114388"/>
                </a:lnTo>
                <a:lnTo>
                  <a:pt x="18017655" y="102171"/>
                </a:lnTo>
                <a:lnTo>
                  <a:pt x="18065649" y="90805"/>
                </a:lnTo>
                <a:lnTo>
                  <a:pt x="18113617" y="80289"/>
                </a:lnTo>
                <a:lnTo>
                  <a:pt x="18161521" y="70637"/>
                </a:lnTo>
                <a:lnTo>
                  <a:pt x="18209375" y="61836"/>
                </a:lnTo>
                <a:lnTo>
                  <a:pt x="18257381" y="55105"/>
                </a:lnTo>
                <a:lnTo>
                  <a:pt x="18287988" y="52781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1096307" y="3131096"/>
            <a:ext cx="7204709" cy="7168515"/>
            <a:chOff x="11096307" y="3131096"/>
            <a:chExt cx="7204709" cy="7168515"/>
          </a:xfrm>
        </p:grpSpPr>
        <p:sp>
          <p:nvSpPr>
            <p:cNvPr id="3" name="object 3" descr=""/>
            <p:cNvSpPr/>
            <p:nvPr/>
          </p:nvSpPr>
          <p:spPr>
            <a:xfrm>
              <a:off x="13042213" y="5610076"/>
              <a:ext cx="5246370" cy="4677410"/>
            </a:xfrm>
            <a:custGeom>
              <a:avLst/>
              <a:gdLst/>
              <a:ahLst/>
              <a:cxnLst/>
              <a:rect l="l" t="t" r="r" b="b"/>
              <a:pathLst>
                <a:path w="5246369" h="4677409">
                  <a:moveTo>
                    <a:pt x="5245785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8" y="19185"/>
                  </a:lnTo>
                  <a:lnTo>
                    <a:pt x="5040254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1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7" y="117341"/>
                  </a:lnTo>
                  <a:lnTo>
                    <a:pt x="4616499" y="131891"/>
                  </a:lnTo>
                  <a:lnTo>
                    <a:pt x="4571876" y="147134"/>
                  </a:lnTo>
                  <a:lnTo>
                    <a:pt x="4527722" y="163062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3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0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5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4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1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6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1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0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8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5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29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7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8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ln w="24995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1096307" y="3131096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3549" y="3209823"/>
              <a:ext cx="5076824" cy="5076824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0" y="5482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74687" y="3946855"/>
            <a:ext cx="1547177" cy="343801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5351" y="4365955"/>
            <a:ext cx="3044977" cy="343801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51166" y="5716460"/>
            <a:ext cx="1387068" cy="201726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13482" y="6069139"/>
            <a:ext cx="3735019" cy="277672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1612734" y="3429749"/>
            <a:ext cx="7334884" cy="2998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3290"/>
              </a:lnSpc>
              <a:spcBef>
                <a:spcPts val="105"/>
              </a:spcBef>
            </a:pPr>
            <a:r>
              <a:rPr dirty="0" sz="2750" spc="75">
                <a:solidFill>
                  <a:srgbClr val="332C2C"/>
                </a:solidFill>
                <a:latin typeface="Verdana"/>
                <a:cs typeface="Verdana"/>
              </a:rPr>
              <a:t>Welcome</a:t>
            </a:r>
            <a:r>
              <a:rPr dirty="0" sz="2750" spc="-15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dirty="0" sz="2750" spc="-15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dirty="0" sz="2750" spc="-1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presentation</a:t>
            </a:r>
            <a:r>
              <a:rPr dirty="0" sz="2750" spc="-15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5">
                <a:solidFill>
                  <a:srgbClr val="332C2C"/>
                </a:solidFill>
                <a:latin typeface="Verdana"/>
                <a:cs typeface="Verdana"/>
              </a:rPr>
              <a:t>on</a:t>
            </a:r>
            <a:endParaRPr sz="2750">
              <a:latin typeface="Verdana"/>
              <a:cs typeface="Verdana"/>
            </a:endParaRPr>
          </a:p>
          <a:p>
            <a:pPr marL="12700">
              <a:lnSpc>
                <a:spcPts val="3400"/>
              </a:lnSpc>
            </a:pPr>
            <a:r>
              <a:rPr dirty="0" sz="2850" i="1">
                <a:solidFill>
                  <a:srgbClr val="332C2C"/>
                </a:solidFill>
                <a:latin typeface="Verdana"/>
                <a:cs typeface="Verdana"/>
              </a:rPr>
              <a:t>Optimizing</a:t>
            </a:r>
            <a:r>
              <a:rPr dirty="0" sz="2850" spc="-180" i="1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850" spc="-50" i="1">
                <a:solidFill>
                  <a:srgbClr val="332C2C"/>
                </a:solidFill>
                <a:latin typeface="Verdana"/>
                <a:cs typeface="Verdana"/>
              </a:rPr>
              <a:t>Proﬁtability</a:t>
            </a:r>
            <a:r>
              <a:rPr dirty="0" sz="2850" spc="-170" i="1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5">
                <a:solidFill>
                  <a:srgbClr val="332C2C"/>
                </a:solidFill>
                <a:latin typeface="Verdana"/>
                <a:cs typeface="Verdana"/>
              </a:rPr>
              <a:t>through</a:t>
            </a:r>
            <a:endParaRPr sz="2750">
              <a:latin typeface="Verdana"/>
              <a:cs typeface="Verdana"/>
            </a:endParaRPr>
          </a:p>
          <a:p>
            <a:pPr marL="12700" marR="5080" indent="3172460">
              <a:lnSpc>
                <a:spcPts val="3379"/>
              </a:lnSpc>
              <a:spcBef>
                <a:spcPts val="35"/>
              </a:spcBef>
            </a:pP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dirty="0" sz="2750" spc="-11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CultFit</a:t>
            </a:r>
            <a:r>
              <a:rPr dirty="0" sz="2750" spc="-11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Fitness </a:t>
            </a:r>
            <a:r>
              <a:rPr dirty="0" sz="2750" spc="-100">
                <a:solidFill>
                  <a:srgbClr val="332C2C"/>
                </a:solidFill>
                <a:latin typeface="Verdana"/>
                <a:cs typeface="Verdana"/>
              </a:rPr>
              <a:t>Classes.</a:t>
            </a:r>
            <a:r>
              <a:rPr dirty="0" sz="27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2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dirty="0" sz="27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this</a:t>
            </a:r>
            <a:r>
              <a:rPr dirty="0" sz="27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80">
                <a:solidFill>
                  <a:srgbClr val="332C2C"/>
                </a:solidFill>
                <a:latin typeface="Verdana"/>
                <a:cs typeface="Verdana"/>
              </a:rPr>
              <a:t>session,</a:t>
            </a:r>
            <a:r>
              <a:rPr dirty="0" sz="27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60">
                <a:solidFill>
                  <a:srgbClr val="332C2C"/>
                </a:solidFill>
                <a:latin typeface="Verdana"/>
                <a:cs typeface="Verdana"/>
              </a:rPr>
              <a:t>we</a:t>
            </a:r>
            <a:r>
              <a:rPr dirty="0" sz="27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will</a:t>
            </a:r>
            <a:r>
              <a:rPr dirty="0" sz="27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explore</a:t>
            </a:r>
            <a:r>
              <a:rPr dirty="0" sz="27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endParaRPr sz="2750">
              <a:latin typeface="Verdana"/>
              <a:cs typeface="Verdana"/>
            </a:endParaRPr>
          </a:p>
          <a:p>
            <a:pPr marL="12700" marR="1242695">
              <a:lnSpc>
                <a:spcPts val="3300"/>
              </a:lnSpc>
              <a:spcBef>
                <a:spcPts val="55"/>
              </a:spcBef>
            </a:pP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beneﬁts</a:t>
            </a:r>
            <a:r>
              <a:rPr dirty="0" sz="27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dirty="0" sz="27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5">
                <a:solidFill>
                  <a:srgbClr val="332C2C"/>
                </a:solidFill>
                <a:latin typeface="Verdana"/>
                <a:cs typeface="Verdana"/>
              </a:rPr>
              <a:t>dynamic</a:t>
            </a:r>
            <a:r>
              <a:rPr dirty="0" sz="27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pricing</a:t>
            </a:r>
            <a:r>
              <a:rPr dirty="0" sz="27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75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27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its </a:t>
            </a:r>
            <a:r>
              <a:rPr dirty="0" sz="2750" spc="60">
                <a:solidFill>
                  <a:srgbClr val="332C2C"/>
                </a:solidFill>
                <a:latin typeface="Verdana"/>
                <a:cs typeface="Verdana"/>
              </a:rPr>
              <a:t>implementation</a:t>
            </a:r>
            <a:r>
              <a:rPr dirty="0" sz="2750" spc="-229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dirty="0" sz="2750" spc="-2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maximizing</a:t>
            </a:r>
            <a:endParaRPr sz="2750">
              <a:latin typeface="Verdana"/>
              <a:cs typeface="Verdana"/>
            </a:endParaRPr>
          </a:p>
          <a:p>
            <a:pPr marL="12700">
              <a:lnSpc>
                <a:spcPts val="3265"/>
              </a:lnSpc>
              <a:tabLst>
                <a:tab pos="4553585" algn="l"/>
              </a:tabLst>
            </a:pP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dirty="0" sz="2750" spc="-47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35">
                <a:latin typeface="Times New Roman"/>
                <a:cs typeface="Times New Roman"/>
              </a:rP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1096307" y="3131096"/>
            <a:ext cx="7204709" cy="7168515"/>
            <a:chOff x="11096307" y="3131096"/>
            <a:chExt cx="7204709" cy="7168515"/>
          </a:xfrm>
        </p:grpSpPr>
        <p:sp>
          <p:nvSpPr>
            <p:cNvPr id="3" name="object 3" descr=""/>
            <p:cNvSpPr/>
            <p:nvPr/>
          </p:nvSpPr>
          <p:spPr>
            <a:xfrm>
              <a:off x="13042213" y="5610076"/>
              <a:ext cx="5246370" cy="4677410"/>
            </a:xfrm>
            <a:custGeom>
              <a:avLst/>
              <a:gdLst/>
              <a:ahLst/>
              <a:cxnLst/>
              <a:rect l="l" t="t" r="r" b="b"/>
              <a:pathLst>
                <a:path w="5246369" h="4677409">
                  <a:moveTo>
                    <a:pt x="5245785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8" y="19185"/>
                  </a:lnTo>
                  <a:lnTo>
                    <a:pt x="5040254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1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7" y="117341"/>
                  </a:lnTo>
                  <a:lnTo>
                    <a:pt x="4616499" y="131891"/>
                  </a:lnTo>
                  <a:lnTo>
                    <a:pt x="4571876" y="147134"/>
                  </a:lnTo>
                  <a:lnTo>
                    <a:pt x="4527722" y="163062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3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0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5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4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1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6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1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0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8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5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29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7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8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ln w="24995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1096307" y="3131096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3549" y="3209823"/>
              <a:ext cx="5076824" cy="5076824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0" y="548220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1513" y="4794580"/>
            <a:ext cx="3288893" cy="275882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0131" y="3946855"/>
            <a:ext cx="1013815" cy="342087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38703" y="4365955"/>
            <a:ext cx="1463890" cy="275882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704689" y="4365955"/>
            <a:ext cx="2127250" cy="342087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43829" y="5297373"/>
            <a:ext cx="1387068" cy="201714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58340" y="5642305"/>
            <a:ext cx="1686001" cy="275882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1612734" y="3429749"/>
            <a:ext cx="7500620" cy="874394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148715" marR="5080" indent="-1136650">
              <a:lnSpc>
                <a:spcPct val="102299"/>
              </a:lnSpc>
              <a:spcBef>
                <a:spcPts val="30"/>
              </a:spcBef>
            </a:pPr>
            <a:r>
              <a:rPr dirty="0" sz="2750" spc="55">
                <a:solidFill>
                  <a:srgbClr val="332C2C"/>
                </a:solidFill>
                <a:latin typeface="Verdana"/>
                <a:cs typeface="Verdana"/>
              </a:rPr>
              <a:t>Dynamic</a:t>
            </a:r>
            <a:r>
              <a:rPr dirty="0" sz="27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pricing</a:t>
            </a:r>
            <a:r>
              <a:rPr dirty="0" sz="27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70">
                <a:solidFill>
                  <a:srgbClr val="332C2C"/>
                </a:solidFill>
                <a:latin typeface="Verdana"/>
                <a:cs typeface="Verdana"/>
              </a:rPr>
              <a:t>is</a:t>
            </a:r>
            <a:r>
              <a:rPr dirty="0" sz="27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4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50">
                <a:solidFill>
                  <a:srgbClr val="332C2C"/>
                </a:solidFill>
                <a:latin typeface="Verdana"/>
                <a:cs typeface="Verdana"/>
              </a:rPr>
              <a:t>strategy</a:t>
            </a:r>
            <a:r>
              <a:rPr dirty="0" sz="27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that</a:t>
            </a:r>
            <a:r>
              <a:rPr dirty="0" sz="27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adjusts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dirty="0" sz="2750" spc="-2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80">
                <a:solidFill>
                  <a:srgbClr val="332C2C"/>
                </a:solidFill>
                <a:latin typeface="Verdana"/>
                <a:cs typeface="Verdana"/>
              </a:rPr>
              <a:t>real-</a:t>
            </a:r>
            <a:r>
              <a:rPr dirty="0" sz="2750" spc="60">
                <a:solidFill>
                  <a:srgbClr val="332C2C"/>
                </a:solidFill>
                <a:latin typeface="Verdana"/>
                <a:cs typeface="Verdana"/>
              </a:rPr>
              <a:t>time</a:t>
            </a:r>
            <a:r>
              <a:rPr dirty="0" sz="2750" spc="-2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based</a:t>
            </a:r>
            <a:r>
              <a:rPr dirty="0" sz="2750" spc="-19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80">
                <a:solidFill>
                  <a:srgbClr val="332C2C"/>
                </a:solidFill>
                <a:latin typeface="Verdana"/>
                <a:cs typeface="Verdana"/>
              </a:rPr>
              <a:t>on</a:t>
            </a:r>
            <a:r>
              <a:rPr dirty="0" sz="2750" spc="-2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50">
                <a:solidFill>
                  <a:srgbClr val="332C2C"/>
                </a:solidFill>
                <a:latin typeface="Verdana"/>
                <a:cs typeface="Verdana"/>
              </a:rPr>
              <a:t>various</a:t>
            </a:r>
            <a:r>
              <a:rPr dirty="0" sz="2750" spc="-19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factors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612743" y="4277474"/>
            <a:ext cx="2997200" cy="4457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09570" algn="l"/>
              </a:tabLst>
            </a:pP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such</a:t>
            </a:r>
            <a:r>
              <a:rPr dirty="0" sz="2750" spc="-6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as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dirty="0" sz="2750" spc="-48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916576" y="4277474"/>
            <a:ext cx="4117340" cy="87439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596265">
              <a:lnSpc>
                <a:spcPct val="100000"/>
              </a:lnSpc>
              <a:spcBef>
                <a:spcPts val="105"/>
              </a:spcBef>
            </a:pP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endParaRPr sz="27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dirty="0" sz="2750" spc="-1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40">
                <a:solidFill>
                  <a:srgbClr val="332C2C"/>
                </a:solidFill>
                <a:latin typeface="Verdana"/>
                <a:cs typeface="Verdana"/>
              </a:rPr>
              <a:t>This</a:t>
            </a:r>
            <a:r>
              <a:rPr dirty="0" sz="2750" spc="-1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approach</a:t>
            </a:r>
            <a:r>
              <a:rPr dirty="0" sz="2750" spc="-1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enables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612734" y="5134724"/>
            <a:ext cx="6303645" cy="8648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40864" marR="5080" indent="-1828800">
              <a:lnSpc>
                <a:spcPct val="100000"/>
              </a:lnSpc>
              <a:spcBef>
                <a:spcPts val="105"/>
              </a:spcBef>
              <a:tabLst>
                <a:tab pos="5610225" algn="l"/>
              </a:tabLst>
            </a:pP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businesses</a:t>
            </a:r>
            <a:r>
              <a:rPr dirty="0" sz="27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dirty="0" sz="27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optimize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and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dirty="0" sz="27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0">
                <a:solidFill>
                  <a:srgbClr val="332C2C"/>
                </a:solidFill>
                <a:latin typeface="Verdana"/>
                <a:cs typeface="Verdana"/>
              </a:rPr>
              <a:t>resources</a:t>
            </a:r>
            <a:r>
              <a:rPr dirty="0" sz="2750" spc="-2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effectively.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5234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 sz="4500" spc="80">
                <a:latin typeface="Times New Roman"/>
                <a:cs typeface="Times New Roman"/>
              </a:rPr>
              <a:t>Understanding</a:t>
            </a:r>
            <a:r>
              <a:rPr dirty="0" sz="4500" spc="-260">
                <a:latin typeface="Times New Roman"/>
                <a:cs typeface="Times New Roman"/>
              </a:rPr>
              <a:t> </a:t>
            </a:r>
            <a:r>
              <a:rPr dirty="0" sz="4500">
                <a:latin typeface="Times New Roman"/>
                <a:cs typeface="Times New Roman"/>
              </a:rPr>
              <a:t>Dynamic</a:t>
            </a:r>
            <a:r>
              <a:rPr dirty="0" sz="4500" spc="-260">
                <a:latin typeface="Times New Roman"/>
                <a:cs typeface="Times New Roman"/>
              </a:rPr>
              <a:t> </a:t>
            </a:r>
            <a:r>
              <a:rPr dirty="0" sz="4500" spc="-10">
                <a:latin typeface="Times New Roman"/>
                <a:cs typeface="Times New Roman"/>
              </a:rPr>
              <a:t>Pricing</a:t>
            </a:r>
            <a:endParaRPr sz="4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619999" y="3112503"/>
            <a:ext cx="5229225" cy="5229225"/>
            <a:chOff x="1619999" y="3112503"/>
            <a:chExt cx="5229225" cy="5229225"/>
          </a:xfrm>
        </p:grpSpPr>
        <p:sp>
          <p:nvSpPr>
            <p:cNvPr id="3" name="object 3" descr=""/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48"/>
              <a:ext cx="5095874" cy="5095862"/>
            </a:xfrm>
            <a:prstGeom prst="rect">
              <a:avLst/>
            </a:prstGeom>
          </p:spPr>
        </p:pic>
      </p:grpSp>
      <p:sp>
        <p:nvSpPr>
          <p:cNvPr id="5" name="object 5" descr=""/>
          <p:cNvSpPr/>
          <p:nvPr/>
        </p:nvSpPr>
        <p:spPr>
          <a:xfrm>
            <a:off x="13042213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5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8" y="19185"/>
                </a:lnTo>
                <a:lnTo>
                  <a:pt x="5040254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1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7" y="117341"/>
                </a:lnTo>
                <a:lnTo>
                  <a:pt x="4616499" y="131891"/>
                </a:lnTo>
                <a:lnTo>
                  <a:pt x="4571876" y="147134"/>
                </a:lnTo>
                <a:lnTo>
                  <a:pt x="4527722" y="163062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3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0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5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4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1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6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1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0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8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5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29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7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8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0" y="548220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39616" y="3930065"/>
            <a:ext cx="2462669" cy="345592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34006" y="4350956"/>
            <a:ext cx="3360636" cy="275882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52637" y="4779581"/>
            <a:ext cx="3261880" cy="275882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423935" y="5206415"/>
            <a:ext cx="1560080" cy="345592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8405253" y="3414751"/>
            <a:ext cx="7539355" cy="4457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750" spc="55">
                <a:solidFill>
                  <a:srgbClr val="332C2C"/>
                </a:solidFill>
                <a:latin typeface="Verdana"/>
                <a:cs typeface="Verdana"/>
              </a:rPr>
              <a:t>Implementing</a:t>
            </a:r>
            <a:r>
              <a:rPr dirty="0" sz="2750" spc="-2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5">
                <a:solidFill>
                  <a:srgbClr val="332C2C"/>
                </a:solidFill>
                <a:latin typeface="Verdana"/>
                <a:cs typeface="Verdana"/>
              </a:rPr>
              <a:t>dynamic</a:t>
            </a:r>
            <a:r>
              <a:rPr dirty="0" sz="27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pricing</a:t>
            </a:r>
            <a:r>
              <a:rPr dirty="0" sz="2750" spc="-2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5">
                <a:solidFill>
                  <a:srgbClr val="332C2C"/>
                </a:solidFill>
                <a:latin typeface="Verdana"/>
                <a:cs typeface="Verdana"/>
              </a:rPr>
              <a:t>can</a:t>
            </a:r>
            <a:r>
              <a:rPr dirty="0" sz="27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lead</a:t>
            </a:r>
            <a:r>
              <a:rPr dirty="0" sz="2750" spc="-2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8405253" y="3843375"/>
            <a:ext cx="1720850" cy="4457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increased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1719800" y="3843375"/>
            <a:ext cx="2965450" cy="12934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127000">
              <a:lnSpc>
                <a:spcPct val="100000"/>
              </a:lnSpc>
              <a:spcBef>
                <a:spcPts val="105"/>
              </a:spcBef>
            </a:pP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improved</a:t>
            </a:r>
            <a:endParaRPr sz="2750">
              <a:latin typeface="Verdana"/>
              <a:cs typeface="Verdana"/>
            </a:endParaRPr>
          </a:p>
          <a:p>
            <a:pPr algn="r" marR="156210">
              <a:lnSpc>
                <a:spcPct val="100000"/>
              </a:lnSpc>
            </a:pP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75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27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60">
                <a:solidFill>
                  <a:srgbClr val="332C2C"/>
                </a:solidFill>
                <a:latin typeface="Verdana"/>
                <a:cs typeface="Verdana"/>
              </a:rPr>
              <a:t>enhanced</a:t>
            </a:r>
            <a:endParaRPr sz="2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dirty="0" sz="2750" spc="-2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70">
                <a:solidFill>
                  <a:srgbClr val="332C2C"/>
                </a:solidFill>
                <a:latin typeface="Verdana"/>
                <a:cs typeface="Verdana"/>
              </a:rPr>
              <a:t>It</a:t>
            </a:r>
            <a:r>
              <a:rPr dirty="0" sz="2750" spc="-229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also</a:t>
            </a:r>
            <a:r>
              <a:rPr dirty="0" sz="2750" spc="-2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allows</a:t>
            </a:r>
            <a:r>
              <a:rPr dirty="0" sz="2750" spc="-229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8405253" y="5119725"/>
            <a:ext cx="6146165" cy="129349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 indent="1639570">
              <a:lnSpc>
                <a:spcPct val="101099"/>
              </a:lnSpc>
              <a:spcBef>
                <a:spcPts val="70"/>
              </a:spcBef>
            </a:pP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dirty="0" sz="2750" spc="-2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responding</a:t>
            </a:r>
            <a:r>
              <a:rPr dirty="0" sz="2750" spc="-2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dirty="0" sz="2750" spc="-2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market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dynamics</a:t>
            </a:r>
            <a:r>
              <a:rPr dirty="0" sz="2750" spc="-15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75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2750" spc="-1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85">
                <a:solidFill>
                  <a:srgbClr val="332C2C"/>
                </a:solidFill>
                <a:latin typeface="Verdana"/>
                <a:cs typeface="Verdana"/>
              </a:rPr>
              <a:t>changing</a:t>
            </a:r>
            <a:r>
              <a:rPr dirty="0" sz="2750" spc="-1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40">
                <a:solidFill>
                  <a:srgbClr val="332C2C"/>
                </a:solidFill>
                <a:latin typeface="Verdana"/>
                <a:cs typeface="Verdana"/>
              </a:rPr>
              <a:t>consumer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preferences.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6806565">
              <a:lnSpc>
                <a:spcPct val="100000"/>
              </a:lnSpc>
              <a:spcBef>
                <a:spcPts val="125"/>
              </a:spcBef>
            </a:pPr>
            <a:r>
              <a:rPr dirty="0" sz="5150" spc="-10">
                <a:latin typeface="Times New Roman"/>
                <a:cs typeface="Times New Roman"/>
              </a:rPr>
              <a:t>Benefits</a:t>
            </a:r>
            <a:r>
              <a:rPr dirty="0" sz="5150" spc="-285">
                <a:latin typeface="Times New Roman"/>
                <a:cs typeface="Times New Roman"/>
              </a:rPr>
              <a:t> </a:t>
            </a:r>
            <a:r>
              <a:rPr dirty="0" sz="5150" spc="-65">
                <a:latin typeface="Times New Roman"/>
                <a:cs typeface="Times New Roman"/>
              </a:rPr>
              <a:t>of</a:t>
            </a:r>
            <a:r>
              <a:rPr dirty="0" sz="5150" spc="-285">
                <a:latin typeface="Times New Roman"/>
                <a:cs typeface="Times New Roman"/>
              </a:rPr>
              <a:t> </a:t>
            </a:r>
            <a:r>
              <a:rPr dirty="0" sz="5150">
                <a:latin typeface="Times New Roman"/>
                <a:cs typeface="Times New Roman"/>
              </a:rPr>
              <a:t>Dynamic</a:t>
            </a:r>
            <a:r>
              <a:rPr dirty="0" sz="5150" spc="-285">
                <a:latin typeface="Times New Roman"/>
                <a:cs typeface="Times New Roman"/>
              </a:rPr>
              <a:t> </a:t>
            </a:r>
            <a:r>
              <a:rPr dirty="0" sz="5150" spc="50">
                <a:latin typeface="Times New Roman"/>
                <a:cs typeface="Times New Roman"/>
              </a:rPr>
              <a:t>Pricing</a:t>
            </a:r>
            <a:endParaRPr sz="5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619999" y="3112503"/>
            <a:ext cx="5229225" cy="5229225"/>
            <a:chOff x="1619999" y="3112503"/>
            <a:chExt cx="5229225" cy="5229225"/>
          </a:xfrm>
        </p:grpSpPr>
        <p:sp>
          <p:nvSpPr>
            <p:cNvPr id="3" name="object 3" descr=""/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36"/>
              <a:ext cx="5095874" cy="5095874"/>
            </a:xfrm>
            <a:prstGeom prst="rect">
              <a:avLst/>
            </a:prstGeom>
          </p:spPr>
        </p:pic>
      </p:grpSp>
      <p:sp>
        <p:nvSpPr>
          <p:cNvPr id="5" name="object 5" descr=""/>
          <p:cNvSpPr/>
          <p:nvPr/>
        </p:nvSpPr>
        <p:spPr>
          <a:xfrm>
            <a:off x="13042213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5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8" y="19185"/>
                </a:lnTo>
                <a:lnTo>
                  <a:pt x="5040254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1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7" y="117341"/>
                </a:lnTo>
                <a:lnTo>
                  <a:pt x="4616499" y="131891"/>
                </a:lnTo>
                <a:lnTo>
                  <a:pt x="4571876" y="147134"/>
                </a:lnTo>
                <a:lnTo>
                  <a:pt x="4527722" y="163062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3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0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5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4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1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6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1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0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8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5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29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7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8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0" y="5482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34006" y="4350956"/>
            <a:ext cx="3529723" cy="343801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70820" y="3931856"/>
            <a:ext cx="2923565" cy="275882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52637" y="4853749"/>
            <a:ext cx="1387068" cy="201714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8405253" y="3414751"/>
            <a:ext cx="7329805" cy="4457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dirty="0" sz="27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CultFit,</a:t>
            </a:r>
            <a:r>
              <a:rPr dirty="0" sz="27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70">
                <a:solidFill>
                  <a:srgbClr val="332C2C"/>
                </a:solidFill>
                <a:latin typeface="Verdana"/>
                <a:cs typeface="Verdana"/>
              </a:rPr>
              <a:t>adopting</a:t>
            </a:r>
            <a:r>
              <a:rPr dirty="0" sz="27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5">
                <a:solidFill>
                  <a:srgbClr val="332C2C"/>
                </a:solidFill>
                <a:latin typeface="Verdana"/>
                <a:cs typeface="Verdana"/>
              </a:rPr>
              <a:t>dynamic</a:t>
            </a:r>
            <a:r>
              <a:rPr dirty="0" sz="27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pricing</a:t>
            </a:r>
            <a:r>
              <a:rPr dirty="0" sz="27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can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8405253" y="3843375"/>
            <a:ext cx="1570990" cy="4457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optimize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1932919" y="3843375"/>
            <a:ext cx="2674620" cy="8648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53340">
              <a:lnSpc>
                <a:spcPct val="100000"/>
              </a:lnSpc>
              <a:spcBef>
                <a:spcPts val="105"/>
              </a:spcBef>
            </a:pP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balance</a:t>
            </a:r>
            <a:endParaRPr sz="2750">
              <a:latin typeface="Verdana"/>
              <a:cs typeface="Verdana"/>
            </a:endParaRPr>
          </a:p>
          <a:p>
            <a:pPr algn="r" marR="5080">
              <a:lnSpc>
                <a:spcPct val="100000"/>
              </a:lnSpc>
            </a:pP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75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27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maximize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8405253" y="4691100"/>
            <a:ext cx="7343140" cy="129349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algn="just" marL="12700" marR="5080" indent="1421765">
              <a:lnSpc>
                <a:spcPct val="101099"/>
              </a:lnSpc>
              <a:spcBef>
                <a:spcPts val="70"/>
              </a:spcBef>
            </a:pP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5">
                <a:solidFill>
                  <a:srgbClr val="332C2C"/>
                </a:solidFill>
                <a:latin typeface="Verdana"/>
                <a:cs typeface="Verdana"/>
              </a:rPr>
              <a:t>By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5">
                <a:solidFill>
                  <a:srgbClr val="332C2C"/>
                </a:solidFill>
                <a:latin typeface="Verdana"/>
                <a:cs typeface="Verdana"/>
              </a:rPr>
              <a:t>leveraging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data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5">
                <a:solidFill>
                  <a:srgbClr val="332C2C"/>
                </a:solidFill>
                <a:latin typeface="Verdana"/>
                <a:cs typeface="Verdana"/>
              </a:rPr>
              <a:t>analytics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75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2750" spc="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customer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0">
                <a:solidFill>
                  <a:srgbClr val="332C2C"/>
                </a:solidFill>
                <a:latin typeface="Verdana"/>
                <a:cs typeface="Verdana"/>
              </a:rPr>
              <a:t>insights,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5">
                <a:solidFill>
                  <a:srgbClr val="332C2C"/>
                </a:solidFill>
                <a:latin typeface="Verdana"/>
                <a:cs typeface="Verdana"/>
              </a:rPr>
              <a:t>CultFit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5">
                <a:solidFill>
                  <a:srgbClr val="332C2C"/>
                </a:solidFill>
                <a:latin typeface="Verdana"/>
                <a:cs typeface="Verdana"/>
              </a:rPr>
              <a:t>can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personalize</a:t>
            </a:r>
            <a:r>
              <a:rPr dirty="0" sz="2750" spc="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pricing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attract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75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5">
                <a:solidFill>
                  <a:srgbClr val="332C2C"/>
                </a:solidFill>
                <a:latin typeface="Verdana"/>
                <a:cs typeface="Verdana"/>
              </a:rPr>
              <a:t>retain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0">
                <a:solidFill>
                  <a:srgbClr val="332C2C"/>
                </a:solidFill>
                <a:latin typeface="Verdana"/>
                <a:cs typeface="Verdana"/>
              </a:rPr>
              <a:t>customers.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1510" rIns="0" bIns="0" rtlCol="0" vert="horz">
            <a:spAutoFit/>
          </a:bodyPr>
          <a:lstStyle/>
          <a:p>
            <a:pPr marL="6805930">
              <a:lnSpc>
                <a:spcPct val="100000"/>
              </a:lnSpc>
              <a:spcBef>
                <a:spcPts val="125"/>
              </a:spcBef>
            </a:pPr>
            <a:r>
              <a:rPr dirty="0" sz="3350" spc="-50"/>
              <a:t>Implementing</a:t>
            </a:r>
            <a:r>
              <a:rPr dirty="0" sz="3350" spc="-130"/>
              <a:t> </a:t>
            </a:r>
            <a:r>
              <a:rPr dirty="0" sz="3350" spc="-30"/>
              <a:t>Dynamic</a:t>
            </a:r>
            <a:r>
              <a:rPr dirty="0" sz="3350" spc="-125"/>
              <a:t> </a:t>
            </a:r>
            <a:r>
              <a:rPr dirty="0" sz="3350" spc="-25"/>
              <a:t>Pricing</a:t>
            </a:r>
            <a:r>
              <a:rPr dirty="0" sz="3350" spc="-130"/>
              <a:t> </a:t>
            </a:r>
            <a:r>
              <a:rPr dirty="0" sz="3350" spc="-45"/>
              <a:t>for</a:t>
            </a:r>
            <a:r>
              <a:rPr dirty="0" sz="3350" spc="-125"/>
              <a:t> </a:t>
            </a:r>
            <a:r>
              <a:rPr dirty="0" sz="3350" spc="-10"/>
              <a:t>CultFit</a:t>
            </a:r>
            <a:endParaRPr sz="33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68794" y="1091190"/>
            <a:ext cx="15667355" cy="1819910"/>
          </a:xfrm>
          <a:prstGeom prst="rect">
            <a:avLst/>
          </a:prstGeom>
        </p:spPr>
        <p:txBody>
          <a:bodyPr wrap="square" lIns="0" tIns="62229" rIns="0" bIns="0" rtlCol="0" vert="horz">
            <a:spAutoFit/>
          </a:bodyPr>
          <a:lstStyle/>
          <a:p>
            <a:pPr marL="12700" marR="358775">
              <a:lnSpc>
                <a:spcPts val="3450"/>
              </a:lnSpc>
              <a:spcBef>
                <a:spcPts val="489"/>
              </a:spcBef>
              <a:tabLst>
                <a:tab pos="8011159" algn="l"/>
                <a:tab pos="12419330" algn="l"/>
              </a:tabLst>
            </a:pPr>
            <a:r>
              <a:rPr dirty="0" sz="3150" spc="95">
                <a:solidFill>
                  <a:srgbClr val="332C2C"/>
                </a:solidFill>
                <a:latin typeface="Verdana"/>
                <a:cs typeface="Verdana"/>
              </a:rPr>
              <a:t>While</a:t>
            </a:r>
            <a:r>
              <a:rPr dirty="0" sz="3150" spc="-25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60">
                <a:solidFill>
                  <a:srgbClr val="332C2C"/>
                </a:solidFill>
                <a:latin typeface="Verdana"/>
                <a:cs typeface="Verdana"/>
              </a:rPr>
              <a:t>dynamic</a:t>
            </a:r>
            <a:r>
              <a:rPr dirty="0" sz="3150" spc="-25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55">
                <a:solidFill>
                  <a:srgbClr val="332C2C"/>
                </a:solidFill>
                <a:latin typeface="Verdana"/>
                <a:cs typeface="Verdana"/>
              </a:rPr>
              <a:t>pricing</a:t>
            </a:r>
            <a:r>
              <a:rPr dirty="0" sz="3150" spc="-25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55">
                <a:solidFill>
                  <a:srgbClr val="332C2C"/>
                </a:solidFill>
                <a:latin typeface="Verdana"/>
                <a:cs typeface="Verdana"/>
              </a:rPr>
              <a:t>offers</a:t>
            </a:r>
            <a:r>
              <a:rPr dirty="0" sz="3150" spc="-25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55">
                <a:solidFill>
                  <a:srgbClr val="332C2C"/>
                </a:solidFill>
                <a:latin typeface="Verdana"/>
                <a:cs typeface="Verdana"/>
              </a:rPr>
              <a:t>numerous</a:t>
            </a:r>
            <a:r>
              <a:rPr dirty="0" sz="3150" spc="-25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50">
                <a:solidFill>
                  <a:srgbClr val="332C2C"/>
                </a:solidFill>
                <a:latin typeface="Verdana"/>
                <a:cs typeface="Verdana"/>
              </a:rPr>
              <a:t>advantages,</a:t>
            </a:r>
            <a:r>
              <a:rPr dirty="0" sz="3150" spc="-25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it</a:t>
            </a:r>
            <a:r>
              <a:rPr dirty="0" sz="3150" spc="-25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75">
                <a:solidFill>
                  <a:srgbClr val="332C2C"/>
                </a:solidFill>
                <a:latin typeface="Verdana"/>
                <a:cs typeface="Verdana"/>
              </a:rPr>
              <a:t>is</a:t>
            </a:r>
            <a:r>
              <a:rPr dirty="0" sz="3150" spc="-25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20">
                <a:solidFill>
                  <a:srgbClr val="332C2C"/>
                </a:solidFill>
                <a:latin typeface="Verdana"/>
                <a:cs typeface="Verdana"/>
              </a:rPr>
              <a:t>essential</a:t>
            </a:r>
            <a:r>
              <a:rPr dirty="0" sz="3150" spc="-25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dirty="0" sz="3150" spc="-25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10">
                <a:solidFill>
                  <a:srgbClr val="332C2C"/>
                </a:solidFill>
                <a:latin typeface="Verdana"/>
                <a:cs typeface="Verdana"/>
              </a:rPr>
              <a:t>address 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challenges</a:t>
            </a:r>
            <a:r>
              <a:rPr dirty="0" sz="3150" spc="-9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55">
                <a:solidFill>
                  <a:srgbClr val="332C2C"/>
                </a:solidFill>
                <a:latin typeface="Verdana"/>
                <a:cs typeface="Verdana"/>
              </a:rPr>
              <a:t>such</a:t>
            </a:r>
            <a:r>
              <a:rPr dirty="0" sz="3150" spc="-9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25">
                <a:solidFill>
                  <a:srgbClr val="332C2C"/>
                </a:solidFill>
                <a:latin typeface="Verdana"/>
                <a:cs typeface="Verdana"/>
              </a:rPr>
              <a:t>as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dirty="0" sz="3150" spc="-535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dirty="0" sz="3150" spc="-484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dirty="0" sz="3150" spc="-2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55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endParaRPr sz="3150">
              <a:latin typeface="Verdana"/>
              <a:cs typeface="Verdana"/>
            </a:endParaRPr>
          </a:p>
          <a:p>
            <a:pPr marL="2279650">
              <a:lnSpc>
                <a:spcPts val="3225"/>
              </a:lnSpc>
            </a:pPr>
            <a:r>
              <a:rPr dirty="0" sz="3150" spc="-484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dirty="0" sz="31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25">
                <a:solidFill>
                  <a:srgbClr val="332C2C"/>
                </a:solidFill>
                <a:latin typeface="Verdana"/>
                <a:cs typeface="Verdana"/>
              </a:rPr>
              <a:t>Careful</a:t>
            </a:r>
            <a:r>
              <a:rPr dirty="0" sz="31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consideration</a:t>
            </a:r>
            <a:r>
              <a:rPr dirty="0" sz="31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8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31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20">
                <a:solidFill>
                  <a:srgbClr val="332C2C"/>
                </a:solidFill>
                <a:latin typeface="Verdana"/>
                <a:cs typeface="Verdana"/>
              </a:rPr>
              <a:t>strategic</a:t>
            </a:r>
            <a:r>
              <a:rPr dirty="0" sz="31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70">
                <a:solidFill>
                  <a:srgbClr val="332C2C"/>
                </a:solidFill>
                <a:latin typeface="Verdana"/>
                <a:cs typeface="Verdana"/>
              </a:rPr>
              <a:t>implementation</a:t>
            </a:r>
            <a:r>
              <a:rPr dirty="0" sz="31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60">
                <a:solidFill>
                  <a:srgbClr val="332C2C"/>
                </a:solidFill>
                <a:latin typeface="Verdana"/>
                <a:cs typeface="Verdana"/>
              </a:rPr>
              <a:t>are</a:t>
            </a:r>
            <a:r>
              <a:rPr dirty="0" sz="31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crucial</a:t>
            </a:r>
            <a:r>
              <a:rPr dirty="0" sz="31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25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endParaRPr sz="3150">
              <a:latin typeface="Verdana"/>
              <a:cs typeface="Verdana"/>
            </a:endParaRPr>
          </a:p>
          <a:p>
            <a:pPr marL="12700">
              <a:lnSpc>
                <a:spcPts val="3615"/>
              </a:lnSpc>
            </a:pPr>
            <a:r>
              <a:rPr dirty="0" sz="3150" spc="-10">
                <a:solidFill>
                  <a:srgbClr val="332C2C"/>
                </a:solidFill>
                <a:latin typeface="Verdana"/>
                <a:cs typeface="Verdana"/>
              </a:rPr>
              <a:t>success.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6091970"/>
            <a:ext cx="2929255" cy="4195445"/>
          </a:xfrm>
          <a:custGeom>
            <a:avLst/>
            <a:gdLst/>
            <a:ahLst/>
            <a:cxnLst/>
            <a:rect l="l" t="t" r="r" b="b"/>
            <a:pathLst>
              <a:path w="2929255" h="4195445">
                <a:moveTo>
                  <a:pt x="0" y="0"/>
                </a:moveTo>
                <a:lnTo>
                  <a:pt x="35896" y="29865"/>
                </a:lnTo>
                <a:lnTo>
                  <a:pt x="69718" y="58874"/>
                </a:lnTo>
                <a:lnTo>
                  <a:pt x="103228" y="88438"/>
                </a:lnTo>
                <a:lnTo>
                  <a:pt x="136431" y="118546"/>
                </a:lnTo>
                <a:lnTo>
                  <a:pt x="169333" y="149188"/>
                </a:lnTo>
                <a:lnTo>
                  <a:pt x="201940" y="180354"/>
                </a:lnTo>
                <a:lnTo>
                  <a:pt x="234258" y="212035"/>
                </a:lnTo>
                <a:lnTo>
                  <a:pt x="266292" y="244219"/>
                </a:lnTo>
                <a:lnTo>
                  <a:pt x="298048" y="276898"/>
                </a:lnTo>
                <a:lnTo>
                  <a:pt x="329531" y="310060"/>
                </a:lnTo>
                <a:lnTo>
                  <a:pt x="360747" y="343696"/>
                </a:lnTo>
                <a:lnTo>
                  <a:pt x="391703" y="377796"/>
                </a:lnTo>
                <a:lnTo>
                  <a:pt x="422402" y="412349"/>
                </a:lnTo>
                <a:lnTo>
                  <a:pt x="452853" y="447346"/>
                </a:lnTo>
                <a:lnTo>
                  <a:pt x="483059" y="482776"/>
                </a:lnTo>
                <a:lnTo>
                  <a:pt x="513026" y="518630"/>
                </a:lnTo>
                <a:lnTo>
                  <a:pt x="542761" y="554897"/>
                </a:lnTo>
                <a:lnTo>
                  <a:pt x="572269" y="591567"/>
                </a:lnTo>
                <a:lnTo>
                  <a:pt x="601555" y="628630"/>
                </a:lnTo>
                <a:lnTo>
                  <a:pt x="630626" y="666077"/>
                </a:lnTo>
                <a:lnTo>
                  <a:pt x="659487" y="703896"/>
                </a:lnTo>
                <a:lnTo>
                  <a:pt x="688143" y="742078"/>
                </a:lnTo>
                <a:lnTo>
                  <a:pt x="716600" y="780613"/>
                </a:lnTo>
                <a:lnTo>
                  <a:pt x="744865" y="819491"/>
                </a:lnTo>
                <a:lnTo>
                  <a:pt x="772942" y="858702"/>
                </a:lnTo>
                <a:lnTo>
                  <a:pt x="800838" y="898235"/>
                </a:lnTo>
                <a:lnTo>
                  <a:pt x="828558" y="938080"/>
                </a:lnTo>
                <a:lnTo>
                  <a:pt x="856107" y="978228"/>
                </a:lnTo>
                <a:lnTo>
                  <a:pt x="883492" y="1018668"/>
                </a:lnTo>
                <a:lnTo>
                  <a:pt x="910718" y="1059391"/>
                </a:lnTo>
                <a:lnTo>
                  <a:pt x="937790" y="1100385"/>
                </a:lnTo>
                <a:lnTo>
                  <a:pt x="964715" y="1141642"/>
                </a:lnTo>
                <a:lnTo>
                  <a:pt x="991498" y="1183151"/>
                </a:lnTo>
                <a:lnTo>
                  <a:pt x="1018145" y="1224902"/>
                </a:lnTo>
                <a:lnTo>
                  <a:pt x="1044661" y="1266884"/>
                </a:lnTo>
                <a:lnTo>
                  <a:pt x="1071053" y="1309089"/>
                </a:lnTo>
                <a:lnTo>
                  <a:pt x="1097325" y="1351505"/>
                </a:lnTo>
                <a:lnTo>
                  <a:pt x="1123484" y="1394122"/>
                </a:lnTo>
                <a:lnTo>
                  <a:pt x="1149534" y="1436931"/>
                </a:lnTo>
                <a:lnTo>
                  <a:pt x="1175483" y="1479922"/>
                </a:lnTo>
                <a:lnTo>
                  <a:pt x="1201335" y="1523084"/>
                </a:lnTo>
                <a:lnTo>
                  <a:pt x="1227096" y="1566407"/>
                </a:lnTo>
                <a:lnTo>
                  <a:pt x="1252773" y="1609882"/>
                </a:lnTo>
                <a:lnTo>
                  <a:pt x="1278369" y="1653497"/>
                </a:lnTo>
                <a:lnTo>
                  <a:pt x="1303892" y="1697244"/>
                </a:lnTo>
                <a:lnTo>
                  <a:pt x="1329347" y="1741112"/>
                </a:lnTo>
                <a:lnTo>
                  <a:pt x="1354739" y="1785090"/>
                </a:lnTo>
                <a:lnTo>
                  <a:pt x="1380075" y="1829170"/>
                </a:lnTo>
                <a:lnTo>
                  <a:pt x="1405359" y="1873340"/>
                </a:lnTo>
                <a:lnTo>
                  <a:pt x="1430598" y="1917590"/>
                </a:lnTo>
                <a:lnTo>
                  <a:pt x="1455798" y="1961912"/>
                </a:lnTo>
                <a:lnTo>
                  <a:pt x="1480963" y="2006293"/>
                </a:lnTo>
                <a:lnTo>
                  <a:pt x="1506100" y="2050726"/>
                </a:lnTo>
                <a:lnTo>
                  <a:pt x="1531214" y="2095198"/>
                </a:lnTo>
                <a:lnTo>
                  <a:pt x="1556311" y="2139701"/>
                </a:lnTo>
                <a:lnTo>
                  <a:pt x="1581397" y="2184224"/>
                </a:lnTo>
                <a:lnTo>
                  <a:pt x="1606477" y="2228757"/>
                </a:lnTo>
                <a:lnTo>
                  <a:pt x="1631557" y="2273290"/>
                </a:lnTo>
                <a:lnTo>
                  <a:pt x="1656643" y="2317812"/>
                </a:lnTo>
                <a:lnTo>
                  <a:pt x="1681740" y="2362315"/>
                </a:lnTo>
                <a:lnTo>
                  <a:pt x="1706854" y="2406787"/>
                </a:lnTo>
                <a:lnTo>
                  <a:pt x="1731991" y="2451219"/>
                </a:lnTo>
                <a:lnTo>
                  <a:pt x="1757157" y="2495600"/>
                </a:lnTo>
                <a:lnTo>
                  <a:pt x="1782356" y="2539921"/>
                </a:lnTo>
                <a:lnTo>
                  <a:pt x="1807595" y="2584172"/>
                </a:lnTo>
                <a:lnTo>
                  <a:pt x="1832879" y="2628342"/>
                </a:lnTo>
                <a:lnTo>
                  <a:pt x="1858215" y="2672421"/>
                </a:lnTo>
                <a:lnTo>
                  <a:pt x="1883607" y="2716399"/>
                </a:lnTo>
                <a:lnTo>
                  <a:pt x="1909062" y="2760266"/>
                </a:lnTo>
                <a:lnTo>
                  <a:pt x="1934585" y="2804013"/>
                </a:lnTo>
                <a:lnTo>
                  <a:pt x="1960181" y="2847628"/>
                </a:lnTo>
                <a:lnTo>
                  <a:pt x="1985857" y="2891103"/>
                </a:lnTo>
                <a:lnTo>
                  <a:pt x="2011618" y="2934426"/>
                </a:lnTo>
                <a:lnTo>
                  <a:pt x="2037470" y="2977588"/>
                </a:lnTo>
                <a:lnTo>
                  <a:pt x="2063419" y="3020578"/>
                </a:lnTo>
                <a:lnTo>
                  <a:pt x="2089470" y="3063387"/>
                </a:lnTo>
                <a:lnTo>
                  <a:pt x="2115628" y="3106005"/>
                </a:lnTo>
                <a:lnTo>
                  <a:pt x="2141900" y="3148420"/>
                </a:lnTo>
                <a:lnTo>
                  <a:pt x="2168292" y="3190625"/>
                </a:lnTo>
                <a:lnTo>
                  <a:pt x="2194808" y="3232607"/>
                </a:lnTo>
                <a:lnTo>
                  <a:pt x="2221455" y="3274358"/>
                </a:lnTo>
                <a:lnTo>
                  <a:pt x="2248237" y="3315866"/>
                </a:lnTo>
                <a:lnTo>
                  <a:pt x="2275162" y="3357123"/>
                </a:lnTo>
                <a:lnTo>
                  <a:pt x="2302235" y="3398118"/>
                </a:lnTo>
                <a:lnTo>
                  <a:pt x="2329460" y="3438840"/>
                </a:lnTo>
                <a:lnTo>
                  <a:pt x="2356845" y="3479280"/>
                </a:lnTo>
                <a:lnTo>
                  <a:pt x="2384394" y="3519428"/>
                </a:lnTo>
                <a:lnTo>
                  <a:pt x="2412114" y="3559274"/>
                </a:lnTo>
                <a:lnTo>
                  <a:pt x="2440010" y="3598807"/>
                </a:lnTo>
                <a:lnTo>
                  <a:pt x="2468087" y="3638017"/>
                </a:lnTo>
                <a:lnTo>
                  <a:pt x="2496351" y="3676895"/>
                </a:lnTo>
                <a:lnTo>
                  <a:pt x="2524809" y="3715430"/>
                </a:lnTo>
                <a:lnTo>
                  <a:pt x="2553465" y="3753612"/>
                </a:lnTo>
                <a:lnTo>
                  <a:pt x="2582326" y="3791431"/>
                </a:lnTo>
                <a:lnTo>
                  <a:pt x="2611396" y="3828878"/>
                </a:lnTo>
                <a:lnTo>
                  <a:pt x="2640682" y="3865941"/>
                </a:lnTo>
                <a:lnTo>
                  <a:pt x="2670190" y="3902611"/>
                </a:lnTo>
                <a:lnTo>
                  <a:pt x="2699925" y="3938878"/>
                </a:lnTo>
                <a:lnTo>
                  <a:pt x="2729892" y="3974732"/>
                </a:lnTo>
                <a:lnTo>
                  <a:pt x="2760098" y="4010162"/>
                </a:lnTo>
                <a:lnTo>
                  <a:pt x="2790548" y="4045159"/>
                </a:lnTo>
                <a:lnTo>
                  <a:pt x="2821248" y="4079712"/>
                </a:lnTo>
                <a:lnTo>
                  <a:pt x="2852203" y="4113812"/>
                </a:lnTo>
                <a:lnTo>
                  <a:pt x="2883419" y="4147448"/>
                </a:lnTo>
                <a:lnTo>
                  <a:pt x="2914903" y="4180611"/>
                </a:lnTo>
                <a:lnTo>
                  <a:pt x="2928913" y="4195028"/>
                </a:lnTo>
              </a:path>
            </a:pathLst>
          </a:custGeom>
          <a:ln w="24997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9993"/>
            <a:ext cx="18288000" cy="10277475"/>
            <a:chOff x="0" y="9993"/>
            <a:chExt cx="18288000" cy="1027747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67505" y="9993"/>
              <a:ext cx="8020494" cy="1027700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0" y="548843"/>
              <a:ext cx="18288000" cy="9251950"/>
            </a:xfrm>
            <a:custGeom>
              <a:avLst/>
              <a:gdLst/>
              <a:ahLst/>
              <a:cxnLst/>
              <a:rect l="l" t="t" r="r" b="b"/>
              <a:pathLst>
                <a:path w="18288000" h="9251950">
                  <a:moveTo>
                    <a:pt x="18287988" y="9203842"/>
                  </a:moveTo>
                  <a:lnTo>
                    <a:pt x="0" y="9203842"/>
                  </a:lnTo>
                  <a:lnTo>
                    <a:pt x="0" y="9251467"/>
                  </a:lnTo>
                  <a:lnTo>
                    <a:pt x="18287988" y="9251467"/>
                  </a:lnTo>
                  <a:lnTo>
                    <a:pt x="18287988" y="9203842"/>
                  </a:lnTo>
                  <a:close/>
                </a:path>
                <a:path w="18288000" h="925195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4014" y="4814963"/>
              <a:ext cx="4067975" cy="308521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24219" y="4349267"/>
              <a:ext cx="1985200" cy="345592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4604" marR="5080">
              <a:lnSpc>
                <a:spcPct val="101099"/>
              </a:lnSpc>
              <a:spcBef>
                <a:spcPts val="70"/>
              </a:spcBef>
              <a:tabLst>
                <a:tab pos="6670040" algn="l"/>
              </a:tabLst>
            </a:pPr>
            <a:r>
              <a:rPr dirty="0" spc="-120"/>
              <a:t>In</a:t>
            </a:r>
            <a:r>
              <a:rPr dirty="0" spc="-229"/>
              <a:t> </a:t>
            </a:r>
            <a:r>
              <a:rPr dirty="0"/>
              <a:t>conclusion,</a:t>
            </a:r>
            <a:r>
              <a:rPr dirty="0" spc="-225"/>
              <a:t> </a:t>
            </a:r>
            <a:r>
              <a:rPr dirty="0" spc="80"/>
              <a:t>implementing</a:t>
            </a:r>
            <a:r>
              <a:rPr dirty="0" spc="-225"/>
              <a:t> </a:t>
            </a:r>
            <a:r>
              <a:rPr dirty="0" spc="45"/>
              <a:t>dynamic </a:t>
            </a:r>
            <a:r>
              <a:rPr dirty="0" spc="50"/>
              <a:t>pricing</a:t>
            </a:r>
            <a:r>
              <a:rPr dirty="0" spc="-175"/>
              <a:t> </a:t>
            </a:r>
            <a:r>
              <a:rPr dirty="0" spc="-35"/>
              <a:t>strategies</a:t>
            </a:r>
            <a:r>
              <a:rPr dirty="0" spc="-170"/>
              <a:t> </a:t>
            </a:r>
            <a:r>
              <a:rPr dirty="0" spc="-35"/>
              <a:t>for</a:t>
            </a:r>
            <a:r>
              <a:rPr dirty="0" spc="-175"/>
              <a:t> </a:t>
            </a:r>
            <a:r>
              <a:rPr dirty="0"/>
              <a:t>CultFit</a:t>
            </a:r>
            <a:r>
              <a:rPr dirty="0" spc="-170"/>
              <a:t> </a:t>
            </a:r>
            <a:r>
              <a:rPr dirty="0" spc="-25"/>
              <a:t>ﬁtness</a:t>
            </a:r>
            <a:r>
              <a:rPr dirty="0" spc="-170"/>
              <a:t> </a:t>
            </a:r>
            <a:r>
              <a:rPr dirty="0" spc="-10"/>
              <a:t>classes </a:t>
            </a:r>
            <a:r>
              <a:rPr dirty="0" spc="55"/>
              <a:t>can</a:t>
            </a:r>
            <a:r>
              <a:rPr dirty="0" spc="-195"/>
              <a:t> </a:t>
            </a:r>
            <a:r>
              <a:rPr dirty="0"/>
              <a:t>signiﬁcantly</a:t>
            </a:r>
            <a:r>
              <a:rPr dirty="0" spc="-190"/>
              <a:t> </a:t>
            </a:r>
            <a:r>
              <a:rPr dirty="0" spc="45"/>
              <a:t>enhance</a:t>
            </a:r>
            <a:r>
              <a:rPr dirty="0"/>
              <a:t>	</a:t>
            </a:r>
            <a:r>
              <a:rPr dirty="0" spc="50"/>
              <a:t>and</a:t>
            </a:r>
          </a:p>
          <a:p>
            <a:pPr marL="14604" marR="81915" indent="4077970">
              <a:lnSpc>
                <a:spcPct val="101499"/>
              </a:lnSpc>
              <a:spcBef>
                <a:spcPts val="25"/>
              </a:spcBef>
            </a:pPr>
            <a:r>
              <a:rPr dirty="0" spc="-420"/>
              <a:t>.</a:t>
            </a:r>
            <a:r>
              <a:rPr dirty="0" spc="-235"/>
              <a:t> </a:t>
            </a:r>
            <a:r>
              <a:rPr dirty="0"/>
              <a:t>By</a:t>
            </a:r>
            <a:r>
              <a:rPr dirty="0" spc="-229"/>
              <a:t> </a:t>
            </a:r>
            <a:r>
              <a:rPr dirty="0" spc="45"/>
              <a:t>embracing </a:t>
            </a:r>
            <a:r>
              <a:rPr dirty="0" spc="55"/>
              <a:t>dynamic</a:t>
            </a:r>
            <a:r>
              <a:rPr dirty="0" spc="-170"/>
              <a:t> </a:t>
            </a:r>
            <a:r>
              <a:rPr dirty="0" spc="-10"/>
              <a:t>pricing,</a:t>
            </a:r>
            <a:r>
              <a:rPr dirty="0" spc="-170"/>
              <a:t> </a:t>
            </a:r>
            <a:r>
              <a:rPr dirty="0"/>
              <a:t>CultFit</a:t>
            </a:r>
            <a:r>
              <a:rPr dirty="0" spc="-165"/>
              <a:t> </a:t>
            </a:r>
            <a:r>
              <a:rPr dirty="0" spc="55"/>
              <a:t>can</a:t>
            </a:r>
            <a:r>
              <a:rPr dirty="0" spc="-170"/>
              <a:t> </a:t>
            </a:r>
            <a:r>
              <a:rPr dirty="0" spc="-80"/>
              <a:t>stay</a:t>
            </a:r>
            <a:r>
              <a:rPr dirty="0" spc="-170"/>
              <a:t> </a:t>
            </a:r>
            <a:r>
              <a:rPr dirty="0"/>
              <a:t>ahead</a:t>
            </a:r>
            <a:r>
              <a:rPr dirty="0" spc="-165"/>
              <a:t> </a:t>
            </a:r>
            <a:r>
              <a:rPr dirty="0" spc="25"/>
              <a:t>in </a:t>
            </a:r>
            <a:r>
              <a:rPr dirty="0"/>
              <a:t>the</a:t>
            </a:r>
            <a:r>
              <a:rPr dirty="0" spc="-105"/>
              <a:t> </a:t>
            </a:r>
            <a:r>
              <a:rPr dirty="0"/>
              <a:t>competitive</a:t>
            </a:r>
            <a:r>
              <a:rPr dirty="0" spc="-100"/>
              <a:t> </a:t>
            </a:r>
            <a:r>
              <a:rPr dirty="0" spc="-25"/>
              <a:t>ﬁtness</a:t>
            </a:r>
            <a:r>
              <a:rPr dirty="0" spc="-105"/>
              <a:t> </a:t>
            </a:r>
            <a:r>
              <a:rPr dirty="0"/>
              <a:t>industry</a:t>
            </a:r>
            <a:r>
              <a:rPr dirty="0" spc="-100"/>
              <a:t> </a:t>
            </a:r>
            <a:r>
              <a:rPr dirty="0" spc="50"/>
              <a:t>and </a:t>
            </a:r>
            <a:r>
              <a:rPr dirty="0" spc="-25"/>
              <a:t>deliver</a:t>
            </a:r>
            <a:r>
              <a:rPr dirty="0" spc="-220"/>
              <a:t> </a:t>
            </a:r>
            <a:r>
              <a:rPr dirty="0" spc="65"/>
              <a:t>enhanced</a:t>
            </a:r>
            <a:r>
              <a:rPr dirty="0" spc="-220"/>
              <a:t> </a:t>
            </a:r>
            <a:r>
              <a:rPr dirty="0" spc="-35"/>
              <a:t>value</a:t>
            </a:r>
            <a:r>
              <a:rPr dirty="0" spc="-215"/>
              <a:t> </a:t>
            </a:r>
            <a:r>
              <a:rPr dirty="0"/>
              <a:t>to</a:t>
            </a:r>
            <a:r>
              <a:rPr dirty="0" spc="-220"/>
              <a:t> </a:t>
            </a:r>
            <a:r>
              <a:rPr dirty="0" spc="-40"/>
              <a:t>its</a:t>
            </a:r>
            <a:r>
              <a:rPr dirty="0" spc="-220"/>
              <a:t> </a:t>
            </a:r>
            <a:r>
              <a:rPr dirty="0" spc="-10"/>
              <a:t>customers.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Conclusion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5340886" y="7929340"/>
            <a:ext cx="2947670" cy="2357755"/>
          </a:xfrm>
          <a:custGeom>
            <a:avLst/>
            <a:gdLst/>
            <a:ahLst/>
            <a:cxnLst/>
            <a:rect l="l" t="t" r="r" b="b"/>
            <a:pathLst>
              <a:path w="2947669" h="2357754">
                <a:moveTo>
                  <a:pt x="2947150" y="0"/>
                </a:moveTo>
                <a:lnTo>
                  <a:pt x="2907962" y="8920"/>
                </a:lnTo>
                <a:lnTo>
                  <a:pt x="2858388" y="21372"/>
                </a:lnTo>
                <a:lnTo>
                  <a:pt x="2809639" y="34776"/>
                </a:lnTo>
                <a:lnTo>
                  <a:pt x="2761698" y="49113"/>
                </a:lnTo>
                <a:lnTo>
                  <a:pt x="2714546" y="64362"/>
                </a:lnTo>
                <a:lnTo>
                  <a:pt x="2668165" y="80502"/>
                </a:lnTo>
                <a:lnTo>
                  <a:pt x="2622539" y="97512"/>
                </a:lnTo>
                <a:lnTo>
                  <a:pt x="2577648" y="115372"/>
                </a:lnTo>
                <a:lnTo>
                  <a:pt x="2533474" y="134061"/>
                </a:lnTo>
                <a:lnTo>
                  <a:pt x="2490001" y="153558"/>
                </a:lnTo>
                <a:lnTo>
                  <a:pt x="2447209" y="173843"/>
                </a:lnTo>
                <a:lnTo>
                  <a:pt x="2405082" y="194894"/>
                </a:lnTo>
                <a:lnTo>
                  <a:pt x="2363600" y="216692"/>
                </a:lnTo>
                <a:lnTo>
                  <a:pt x="2322746" y="239215"/>
                </a:lnTo>
                <a:lnTo>
                  <a:pt x="2282503" y="262442"/>
                </a:lnTo>
                <a:lnTo>
                  <a:pt x="2242851" y="286353"/>
                </a:lnTo>
                <a:lnTo>
                  <a:pt x="2203774" y="310928"/>
                </a:lnTo>
                <a:lnTo>
                  <a:pt x="2165253" y="336144"/>
                </a:lnTo>
                <a:lnTo>
                  <a:pt x="2127270" y="361983"/>
                </a:lnTo>
                <a:lnTo>
                  <a:pt x="2089808" y="388422"/>
                </a:lnTo>
                <a:lnTo>
                  <a:pt x="2052848" y="415442"/>
                </a:lnTo>
                <a:lnTo>
                  <a:pt x="2016372" y="443021"/>
                </a:lnTo>
                <a:lnTo>
                  <a:pt x="1980363" y="471140"/>
                </a:lnTo>
                <a:lnTo>
                  <a:pt x="1944803" y="499776"/>
                </a:lnTo>
                <a:lnTo>
                  <a:pt x="1909673" y="528909"/>
                </a:lnTo>
                <a:lnTo>
                  <a:pt x="1874956" y="558519"/>
                </a:lnTo>
                <a:lnTo>
                  <a:pt x="1840634" y="588585"/>
                </a:lnTo>
                <a:lnTo>
                  <a:pt x="1806688" y="619087"/>
                </a:lnTo>
                <a:lnTo>
                  <a:pt x="1773102" y="650003"/>
                </a:lnTo>
                <a:lnTo>
                  <a:pt x="1739856" y="681312"/>
                </a:lnTo>
                <a:lnTo>
                  <a:pt x="1706933" y="712995"/>
                </a:lnTo>
                <a:lnTo>
                  <a:pt x="1674316" y="745029"/>
                </a:lnTo>
                <a:lnTo>
                  <a:pt x="1641985" y="777396"/>
                </a:lnTo>
                <a:lnTo>
                  <a:pt x="1609924" y="810073"/>
                </a:lnTo>
                <a:lnTo>
                  <a:pt x="1578113" y="843041"/>
                </a:lnTo>
                <a:lnTo>
                  <a:pt x="1546536" y="876277"/>
                </a:lnTo>
                <a:lnTo>
                  <a:pt x="1515175" y="909763"/>
                </a:lnTo>
                <a:lnTo>
                  <a:pt x="1484011" y="943476"/>
                </a:lnTo>
                <a:lnTo>
                  <a:pt x="1453026" y="977397"/>
                </a:lnTo>
                <a:lnTo>
                  <a:pt x="1422202" y="1011504"/>
                </a:lnTo>
                <a:lnTo>
                  <a:pt x="1391523" y="1045777"/>
                </a:lnTo>
                <a:lnTo>
                  <a:pt x="1360969" y="1080195"/>
                </a:lnTo>
                <a:lnTo>
                  <a:pt x="1330522" y="1114738"/>
                </a:lnTo>
                <a:lnTo>
                  <a:pt x="1300165" y="1149384"/>
                </a:lnTo>
                <a:lnTo>
                  <a:pt x="1269880" y="1184113"/>
                </a:lnTo>
                <a:lnTo>
                  <a:pt x="1239649" y="1218904"/>
                </a:lnTo>
                <a:lnTo>
                  <a:pt x="1209454" y="1253737"/>
                </a:lnTo>
                <a:lnTo>
                  <a:pt x="1179276" y="1288590"/>
                </a:lnTo>
                <a:lnTo>
                  <a:pt x="1149093" y="1323443"/>
                </a:lnTo>
                <a:lnTo>
                  <a:pt x="1118891" y="1358276"/>
                </a:lnTo>
                <a:lnTo>
                  <a:pt x="1088654" y="1393067"/>
                </a:lnTo>
                <a:lnTo>
                  <a:pt x="1058363" y="1427796"/>
                </a:lnTo>
                <a:lnTo>
                  <a:pt x="1028001" y="1462442"/>
                </a:lnTo>
                <a:lnTo>
                  <a:pt x="997549" y="1496984"/>
                </a:lnTo>
                <a:lnTo>
                  <a:pt x="966990" y="1531403"/>
                </a:lnTo>
                <a:lnTo>
                  <a:pt x="936305" y="1565676"/>
                </a:lnTo>
                <a:lnTo>
                  <a:pt x="905477" y="1599783"/>
                </a:lnTo>
                <a:lnTo>
                  <a:pt x="874488" y="1633704"/>
                </a:lnTo>
                <a:lnTo>
                  <a:pt x="843319" y="1667417"/>
                </a:lnTo>
                <a:lnTo>
                  <a:pt x="811954" y="1700903"/>
                </a:lnTo>
                <a:lnTo>
                  <a:pt x="780373" y="1734140"/>
                </a:lnTo>
                <a:lnTo>
                  <a:pt x="748560" y="1767107"/>
                </a:lnTo>
                <a:lnTo>
                  <a:pt x="716495" y="1799784"/>
                </a:lnTo>
                <a:lnTo>
                  <a:pt x="684161" y="1832151"/>
                </a:lnTo>
                <a:lnTo>
                  <a:pt x="651541" y="1864186"/>
                </a:lnTo>
                <a:lnTo>
                  <a:pt x="618615" y="1895868"/>
                </a:lnTo>
                <a:lnTo>
                  <a:pt x="585367" y="1927178"/>
                </a:lnTo>
                <a:lnTo>
                  <a:pt x="551779" y="1958094"/>
                </a:lnTo>
                <a:lnTo>
                  <a:pt x="517831" y="1988595"/>
                </a:lnTo>
                <a:lnTo>
                  <a:pt x="483507" y="2018661"/>
                </a:lnTo>
                <a:lnTo>
                  <a:pt x="448789" y="2048272"/>
                </a:lnTo>
                <a:lnTo>
                  <a:pt x="413658" y="2077405"/>
                </a:lnTo>
                <a:lnTo>
                  <a:pt x="378096" y="2106042"/>
                </a:lnTo>
                <a:lnTo>
                  <a:pt x="342087" y="2134160"/>
                </a:lnTo>
                <a:lnTo>
                  <a:pt x="305610" y="2161739"/>
                </a:lnTo>
                <a:lnTo>
                  <a:pt x="268650" y="2188759"/>
                </a:lnTo>
                <a:lnTo>
                  <a:pt x="231188" y="2215199"/>
                </a:lnTo>
                <a:lnTo>
                  <a:pt x="193205" y="2241037"/>
                </a:lnTo>
                <a:lnTo>
                  <a:pt x="154684" y="2266254"/>
                </a:lnTo>
                <a:lnTo>
                  <a:pt x="115608" y="2290829"/>
                </a:lnTo>
                <a:lnTo>
                  <a:pt x="75957" y="2314740"/>
                </a:lnTo>
                <a:lnTo>
                  <a:pt x="35714" y="2337967"/>
                </a:lnTo>
                <a:lnTo>
                  <a:pt x="0" y="2357658"/>
                </a:lnTo>
              </a:path>
            </a:pathLst>
          </a:custGeom>
          <a:ln w="25012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-12506" y="-12505"/>
            <a:ext cx="18300700" cy="2339340"/>
            <a:chOff x="-12506" y="-12505"/>
            <a:chExt cx="18300700" cy="2339340"/>
          </a:xfrm>
        </p:grpSpPr>
        <p:sp>
          <p:nvSpPr>
            <p:cNvPr id="4" name="object 4" descr=""/>
            <p:cNvSpPr/>
            <p:nvPr/>
          </p:nvSpPr>
          <p:spPr>
            <a:xfrm>
              <a:off x="0" y="0"/>
              <a:ext cx="2740660" cy="2314575"/>
            </a:xfrm>
            <a:custGeom>
              <a:avLst/>
              <a:gdLst/>
              <a:ahLst/>
              <a:cxnLst/>
              <a:rect l="l" t="t" r="r" b="b"/>
              <a:pathLst>
                <a:path w="2740660" h="2314575">
                  <a:moveTo>
                    <a:pt x="2740301" y="0"/>
                  </a:moveTo>
                  <a:lnTo>
                    <a:pt x="2677093" y="32654"/>
                  </a:lnTo>
                  <a:lnTo>
                    <a:pt x="2636239" y="55177"/>
                  </a:lnTo>
                  <a:lnTo>
                    <a:pt x="2595995" y="78404"/>
                  </a:lnTo>
                  <a:lnTo>
                    <a:pt x="2556344" y="102315"/>
                  </a:lnTo>
                  <a:lnTo>
                    <a:pt x="2517266" y="126889"/>
                  </a:lnTo>
                  <a:lnTo>
                    <a:pt x="2478744" y="152106"/>
                  </a:lnTo>
                  <a:lnTo>
                    <a:pt x="2440761" y="177944"/>
                  </a:lnTo>
                  <a:lnTo>
                    <a:pt x="2403298" y="204384"/>
                  </a:lnTo>
                  <a:lnTo>
                    <a:pt x="2366337" y="231404"/>
                  </a:lnTo>
                  <a:lnTo>
                    <a:pt x="2329861" y="258983"/>
                  </a:lnTo>
                  <a:lnTo>
                    <a:pt x="2293851" y="287101"/>
                  </a:lnTo>
                  <a:lnTo>
                    <a:pt x="2258290" y="315737"/>
                  </a:lnTo>
                  <a:lnTo>
                    <a:pt x="2223159" y="344870"/>
                  </a:lnTo>
                  <a:lnTo>
                    <a:pt x="2188441" y="374480"/>
                  </a:lnTo>
                  <a:lnTo>
                    <a:pt x="2154117" y="404546"/>
                  </a:lnTo>
                  <a:lnTo>
                    <a:pt x="2120170" y="435047"/>
                  </a:lnTo>
                  <a:lnTo>
                    <a:pt x="2086582" y="465963"/>
                  </a:lnTo>
                  <a:lnTo>
                    <a:pt x="2053335" y="497272"/>
                  </a:lnTo>
                  <a:lnTo>
                    <a:pt x="2020411" y="528955"/>
                  </a:lnTo>
                  <a:lnTo>
                    <a:pt x="1987792" y="560989"/>
                  </a:lnTo>
                  <a:lnTo>
                    <a:pt x="1955460" y="593356"/>
                  </a:lnTo>
                  <a:lnTo>
                    <a:pt x="1923397" y="626033"/>
                  </a:lnTo>
                  <a:lnTo>
                    <a:pt x="1891585" y="659000"/>
                  </a:lnTo>
                  <a:lnTo>
                    <a:pt x="1860006" y="692236"/>
                  </a:lnTo>
                  <a:lnTo>
                    <a:pt x="1828643" y="725722"/>
                  </a:lnTo>
                  <a:lnTo>
                    <a:pt x="1797477" y="759435"/>
                  </a:lnTo>
                  <a:lnTo>
                    <a:pt x="1766490" y="793356"/>
                  </a:lnTo>
                  <a:lnTo>
                    <a:pt x="1735665" y="827463"/>
                  </a:lnTo>
                  <a:lnTo>
                    <a:pt x="1704984" y="861735"/>
                  </a:lnTo>
                  <a:lnTo>
                    <a:pt x="1674428" y="896153"/>
                  </a:lnTo>
                  <a:lnTo>
                    <a:pt x="1643979" y="930695"/>
                  </a:lnTo>
                  <a:lnTo>
                    <a:pt x="1613621" y="965341"/>
                  </a:lnTo>
                  <a:lnTo>
                    <a:pt x="1583334" y="1000070"/>
                  </a:lnTo>
                  <a:lnTo>
                    <a:pt x="1553100" y="1034861"/>
                  </a:lnTo>
                  <a:lnTo>
                    <a:pt x="1522903" y="1069693"/>
                  </a:lnTo>
                  <a:lnTo>
                    <a:pt x="1492724" y="1104546"/>
                  </a:lnTo>
                  <a:lnTo>
                    <a:pt x="1462545" y="1139400"/>
                  </a:lnTo>
                  <a:lnTo>
                    <a:pt x="1432348" y="1174233"/>
                  </a:lnTo>
                  <a:lnTo>
                    <a:pt x="1402115" y="1209024"/>
                  </a:lnTo>
                  <a:lnTo>
                    <a:pt x="1371828" y="1243753"/>
                  </a:lnTo>
                  <a:lnTo>
                    <a:pt x="1341470" y="1278400"/>
                  </a:lnTo>
                  <a:lnTo>
                    <a:pt x="1311021" y="1312942"/>
                  </a:lnTo>
                  <a:lnTo>
                    <a:pt x="1280466" y="1347361"/>
                  </a:lnTo>
                  <a:lnTo>
                    <a:pt x="1249784" y="1381634"/>
                  </a:lnTo>
                  <a:lnTo>
                    <a:pt x="1218959" y="1415742"/>
                  </a:lnTo>
                  <a:lnTo>
                    <a:pt x="1187973" y="1449662"/>
                  </a:lnTo>
                  <a:lnTo>
                    <a:pt x="1156807" y="1483376"/>
                  </a:lnTo>
                  <a:lnTo>
                    <a:pt x="1125444" y="1516862"/>
                  </a:lnTo>
                  <a:lnTo>
                    <a:pt x="1093865" y="1550099"/>
                  </a:lnTo>
                  <a:lnTo>
                    <a:pt x="1062054" y="1583066"/>
                  </a:lnTo>
                  <a:lnTo>
                    <a:pt x="1029991" y="1615744"/>
                  </a:lnTo>
                  <a:lnTo>
                    <a:pt x="997659" y="1648111"/>
                  </a:lnTo>
                  <a:lnTo>
                    <a:pt x="965040" y="1680146"/>
                  </a:lnTo>
                  <a:lnTo>
                    <a:pt x="932116" y="1711828"/>
                  </a:lnTo>
                  <a:lnTo>
                    <a:pt x="898869" y="1743138"/>
                  </a:lnTo>
                  <a:lnTo>
                    <a:pt x="865281" y="1774054"/>
                  </a:lnTo>
                  <a:lnTo>
                    <a:pt x="831334" y="1804555"/>
                  </a:lnTo>
                  <a:lnTo>
                    <a:pt x="797011" y="1834621"/>
                  </a:lnTo>
                  <a:lnTo>
                    <a:pt x="762293" y="1864232"/>
                  </a:lnTo>
                  <a:lnTo>
                    <a:pt x="727162" y="1893365"/>
                  </a:lnTo>
                  <a:lnTo>
                    <a:pt x="691600" y="1922002"/>
                  </a:lnTo>
                  <a:lnTo>
                    <a:pt x="655591" y="1950120"/>
                  </a:lnTo>
                  <a:lnTo>
                    <a:pt x="619114" y="1977699"/>
                  </a:lnTo>
                  <a:lnTo>
                    <a:pt x="582154" y="2004719"/>
                  </a:lnTo>
                  <a:lnTo>
                    <a:pt x="544691" y="2031159"/>
                  </a:lnTo>
                  <a:lnTo>
                    <a:pt x="506707" y="2056997"/>
                  </a:lnTo>
                  <a:lnTo>
                    <a:pt x="468186" y="2082214"/>
                  </a:lnTo>
                  <a:lnTo>
                    <a:pt x="429108" y="2106789"/>
                  </a:lnTo>
                  <a:lnTo>
                    <a:pt x="389456" y="2130700"/>
                  </a:lnTo>
                  <a:lnTo>
                    <a:pt x="349212" y="2153927"/>
                  </a:lnTo>
                  <a:lnTo>
                    <a:pt x="308359" y="2176450"/>
                  </a:lnTo>
                  <a:lnTo>
                    <a:pt x="266877" y="2198248"/>
                  </a:lnTo>
                  <a:lnTo>
                    <a:pt x="224749" y="2219299"/>
                  </a:lnTo>
                  <a:lnTo>
                    <a:pt x="181958" y="2239584"/>
                  </a:lnTo>
                  <a:lnTo>
                    <a:pt x="138485" y="2259081"/>
                  </a:lnTo>
                  <a:lnTo>
                    <a:pt x="94312" y="2277770"/>
                  </a:lnTo>
                  <a:lnTo>
                    <a:pt x="49421" y="2295630"/>
                  </a:lnTo>
                  <a:lnTo>
                    <a:pt x="3795" y="2312640"/>
                  </a:lnTo>
                  <a:lnTo>
                    <a:pt x="0" y="2313961"/>
                  </a:lnTo>
                </a:path>
              </a:pathLst>
            </a:custGeom>
            <a:ln w="25012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536308"/>
              <a:ext cx="18288000" cy="47625"/>
            </a:xfrm>
            <a:custGeom>
              <a:avLst/>
              <a:gdLst/>
              <a:ahLst/>
              <a:cxnLst/>
              <a:rect l="l" t="t" r="r" b="b"/>
              <a:pathLst>
                <a:path w="18288000" h="47625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0" y="9754514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582193" y="3398761"/>
            <a:ext cx="5027295" cy="184975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950" spc="-280"/>
              <a:t>Thanks!</a:t>
            </a:r>
            <a:endParaRPr sz="119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2024-07-03T11:18:58Z</dcterms:created>
  <dcterms:modified xsi:type="dcterms:W3CDTF">2024-07-03T11:18:58Z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2024-07-03T00:00:00Z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2024-07-03T00:00:00Z</vt:filetime>
  </property>
  <property fmtid="{D5CDD505-2E9C-101B-9397-08002B2CF9AE}" pid="5" name="Producer">
    <vt:lpwstr>GPL Ghostscript 10.02.0</vt:lpwstr>
  </property>
</Properties>
</file>