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9.jpeg" ContentType="image/jpeg"/>
  <Override PartName="/ppt/media/image42.jpeg" ContentType="image/jpeg"/>
  <Override PartName="/ppt/media/image6.png" ContentType="image/png"/>
  <Override PartName="/ppt/media/image57.jpeg" ContentType="image/jpeg"/>
  <Override PartName="/ppt/media/image54.jpeg" ContentType="image/jpeg"/>
  <Override PartName="/ppt/media/image58.jpeg" ContentType="image/jpeg"/>
  <Override PartName="/ppt/media/image53.png" ContentType="image/png"/>
  <Override PartName="/ppt/media/image56.jpeg" ContentType="image/jpeg"/>
  <Override PartName="/ppt/media/image49.jpeg" ContentType="image/jpeg"/>
  <Override PartName="/ppt/media/image48.jpeg" ContentType="image/jpeg"/>
  <Override PartName="/ppt/media/image47.jpeg" ContentType="image/jpeg"/>
  <Override PartName="/ppt/media/image46.jpeg" ContentType="image/jpeg"/>
  <Override PartName="/ppt/media/image45.jpeg" ContentType="image/jpeg"/>
  <Override PartName="/ppt/media/image44.jpeg" ContentType="image/jpeg"/>
  <Override PartName="/ppt/media/image38.jpeg" ContentType="image/jpeg"/>
  <Override PartName="/ppt/media/image97.jpeg" ContentType="image/jpeg"/>
  <Override PartName="/ppt/media/image37.jpeg" ContentType="image/jpeg"/>
  <Override PartName="/ppt/media/image36.jpeg" ContentType="image/jpeg"/>
  <Override PartName="/ppt/media/image10.png" ContentType="image/png"/>
  <Override PartName="/ppt/media/image33.jpeg" ContentType="image/jpeg"/>
  <Override PartName="/ppt/media/image31.jpeg" ContentType="image/jpeg"/>
  <Override PartName="/ppt/media/image30.jpeg" ContentType="image/jpeg"/>
  <Override PartName="/ppt/media/image39.jpeg" ContentType="image/jpeg"/>
  <Override PartName="/ppt/media/image5.png" ContentType="image/png"/>
  <Override PartName="/ppt/media/image98.jpeg" ContentType="image/jpeg"/>
  <Override PartName="/ppt/media/image8.png" ContentType="image/png"/>
  <Override PartName="/ppt/media/image82.jpeg" ContentType="image/jpeg"/>
  <Override PartName="/ppt/media/image102.jpeg" ContentType="image/jpeg"/>
  <Override PartName="/ppt/media/image41.jpeg" ContentType="image/jpeg"/>
  <Override PartName="/ppt/media/image14.jpeg" ContentType="image/jpeg"/>
  <Override PartName="/ppt/media/image12.png" ContentType="image/png"/>
  <Override PartName="/ppt/media/image20.jpeg" ContentType="image/jpeg"/>
  <Override PartName="/ppt/media/image34.jpeg" ContentType="image/jpeg"/>
  <Override PartName="/ppt/media/image7.png" ContentType="image/png"/>
  <Override PartName="/ppt/media/image62.jpeg" ContentType="image/jpeg"/>
  <Override PartName="/ppt/media/image79.jpeg" ContentType="image/jpeg"/>
  <Override PartName="/ppt/media/image9.png" ContentType="image/png"/>
  <Override PartName="/ppt/media/image22.jpeg" ContentType="image/jpeg"/>
  <Override PartName="/ppt/media/image81.jpeg" ContentType="image/jpeg"/>
  <Override PartName="/ppt/media/image101.jpeg" ContentType="image/jpeg"/>
  <Override PartName="/ppt/media/image11.png" ContentType="image/png"/>
  <Override PartName="/ppt/media/image19.jpeg" ContentType="image/jpeg"/>
  <Override PartName="/ppt/media/image35.jpeg" ContentType="image/jpeg"/>
  <Override PartName="/ppt/media/image50.jpeg" ContentType="image/jpeg"/>
  <Override PartName="/ppt/media/image27.jpeg" ContentType="image/jpeg"/>
  <Override PartName="/ppt/media/image86.jpeg" ContentType="image/jpeg"/>
  <Override PartName="/ppt/media/image106.jpeg" ContentType="image/jpeg"/>
  <Override PartName="/ppt/media/image43.jpeg" ContentType="image/jpeg"/>
  <Override PartName="/ppt/media/image52.jpeg" ContentType="image/jpeg"/>
  <Override PartName="/ppt/media/image1.png" ContentType="image/png"/>
  <Override PartName="/ppt/media/image29.jpeg" ContentType="image/jpeg"/>
  <Override PartName="/ppt/media/image88.jpeg" ContentType="image/jpeg"/>
  <Override PartName="/ppt/media/image108.jpeg" ContentType="image/jpeg"/>
  <Override PartName="/ppt/media/image40.jpeg" ContentType="image/jpeg"/>
  <Override PartName="/ppt/media/image60.jpeg" ContentType="image/jpeg"/>
  <Override PartName="/ppt/media/image77.jpeg" ContentType="image/jpeg"/>
  <Override PartName="/ppt/media/image61.jpeg" ContentType="image/jpeg"/>
  <Override PartName="/ppt/media/image78.jpeg" ContentType="image/jpeg"/>
  <Override PartName="/ppt/media/image63.jpeg" ContentType="image/jpeg"/>
  <Override PartName="/ppt/media/image64.jpeg" ContentType="image/jpeg"/>
  <Override PartName="/ppt/media/image114.png" ContentType="image/png"/>
  <Override PartName="/ppt/media/image67.jpeg" ContentType="image/jpeg"/>
  <Override PartName="/ppt/media/image69.jpeg" ContentType="image/jpeg"/>
  <Override PartName="/ppt/media/image16.jpeg" ContentType="image/jpeg"/>
  <Override PartName="/ppt/media/image71.jpeg" ContentType="image/jpeg"/>
  <Override PartName="/ppt/media/image73.jpeg" ContentType="image/jpeg"/>
  <Override PartName="/ppt/media/image74.jpeg" ContentType="image/jpeg"/>
  <Override PartName="/ppt/media/image65.jpeg" ContentType="image/jpeg"/>
  <Override PartName="/ppt/media/image90.jpeg" ContentType="image/jpeg"/>
  <Override PartName="/ppt/media/image110.jpeg" ContentType="image/jpeg"/>
  <Override PartName="/ppt/media/image76.jpeg" ContentType="image/jpeg"/>
  <Override PartName="/ppt/media/image68.jpeg" ContentType="image/jpeg"/>
  <Override PartName="/ppt/media/image113.jpeg" ContentType="image/jpeg"/>
  <Override PartName="/ppt/media/image96.jpeg" ContentType="image/jpeg"/>
  <Override PartName="/ppt/media/image70.jpeg" ContentType="image/jpeg"/>
  <Override PartName="/ppt/media/image99.jpeg" ContentType="image/jpeg"/>
  <Override PartName="/ppt/media/image93.jpeg" ContentType="image/jpeg"/>
  <Override PartName="/ppt/media/image32.png" ContentType="image/png"/>
  <Override PartName="/ppt/media/image66.jpeg" ContentType="image/jpeg"/>
  <Override PartName="/ppt/media/image91.jpeg" ContentType="image/jpeg"/>
  <Override PartName="/ppt/media/image111.jpeg" ContentType="image/jpeg"/>
  <Override PartName="/ppt/media/image94.jpeg" ContentType="image/jpeg"/>
  <Override PartName="/ppt/media/image75.jpeg" ContentType="image/jpeg"/>
  <Override PartName="/ppt/media/image95.jpeg" ContentType="image/jpeg"/>
  <Override PartName="/ppt/media/image89.jpeg" ContentType="image/jpeg"/>
  <Override PartName="/ppt/media/image107.jpeg" ContentType="image/jpeg"/>
  <Override PartName="/ppt/media/image87.jpeg" ContentType="image/jpeg"/>
  <Override PartName="/ppt/media/image28.jpeg" ContentType="image/jpeg"/>
  <Override PartName="/ppt/media/image51.jpeg" ContentType="image/jpeg"/>
  <Override PartName="/ppt/media/image105.jpeg" ContentType="image/jpeg"/>
  <Override PartName="/ppt/media/image85.jpeg" ContentType="image/jpeg"/>
  <Override PartName="/ppt/media/image26.jpeg" ContentType="image/jpeg"/>
  <Override PartName="/ppt/media/image4.png" ContentType="image/png"/>
  <Override PartName="/ppt/media/image103.jpeg" ContentType="image/jpeg"/>
  <Override PartName="/ppt/media/image83.jpeg" ContentType="image/jpeg"/>
  <Override PartName="/ppt/media/image24.jpeg" ContentType="image/jpeg"/>
  <Override PartName="/ppt/media/image21.jpeg" ContentType="image/jpeg"/>
  <Override PartName="/ppt/media/image100.jpeg" ContentType="image/jpeg"/>
  <Override PartName="/ppt/media/image80.jpeg" ContentType="image/jpeg"/>
  <Override PartName="/ppt/media/image18.jpeg" ContentType="image/jpeg"/>
  <Override PartName="/ppt/media/image13.jpeg" ContentType="image/jpeg"/>
  <Override PartName="/ppt/media/image109.jpeg" ContentType="image/jpeg"/>
  <Override PartName="/ppt/media/image15.jpeg" ContentType="image/jpeg"/>
  <Override PartName="/ppt/media/image25.jpeg" ContentType="image/jpeg"/>
  <Override PartName="/ppt/media/image104.jpeg" ContentType="image/jpeg"/>
  <Override PartName="/ppt/media/image84.jpeg" ContentType="image/jpeg"/>
  <Override PartName="/ppt/media/image2.png" ContentType="image/png"/>
  <Override PartName="/ppt/media/image72.jpeg" ContentType="image/jpeg"/>
  <Override PartName="/ppt/media/image17.jpeg" ContentType="image/jpeg"/>
  <Override PartName="/ppt/media/image92.jpeg" ContentType="image/jpeg"/>
  <Override PartName="/ppt/media/image112.jpeg" ContentType="image/jpeg"/>
  <Override PartName="/ppt/media/image3.png" ContentType="image/png"/>
  <Override PartName="/ppt/media/image23.png" ContentType="image/png"/>
  <Override PartName="/ppt/media/image55.jpeg" ContentType="image/jpe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89DD601-95D4-4D7F-A412-E0F8BA44A27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AAE0E6F-202A-488A-B763-5138BB6557E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F75E963-4EF8-45F1-9D19-CCFA0F73BC3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4D9325-3520-44B4-BEBE-BBD85D7DBA5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7" Type="http://schemas.openxmlformats.org/officeDocument/2006/relationships/image" Target="../media/image18.jpeg"/><Relationship Id="rId8" Type="http://schemas.openxmlformats.org/officeDocument/2006/relationships/image" Target="../media/image19.jpeg"/><Relationship Id="rId9" Type="http://schemas.openxmlformats.org/officeDocument/2006/relationships/image" Target="../media/image20.jpeg"/><Relationship Id="rId10" Type="http://schemas.openxmlformats.org/officeDocument/2006/relationships/image" Target="../media/image21.jpeg"/><Relationship Id="rId11" Type="http://schemas.openxmlformats.org/officeDocument/2006/relationships/image" Target="../media/image22.jpeg"/><Relationship Id="rId12" Type="http://schemas.openxmlformats.org/officeDocument/2006/relationships/image" Target="../media/image23.png"/><Relationship Id="rId13" Type="http://schemas.openxmlformats.org/officeDocument/2006/relationships/image" Target="../media/image24.jpeg"/><Relationship Id="rId14" Type="http://schemas.openxmlformats.org/officeDocument/2006/relationships/image" Target="../media/image25.jpeg"/><Relationship Id="rId15" Type="http://schemas.openxmlformats.org/officeDocument/2006/relationships/image" Target="../media/image26.jpeg"/><Relationship Id="rId16" Type="http://schemas.openxmlformats.org/officeDocument/2006/relationships/image" Target="../media/image27.jpeg"/><Relationship Id="rId17" Type="http://schemas.openxmlformats.org/officeDocument/2006/relationships/image" Target="../media/image28.jpeg"/><Relationship Id="rId18" Type="http://schemas.openxmlformats.org/officeDocument/2006/relationships/image" Target="../media/image29.jpeg"/><Relationship Id="rId19" Type="http://schemas.openxmlformats.org/officeDocument/2006/relationships/image" Target="../media/image30.jpeg"/><Relationship Id="rId20" Type="http://schemas.openxmlformats.org/officeDocument/2006/relationships/image" Target="../media/image31.jpeg"/><Relationship Id="rId2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jpeg"/><Relationship Id="rId3" Type="http://schemas.openxmlformats.org/officeDocument/2006/relationships/image" Target="../media/image34.jpeg"/><Relationship Id="rId4" Type="http://schemas.openxmlformats.org/officeDocument/2006/relationships/image" Target="../media/image35.jpeg"/><Relationship Id="rId5" Type="http://schemas.openxmlformats.org/officeDocument/2006/relationships/image" Target="../media/image36.jpeg"/><Relationship Id="rId6" Type="http://schemas.openxmlformats.org/officeDocument/2006/relationships/image" Target="../media/image37.jpeg"/><Relationship Id="rId7" Type="http://schemas.openxmlformats.org/officeDocument/2006/relationships/image" Target="../media/image38.jpeg"/><Relationship Id="rId8" Type="http://schemas.openxmlformats.org/officeDocument/2006/relationships/image" Target="../media/image39.jpeg"/><Relationship Id="rId9" Type="http://schemas.openxmlformats.org/officeDocument/2006/relationships/image" Target="../media/image40.jpeg"/><Relationship Id="rId10" Type="http://schemas.openxmlformats.org/officeDocument/2006/relationships/image" Target="../media/image41.jpeg"/><Relationship Id="rId11" Type="http://schemas.openxmlformats.org/officeDocument/2006/relationships/image" Target="../media/image42.jpeg"/><Relationship Id="rId12" Type="http://schemas.openxmlformats.org/officeDocument/2006/relationships/image" Target="../media/image43.jpeg"/><Relationship Id="rId13" Type="http://schemas.openxmlformats.org/officeDocument/2006/relationships/image" Target="../media/image44.jpeg"/><Relationship Id="rId14" Type="http://schemas.openxmlformats.org/officeDocument/2006/relationships/image" Target="../media/image45.jpeg"/><Relationship Id="rId15" Type="http://schemas.openxmlformats.org/officeDocument/2006/relationships/image" Target="../media/image46.jpeg"/><Relationship Id="rId16" Type="http://schemas.openxmlformats.org/officeDocument/2006/relationships/image" Target="../media/image47.jpeg"/><Relationship Id="rId17" Type="http://schemas.openxmlformats.org/officeDocument/2006/relationships/image" Target="../media/image48.jpeg"/><Relationship Id="rId18" Type="http://schemas.openxmlformats.org/officeDocument/2006/relationships/image" Target="../media/image49.jpeg"/><Relationship Id="rId19" Type="http://schemas.openxmlformats.org/officeDocument/2006/relationships/image" Target="../media/image50.jpeg"/><Relationship Id="rId20" Type="http://schemas.openxmlformats.org/officeDocument/2006/relationships/image" Target="../media/image51.jpeg"/><Relationship Id="rId21" Type="http://schemas.openxmlformats.org/officeDocument/2006/relationships/image" Target="../media/image52.jpeg"/><Relationship Id="rId2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image" Target="../media/image55.jpeg"/><Relationship Id="rId3" Type="http://schemas.openxmlformats.org/officeDocument/2006/relationships/image" Target="../media/image56.jpeg"/><Relationship Id="rId4" Type="http://schemas.openxmlformats.org/officeDocument/2006/relationships/image" Target="../media/image57.jpeg"/><Relationship Id="rId5" Type="http://schemas.openxmlformats.org/officeDocument/2006/relationships/image" Target="../media/image58.jpeg"/><Relationship Id="rId6" Type="http://schemas.openxmlformats.org/officeDocument/2006/relationships/image" Target="../media/image59.jpeg"/><Relationship Id="rId7" Type="http://schemas.openxmlformats.org/officeDocument/2006/relationships/image" Target="../media/image60.jpeg"/><Relationship Id="rId8" Type="http://schemas.openxmlformats.org/officeDocument/2006/relationships/image" Target="../media/image61.jpeg"/><Relationship Id="rId9" Type="http://schemas.openxmlformats.org/officeDocument/2006/relationships/image" Target="../media/image62.jpeg"/><Relationship Id="rId10" Type="http://schemas.openxmlformats.org/officeDocument/2006/relationships/image" Target="../media/image63.jpeg"/><Relationship Id="rId11" Type="http://schemas.openxmlformats.org/officeDocument/2006/relationships/image" Target="../media/image64.jpeg"/><Relationship Id="rId12" Type="http://schemas.openxmlformats.org/officeDocument/2006/relationships/image" Target="../media/image65.jpeg"/><Relationship Id="rId13" Type="http://schemas.openxmlformats.org/officeDocument/2006/relationships/image" Target="../media/image66.jpeg"/><Relationship Id="rId14" Type="http://schemas.openxmlformats.org/officeDocument/2006/relationships/image" Target="../media/image67.jpeg"/><Relationship Id="rId15" Type="http://schemas.openxmlformats.org/officeDocument/2006/relationships/image" Target="../media/image68.jpeg"/><Relationship Id="rId16" Type="http://schemas.openxmlformats.org/officeDocument/2006/relationships/image" Target="../media/image69.jpeg"/><Relationship Id="rId17" Type="http://schemas.openxmlformats.org/officeDocument/2006/relationships/image" Target="../media/image70.jpeg"/><Relationship Id="rId18" Type="http://schemas.openxmlformats.org/officeDocument/2006/relationships/image" Target="../media/image71.jpeg"/><Relationship Id="rId19" Type="http://schemas.openxmlformats.org/officeDocument/2006/relationships/image" Target="../media/image72.jpeg"/><Relationship Id="rId20" Type="http://schemas.openxmlformats.org/officeDocument/2006/relationships/image" Target="../media/image73.jpeg"/><Relationship Id="rId21" Type="http://schemas.openxmlformats.org/officeDocument/2006/relationships/image" Target="../media/image74.jpeg"/><Relationship Id="rId22" Type="http://schemas.openxmlformats.org/officeDocument/2006/relationships/image" Target="../media/image75.jpeg"/><Relationship Id="rId23" Type="http://schemas.openxmlformats.org/officeDocument/2006/relationships/image" Target="../media/image76.jpeg"/><Relationship Id="rId24" Type="http://schemas.openxmlformats.org/officeDocument/2006/relationships/image" Target="../media/image77.jpeg"/><Relationship Id="rId25" Type="http://schemas.openxmlformats.org/officeDocument/2006/relationships/image" Target="../media/image78.jpeg"/><Relationship Id="rId26" Type="http://schemas.openxmlformats.org/officeDocument/2006/relationships/image" Target="../media/image79.jpeg"/><Relationship Id="rId27" Type="http://schemas.openxmlformats.org/officeDocument/2006/relationships/image" Target="../media/image80.jpeg"/><Relationship Id="rId28" Type="http://schemas.openxmlformats.org/officeDocument/2006/relationships/image" Target="../media/image81.jpeg"/><Relationship Id="rId29" Type="http://schemas.openxmlformats.org/officeDocument/2006/relationships/image" Target="../media/image82.jpeg"/><Relationship Id="rId30" Type="http://schemas.openxmlformats.org/officeDocument/2006/relationships/image" Target="../media/image83.jpeg"/><Relationship Id="rId31" Type="http://schemas.openxmlformats.org/officeDocument/2006/relationships/image" Target="../media/image84.jpeg"/><Relationship Id="rId32" Type="http://schemas.openxmlformats.org/officeDocument/2006/relationships/image" Target="../media/image85.jpeg"/><Relationship Id="rId33" Type="http://schemas.openxmlformats.org/officeDocument/2006/relationships/image" Target="../media/image86.jpeg"/><Relationship Id="rId34" Type="http://schemas.openxmlformats.org/officeDocument/2006/relationships/image" Target="../media/image87.jpeg"/><Relationship Id="rId35" Type="http://schemas.openxmlformats.org/officeDocument/2006/relationships/image" Target="../media/image88.jpeg"/><Relationship Id="rId36" Type="http://schemas.openxmlformats.org/officeDocument/2006/relationships/image" Target="../media/image89.jpeg"/><Relationship Id="rId37" Type="http://schemas.openxmlformats.org/officeDocument/2006/relationships/image" Target="../media/image90.jpeg"/><Relationship Id="rId38" Type="http://schemas.openxmlformats.org/officeDocument/2006/relationships/image" Target="../media/image91.jpeg"/><Relationship Id="rId39" Type="http://schemas.openxmlformats.org/officeDocument/2006/relationships/image" Target="../media/image92.jpeg"/><Relationship Id="rId40" Type="http://schemas.openxmlformats.org/officeDocument/2006/relationships/image" Target="../media/image93.jpeg"/><Relationship Id="rId41" Type="http://schemas.openxmlformats.org/officeDocument/2006/relationships/image" Target="../media/image94.jpeg"/><Relationship Id="rId42" Type="http://schemas.openxmlformats.org/officeDocument/2006/relationships/image" Target="../media/image95.jpeg"/><Relationship Id="rId43" Type="http://schemas.openxmlformats.org/officeDocument/2006/relationships/image" Target="../media/image96.jpeg"/><Relationship Id="rId44" Type="http://schemas.openxmlformats.org/officeDocument/2006/relationships/image" Target="../media/image97.jpeg"/><Relationship Id="rId45" Type="http://schemas.openxmlformats.org/officeDocument/2006/relationships/image" Target="../media/image98.jpeg"/><Relationship Id="rId46" Type="http://schemas.openxmlformats.org/officeDocument/2006/relationships/image" Target="../media/image99.jpeg"/><Relationship Id="rId47" Type="http://schemas.openxmlformats.org/officeDocument/2006/relationships/image" Target="../media/image100.jpeg"/><Relationship Id="rId48" Type="http://schemas.openxmlformats.org/officeDocument/2006/relationships/image" Target="../media/image101.jpeg"/><Relationship Id="rId49" Type="http://schemas.openxmlformats.org/officeDocument/2006/relationships/image" Target="../media/image102.jpeg"/><Relationship Id="rId50" Type="http://schemas.openxmlformats.org/officeDocument/2006/relationships/image" Target="../media/image103.jpeg"/><Relationship Id="rId51" Type="http://schemas.openxmlformats.org/officeDocument/2006/relationships/image" Target="../media/image104.jpeg"/><Relationship Id="rId52" Type="http://schemas.openxmlformats.org/officeDocument/2006/relationships/image" Target="../media/image105.jpeg"/><Relationship Id="rId53" Type="http://schemas.openxmlformats.org/officeDocument/2006/relationships/image" Target="../media/image106.jpeg"/><Relationship Id="rId54" Type="http://schemas.openxmlformats.org/officeDocument/2006/relationships/image" Target="../media/image107.jpeg"/><Relationship Id="rId55" Type="http://schemas.openxmlformats.org/officeDocument/2006/relationships/image" Target="../media/image108.jpeg"/><Relationship Id="rId56" Type="http://schemas.openxmlformats.org/officeDocument/2006/relationships/image" Target="../media/image109.jpeg"/><Relationship Id="rId57" Type="http://schemas.openxmlformats.org/officeDocument/2006/relationships/image" Target="../media/image110.jpeg"/><Relationship Id="rId58" Type="http://schemas.openxmlformats.org/officeDocument/2006/relationships/image" Target="../media/image111.jpeg"/><Relationship Id="rId59" Type="http://schemas.openxmlformats.org/officeDocument/2006/relationships/image" Target="../media/image112.jpeg"/><Relationship Id="rId60" Type="http://schemas.openxmlformats.org/officeDocument/2006/relationships/image" Target="../media/image113.jpeg"/><Relationship Id="rId61" Type="http://schemas.openxmlformats.org/officeDocument/2006/relationships/image" Target="../media/image114.png"/><Relationship Id="rId6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1"/>
          <a:srcRect l="10704" t="-282" r="-651" b="-2006"/>
          <a:stretch/>
        </p:blipFill>
        <p:spPr>
          <a:xfrm>
            <a:off x="4890240" y="1374480"/>
            <a:ext cx="6643440" cy="4624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3" name="CustomShape 1"/>
          <p:cNvSpPr/>
          <p:nvPr/>
        </p:nvSpPr>
        <p:spPr>
          <a:xfrm>
            <a:off x="658080" y="1280160"/>
            <a:ext cx="3543120" cy="4929840"/>
          </a:xfrm>
          <a:prstGeom prst="rect">
            <a:avLst/>
          </a:prstGeom>
          <a:solidFill>
            <a:srgbClr val="4685a6"/>
          </a:solidFill>
          <a:ln w="41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ffc000"/>
                </a:solidFill>
                <a:latin typeface="Nimbus Mono PS"/>
              </a:rPr>
              <a:t>CRNN</a:t>
            </a:r>
            <a:endParaRPr b="1" lang="en-US" sz="2200" spc="-1" strike="noStrike">
              <a:latin typeface="Nimbus Mono PS"/>
            </a:endParaRPr>
          </a:p>
          <a:p>
            <a:pPr>
              <a:lnSpc>
                <a:spcPct val="100000"/>
              </a:lnSpc>
            </a:pPr>
            <a:endParaRPr b="1" lang="en-US" sz="2200" spc="-1" strike="noStrike">
              <a:latin typeface="Nimbus Mono PS"/>
            </a:endParaRP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ffc000"/>
                </a:solidFill>
                <a:latin typeface="Nimbus Mono PS"/>
              </a:rPr>
              <a:t>ENCODER DECODER BASED MODELS WITH MULTI HEADED SELF ATTENTION MODULES </a:t>
            </a:r>
            <a:endParaRPr b="1" lang="en-US" sz="2200" spc="-1" strike="noStrike">
              <a:latin typeface="Nimbus Mono PS"/>
            </a:endParaRPr>
          </a:p>
          <a:p>
            <a:pPr>
              <a:lnSpc>
                <a:spcPct val="100000"/>
              </a:lnSpc>
            </a:pPr>
            <a:endParaRPr b="1" lang="en-US" sz="2200" spc="-1" strike="noStrike">
              <a:latin typeface="Nimbus Mono PS"/>
            </a:endParaRP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ffc000"/>
                </a:solidFill>
                <a:latin typeface="Nimbus Mono PS"/>
              </a:rPr>
              <a:t>VISION-LANGUAGE MODELS</a:t>
            </a:r>
            <a:endParaRPr b="1" lang="en-US" sz="2200" spc="-1" strike="noStrike">
              <a:latin typeface="Nimbus Mono PS"/>
            </a:endParaRPr>
          </a:p>
          <a:p>
            <a:pPr>
              <a:lnSpc>
                <a:spcPct val="100000"/>
              </a:lnSpc>
            </a:pPr>
            <a:endParaRPr b="1" lang="en-US" sz="2200" spc="-1" strike="noStrike">
              <a:latin typeface="Nimbus Mono PS"/>
            </a:endParaRP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ffc000"/>
                </a:solidFill>
                <a:latin typeface="Nimbus Mono PS"/>
              </a:rPr>
              <a:t>SVTR</a:t>
            </a:r>
            <a:endParaRPr b="1" lang="en-US" sz="2200" spc="-1" strike="noStrike">
              <a:latin typeface="Nimbus Mono PS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438280" y="0"/>
            <a:ext cx="7620120" cy="942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Deep Learning models used in the </a:t>
            </a:r>
            <a:endParaRPr b="0" lang="en-US" sz="2800" spc="-1" strike="noStrike">
              <a:latin typeface="Nimbus Mono PS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Scene-Text Recognition Domain</a:t>
            </a:r>
            <a:endParaRPr b="0" lang="en-US" sz="2800" spc="-1" strike="noStrike">
              <a:latin typeface="Nimbus Mono PS"/>
            </a:endParaRPr>
          </a:p>
        </p:txBody>
      </p:sp>
    </p:spTree>
  </p:cSld>
  <mc:AlternateContent>
    <mc:Choice Requires="p14">
      <p:transition spd="slow" p14:dur="2000">
        <p:newsflash/>
      </p:transition>
    </mc:Choice>
    <mc:Fallback>
      <p:transition spd="slow">
        <p:newsflash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 rot="15000">
            <a:off x="48240" y="2903400"/>
            <a:ext cx="12100680" cy="315144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4206240" y="2286000"/>
            <a:ext cx="0" cy="116352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4023360" y="0"/>
            <a:ext cx="4496400" cy="943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Model Architecture 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Overview</a:t>
            </a:r>
            <a:endParaRPr b="0" lang="en-US" sz="2800" spc="-1" strike="noStrike">
              <a:latin typeface="Nimbus Mono PS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601200" y="1055520"/>
            <a:ext cx="3751920" cy="914400"/>
          </a:xfrm>
          <a:prstGeom prst="rect">
            <a:avLst/>
          </a:prstGeom>
          <a:noFill/>
          <a:ln w="57240">
            <a:solidFill>
              <a:srgbClr val="ffbf00">
                <a:alpha val="50000"/>
              </a:srgbClr>
            </a:solidFill>
            <a:round/>
          </a:ln>
        </p:spPr>
        <p:txBody>
          <a:bodyPr lIns="118440" rIns="118440" tIns="73440" bIns="73440">
            <a:noAutofit/>
          </a:bodyPr>
          <a:p>
            <a:r>
              <a:rPr b="1" lang="en-US" sz="1400" spc="-1" strike="noStrike">
                <a:latin typeface="FreeSans"/>
              </a:rPr>
              <a:t>Global Mixing Blocks: Builds inter character relationship within input image</a:t>
            </a:r>
            <a:endParaRPr b="1" lang="en-US" sz="1400" spc="-1" strike="noStrike">
              <a:latin typeface="FreeSans"/>
            </a:endParaRPr>
          </a:p>
          <a:p>
            <a:r>
              <a:rPr b="1" lang="en-US" sz="1400" spc="-1" strike="noStrike">
                <a:latin typeface="FreeSans"/>
              </a:rPr>
              <a:t>Local Mixing Blocks: Builds intra character relationship within input image</a:t>
            </a:r>
            <a:endParaRPr b="1" lang="en-US" sz="1400" spc="-1" strike="noStrike">
              <a:latin typeface="FreeSans"/>
            </a:endParaRPr>
          </a:p>
        </p:txBody>
      </p:sp>
      <p:sp>
        <p:nvSpPr>
          <p:cNvPr id="89" name="Line 4"/>
          <p:cNvSpPr/>
          <p:nvPr/>
        </p:nvSpPr>
        <p:spPr>
          <a:xfrm flipH="1">
            <a:off x="274320" y="2651760"/>
            <a:ext cx="11338560" cy="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5"/>
          <p:cNvSpPr/>
          <p:nvPr/>
        </p:nvSpPr>
        <p:spPr>
          <a:xfrm>
            <a:off x="7223760" y="1920240"/>
            <a:ext cx="6480" cy="153648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6"/>
          <p:cNvSpPr/>
          <p:nvPr/>
        </p:nvSpPr>
        <p:spPr>
          <a:xfrm flipH="1">
            <a:off x="682560" y="2286000"/>
            <a:ext cx="3523680" cy="3600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7"/>
          <p:cNvSpPr/>
          <p:nvPr/>
        </p:nvSpPr>
        <p:spPr>
          <a:xfrm>
            <a:off x="682560" y="1998000"/>
            <a:ext cx="0" cy="36000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8"/>
          <p:cNvSpPr/>
          <p:nvPr/>
        </p:nvSpPr>
        <p:spPr>
          <a:xfrm flipH="1">
            <a:off x="4937760" y="2286000"/>
            <a:ext cx="2292480" cy="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9"/>
          <p:cNvSpPr/>
          <p:nvPr/>
        </p:nvSpPr>
        <p:spPr>
          <a:xfrm>
            <a:off x="4937760" y="2286000"/>
            <a:ext cx="0" cy="116352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0837080" y="95760"/>
            <a:ext cx="1014120" cy="189648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72360" y="6036120"/>
            <a:ext cx="12125160" cy="583560"/>
          </a:xfrm>
          <a:prstGeom prst="rect">
            <a:avLst/>
          </a:prstGeom>
          <a:ln>
            <a:noFill/>
          </a:ln>
        </p:spPr>
      </p:pic>
      <p:sp>
        <p:nvSpPr>
          <p:cNvPr id="97" name="Line 10"/>
          <p:cNvSpPr/>
          <p:nvPr/>
        </p:nvSpPr>
        <p:spPr>
          <a:xfrm flipH="1">
            <a:off x="2926080" y="2648880"/>
            <a:ext cx="218880" cy="55152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1"/>
          <p:cNvSpPr/>
          <p:nvPr/>
        </p:nvSpPr>
        <p:spPr>
          <a:xfrm>
            <a:off x="5760720" y="2651760"/>
            <a:ext cx="0" cy="45720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2"/>
          <p:cNvSpPr/>
          <p:nvPr/>
        </p:nvSpPr>
        <p:spPr>
          <a:xfrm>
            <a:off x="8156160" y="2651760"/>
            <a:ext cx="0" cy="36576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13"/>
          <p:cNvSpPr txBox="1"/>
          <p:nvPr/>
        </p:nvSpPr>
        <p:spPr>
          <a:xfrm>
            <a:off x="7040880" y="1097280"/>
            <a:ext cx="3017520" cy="757800"/>
          </a:xfrm>
          <a:prstGeom prst="rect">
            <a:avLst/>
          </a:prstGeom>
          <a:noFill/>
          <a:ln w="57240">
            <a:solidFill>
              <a:srgbClr val="ffbf00">
                <a:alpha val="50000"/>
              </a:srgbClr>
            </a:solidFill>
            <a:round/>
          </a:ln>
        </p:spPr>
        <p:txBody>
          <a:bodyPr lIns="118440" rIns="118440" tIns="73440" bIns="73440">
            <a:noAutofit/>
          </a:bodyPr>
          <a:p>
            <a:r>
              <a:rPr b="1" lang="en-US" sz="1200" spc="-1" strike="noStrike">
                <a:latin typeface="FreeSans"/>
              </a:rPr>
              <a:t>T</a:t>
            </a:r>
            <a:r>
              <a:rPr b="1" lang="en-US" sz="1200" spc="-1" strike="noStrike">
                <a:latin typeface="FreeSans"/>
              </a:rPr>
              <a:t>h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h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i</a:t>
            </a:r>
            <a:r>
              <a:rPr b="1" lang="en-US" sz="1200" spc="-1" strike="noStrike">
                <a:latin typeface="FreeSans"/>
              </a:rPr>
              <a:t>g</a:t>
            </a:r>
            <a:r>
              <a:rPr b="1" lang="en-US" sz="1200" spc="-1" strike="noStrike">
                <a:latin typeface="FreeSans"/>
              </a:rPr>
              <a:t>h</a:t>
            </a:r>
            <a:r>
              <a:rPr b="1" lang="en-US" sz="1200" spc="-1" strike="noStrike">
                <a:latin typeface="FreeSans"/>
              </a:rPr>
              <a:t>t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d</a:t>
            </a:r>
            <a:r>
              <a:rPr b="1" lang="en-US" sz="1200" spc="-1" strike="noStrike">
                <a:latin typeface="FreeSans"/>
              </a:rPr>
              <a:t>i</a:t>
            </a:r>
            <a:r>
              <a:rPr b="1" lang="en-US" sz="1200" spc="-1" strike="noStrike">
                <a:latin typeface="FreeSans"/>
              </a:rPr>
              <a:t>m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n</a:t>
            </a:r>
            <a:r>
              <a:rPr b="1" lang="en-US" sz="1200" spc="-1" strike="noStrike">
                <a:latin typeface="FreeSans"/>
              </a:rPr>
              <a:t>s</a:t>
            </a:r>
            <a:r>
              <a:rPr b="1" lang="en-US" sz="1200" spc="-1" strike="noStrike">
                <a:latin typeface="FreeSans"/>
              </a:rPr>
              <a:t>i</a:t>
            </a:r>
            <a:r>
              <a:rPr b="1" lang="en-US" sz="1200" spc="-1" strike="noStrike">
                <a:latin typeface="FreeSans"/>
              </a:rPr>
              <a:t>o</a:t>
            </a:r>
            <a:r>
              <a:rPr b="1" lang="en-US" sz="1200" spc="-1" strike="noStrike">
                <a:latin typeface="FreeSans"/>
              </a:rPr>
              <a:t>n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o</a:t>
            </a:r>
            <a:r>
              <a:rPr b="1" lang="en-US" sz="1200" spc="-1" strike="noStrike">
                <a:latin typeface="FreeSans"/>
              </a:rPr>
              <a:t>f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t</a:t>
            </a:r>
            <a:r>
              <a:rPr b="1" lang="en-US" sz="1200" spc="-1" strike="noStrike">
                <a:latin typeface="FreeSans"/>
              </a:rPr>
              <a:t>h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i</a:t>
            </a:r>
            <a:r>
              <a:rPr b="1" lang="en-US" sz="1200" spc="-1" strike="noStrike">
                <a:latin typeface="FreeSans"/>
              </a:rPr>
              <a:t>n</a:t>
            </a:r>
            <a:r>
              <a:rPr b="1" lang="en-US" sz="1200" spc="-1" strike="noStrike">
                <a:latin typeface="FreeSans"/>
              </a:rPr>
              <a:t>p</a:t>
            </a:r>
            <a:r>
              <a:rPr b="1" lang="en-US" sz="1200" spc="-1" strike="noStrike">
                <a:latin typeface="FreeSans"/>
              </a:rPr>
              <a:t>u</a:t>
            </a:r>
            <a:r>
              <a:rPr b="1" lang="en-US" sz="1200" spc="-1" strike="noStrike">
                <a:latin typeface="FreeSans"/>
              </a:rPr>
              <a:t>t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i</a:t>
            </a:r>
            <a:r>
              <a:rPr b="1" lang="en-US" sz="1200" spc="-1" strike="noStrike">
                <a:latin typeface="FreeSans"/>
              </a:rPr>
              <a:t>s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p</a:t>
            </a:r>
            <a:r>
              <a:rPr b="1" lang="en-US" sz="1200" spc="-1" strike="noStrike">
                <a:latin typeface="FreeSans"/>
              </a:rPr>
              <a:t>r</a:t>
            </a:r>
            <a:r>
              <a:rPr b="1" lang="en-US" sz="1200" spc="-1" strike="noStrike">
                <a:latin typeface="FreeSans"/>
              </a:rPr>
              <a:t>o</a:t>
            </a:r>
            <a:r>
              <a:rPr b="1" lang="en-US" sz="1200" spc="-1" strike="noStrike">
                <a:latin typeface="FreeSans"/>
              </a:rPr>
              <a:t>g</a:t>
            </a:r>
            <a:r>
              <a:rPr b="1" lang="en-US" sz="1200" spc="-1" strike="noStrike">
                <a:latin typeface="FreeSans"/>
              </a:rPr>
              <a:t>r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s</a:t>
            </a:r>
            <a:r>
              <a:rPr b="1" lang="en-US" sz="1200" spc="-1" strike="noStrike">
                <a:latin typeface="FreeSans"/>
              </a:rPr>
              <a:t>s</a:t>
            </a:r>
            <a:r>
              <a:rPr b="1" lang="en-US" sz="1200" spc="-1" strike="noStrike">
                <a:latin typeface="FreeSans"/>
              </a:rPr>
              <a:t>i</a:t>
            </a:r>
            <a:r>
              <a:rPr b="1" lang="en-US" sz="1200" spc="-1" strike="noStrike">
                <a:latin typeface="FreeSans"/>
              </a:rPr>
              <a:t>v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l</a:t>
            </a:r>
            <a:r>
              <a:rPr b="1" lang="en-US" sz="1200" spc="-1" strike="noStrike">
                <a:latin typeface="FreeSans"/>
              </a:rPr>
              <a:t>y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c</a:t>
            </a:r>
            <a:r>
              <a:rPr b="1" lang="en-US" sz="1200" spc="-1" strike="noStrike">
                <a:latin typeface="FreeSans"/>
              </a:rPr>
              <a:t>o</a:t>
            </a:r>
            <a:r>
              <a:rPr b="1" lang="en-US" sz="1200" spc="-1" strike="noStrike">
                <a:latin typeface="FreeSans"/>
              </a:rPr>
              <a:t>m</a:t>
            </a:r>
            <a:r>
              <a:rPr b="1" lang="en-US" sz="1200" spc="-1" strike="noStrike">
                <a:latin typeface="FreeSans"/>
              </a:rPr>
              <a:t>p</a:t>
            </a:r>
            <a:r>
              <a:rPr b="1" lang="en-US" sz="1200" spc="-1" strike="noStrike">
                <a:latin typeface="FreeSans"/>
              </a:rPr>
              <a:t>r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s</a:t>
            </a:r>
            <a:r>
              <a:rPr b="1" lang="en-US" sz="1200" spc="-1" strike="noStrike">
                <a:latin typeface="FreeSans"/>
              </a:rPr>
              <a:t>s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d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w</a:t>
            </a:r>
            <a:r>
              <a:rPr b="1" lang="en-US" sz="1200" spc="-1" strike="noStrike">
                <a:latin typeface="FreeSans"/>
              </a:rPr>
              <a:t>i</a:t>
            </a:r>
            <a:r>
              <a:rPr b="1" lang="en-US" sz="1200" spc="-1" strike="noStrike">
                <a:latin typeface="FreeSans"/>
              </a:rPr>
              <a:t>t</a:t>
            </a:r>
            <a:r>
              <a:rPr b="1" lang="en-US" sz="1200" spc="-1" strike="noStrike">
                <a:latin typeface="FreeSans"/>
              </a:rPr>
              <a:t>h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v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r</a:t>
            </a:r>
            <a:r>
              <a:rPr b="1" lang="en-US" sz="1200" spc="-1" strike="noStrike">
                <a:latin typeface="FreeSans"/>
              </a:rPr>
              <a:t>y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m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r</a:t>
            </a:r>
            <a:r>
              <a:rPr b="1" lang="en-US" sz="1200" spc="-1" strike="noStrike">
                <a:latin typeface="FreeSans"/>
              </a:rPr>
              <a:t>g</a:t>
            </a:r>
            <a:r>
              <a:rPr b="1" lang="en-US" sz="1200" spc="-1" strike="noStrike">
                <a:latin typeface="FreeSans"/>
              </a:rPr>
              <a:t>i</a:t>
            </a:r>
            <a:r>
              <a:rPr b="1" lang="en-US" sz="1200" spc="-1" strike="noStrike">
                <a:latin typeface="FreeSans"/>
              </a:rPr>
              <a:t>n</a:t>
            </a:r>
            <a:r>
              <a:rPr b="1" lang="en-US" sz="1200" spc="-1" strike="noStrike">
                <a:latin typeface="FreeSans"/>
              </a:rPr>
              <a:t>g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o</a:t>
            </a:r>
            <a:r>
              <a:rPr b="1" lang="en-US" sz="1200" spc="-1" strike="noStrike">
                <a:latin typeface="FreeSans"/>
              </a:rPr>
              <a:t>p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r</a:t>
            </a:r>
            <a:r>
              <a:rPr b="1" lang="en-US" sz="1200" spc="-1" strike="noStrike">
                <a:latin typeface="FreeSans"/>
              </a:rPr>
              <a:t>a</a:t>
            </a:r>
            <a:r>
              <a:rPr b="1" lang="en-US" sz="1200" spc="-1" strike="noStrike">
                <a:latin typeface="FreeSans"/>
              </a:rPr>
              <a:t>t</a:t>
            </a:r>
            <a:r>
              <a:rPr b="1" lang="en-US" sz="1200" spc="-1" strike="noStrike">
                <a:latin typeface="FreeSans"/>
              </a:rPr>
              <a:t>i</a:t>
            </a:r>
            <a:r>
              <a:rPr b="1" lang="en-US" sz="1200" spc="-1" strike="noStrike">
                <a:latin typeface="FreeSans"/>
              </a:rPr>
              <a:t>o</a:t>
            </a:r>
            <a:r>
              <a:rPr b="1" lang="en-US" sz="1200" spc="-1" strike="noStrike">
                <a:latin typeface="FreeSans"/>
              </a:rPr>
              <a:t>n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w</a:t>
            </a:r>
            <a:r>
              <a:rPr b="1" lang="en-US" sz="1200" spc="-1" strike="noStrike">
                <a:latin typeface="FreeSans"/>
              </a:rPr>
              <a:t>i</a:t>
            </a:r>
            <a:r>
              <a:rPr b="1" lang="en-US" sz="1200" spc="-1" strike="noStrike">
                <a:latin typeface="FreeSans"/>
              </a:rPr>
              <a:t>t</a:t>
            </a:r>
            <a:r>
              <a:rPr b="1" lang="en-US" sz="1200" spc="-1" strike="noStrike">
                <a:latin typeface="FreeSans"/>
              </a:rPr>
              <a:t>h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t</a:t>
            </a:r>
            <a:r>
              <a:rPr b="1" lang="en-US" sz="1200" spc="-1" strike="noStrike">
                <a:latin typeface="FreeSans"/>
              </a:rPr>
              <a:t>h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h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l</a:t>
            </a:r>
            <a:r>
              <a:rPr b="1" lang="en-US" sz="1200" spc="-1" strike="noStrike">
                <a:latin typeface="FreeSans"/>
              </a:rPr>
              <a:t>p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o</a:t>
            </a:r>
            <a:r>
              <a:rPr b="1" lang="en-US" sz="1200" spc="-1" strike="noStrike">
                <a:latin typeface="FreeSans"/>
              </a:rPr>
              <a:t>f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a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3</a:t>
            </a:r>
            <a:r>
              <a:rPr b="1" lang="en-US" sz="1200" spc="-1" strike="noStrike">
                <a:latin typeface="FreeSans"/>
              </a:rPr>
              <a:t>x</a:t>
            </a:r>
            <a:r>
              <a:rPr b="1" lang="en-US" sz="1200" spc="-1" strike="noStrike">
                <a:latin typeface="FreeSans"/>
              </a:rPr>
              <a:t>3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c</a:t>
            </a:r>
            <a:r>
              <a:rPr b="1" lang="en-US" sz="1200" spc="-1" strike="noStrike">
                <a:latin typeface="FreeSans"/>
              </a:rPr>
              <a:t>o</a:t>
            </a:r>
            <a:r>
              <a:rPr b="1" lang="en-US" sz="1200" spc="-1" strike="noStrike">
                <a:latin typeface="FreeSans"/>
              </a:rPr>
              <a:t>n</a:t>
            </a:r>
            <a:r>
              <a:rPr b="1" lang="en-US" sz="1200" spc="-1" strike="noStrike">
                <a:latin typeface="FreeSans"/>
              </a:rPr>
              <a:t>v</a:t>
            </a:r>
            <a:r>
              <a:rPr b="1" lang="en-US" sz="1200" spc="-1" strike="noStrike">
                <a:latin typeface="FreeSans"/>
              </a:rPr>
              <a:t>o</a:t>
            </a:r>
            <a:r>
              <a:rPr b="1" lang="en-US" sz="1200" spc="-1" strike="noStrike">
                <a:latin typeface="FreeSans"/>
              </a:rPr>
              <a:t>l</a:t>
            </a:r>
            <a:r>
              <a:rPr b="1" lang="en-US" sz="1200" spc="-1" strike="noStrike">
                <a:latin typeface="FreeSans"/>
              </a:rPr>
              <a:t>u</a:t>
            </a:r>
            <a:r>
              <a:rPr b="1" lang="en-US" sz="1200" spc="-1" strike="noStrike">
                <a:latin typeface="FreeSans"/>
              </a:rPr>
              <a:t>t</a:t>
            </a:r>
            <a:r>
              <a:rPr b="1" lang="en-US" sz="1200" spc="-1" strike="noStrike">
                <a:latin typeface="FreeSans"/>
              </a:rPr>
              <a:t>i</a:t>
            </a:r>
            <a:r>
              <a:rPr b="1" lang="en-US" sz="1200" spc="-1" strike="noStrike">
                <a:latin typeface="FreeSans"/>
              </a:rPr>
              <a:t>o</a:t>
            </a:r>
            <a:r>
              <a:rPr b="1" lang="en-US" sz="1200" spc="-1" strike="noStrike">
                <a:latin typeface="FreeSans"/>
              </a:rPr>
              <a:t>n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w</a:t>
            </a:r>
            <a:r>
              <a:rPr b="1" lang="en-US" sz="1200" spc="-1" strike="noStrike">
                <a:latin typeface="FreeSans"/>
              </a:rPr>
              <a:t>i</a:t>
            </a:r>
            <a:r>
              <a:rPr b="1" lang="en-US" sz="1200" spc="-1" strike="noStrike">
                <a:latin typeface="FreeSans"/>
              </a:rPr>
              <a:t>t</a:t>
            </a:r>
            <a:r>
              <a:rPr b="1" lang="en-US" sz="1200" spc="-1" strike="noStrike">
                <a:latin typeface="FreeSans"/>
              </a:rPr>
              <a:t>h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s</a:t>
            </a:r>
            <a:r>
              <a:rPr b="1" lang="en-US" sz="1200" spc="-1" strike="noStrike">
                <a:latin typeface="FreeSans"/>
              </a:rPr>
              <a:t>t</a:t>
            </a:r>
            <a:r>
              <a:rPr b="1" lang="en-US" sz="1200" spc="-1" strike="noStrike">
                <a:latin typeface="FreeSans"/>
              </a:rPr>
              <a:t>r</a:t>
            </a:r>
            <a:r>
              <a:rPr b="1" lang="en-US" sz="1200" spc="-1" strike="noStrike">
                <a:latin typeface="FreeSans"/>
              </a:rPr>
              <a:t>i</a:t>
            </a:r>
            <a:r>
              <a:rPr b="1" lang="en-US" sz="1200" spc="-1" strike="noStrike">
                <a:latin typeface="FreeSans"/>
              </a:rPr>
              <a:t>d</a:t>
            </a:r>
            <a:r>
              <a:rPr b="1" lang="en-US" sz="1200" spc="-1" strike="noStrike">
                <a:latin typeface="FreeSans"/>
              </a:rPr>
              <a:t>e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o</a:t>
            </a:r>
            <a:r>
              <a:rPr b="1" lang="en-US" sz="1200" spc="-1" strike="noStrike">
                <a:latin typeface="FreeSans"/>
              </a:rPr>
              <a:t>f</a:t>
            </a:r>
            <a:r>
              <a:rPr b="1" lang="en-US" sz="1200" spc="-1" strike="noStrike">
                <a:latin typeface="FreeSans"/>
              </a:rPr>
              <a:t> </a:t>
            </a:r>
            <a:r>
              <a:rPr b="1" lang="en-US" sz="1200" spc="-1" strike="noStrike">
                <a:latin typeface="FreeSans"/>
              </a:rPr>
              <a:t>(</a:t>
            </a:r>
            <a:r>
              <a:rPr b="1" lang="en-US" sz="1200" spc="-1" strike="noStrike">
                <a:latin typeface="FreeSans"/>
              </a:rPr>
              <a:t>2</a:t>
            </a:r>
            <a:r>
              <a:rPr b="1" lang="en-US" sz="1200" spc="-1" strike="noStrike">
                <a:latin typeface="FreeSans"/>
              </a:rPr>
              <a:t>,</a:t>
            </a:r>
            <a:r>
              <a:rPr b="1" lang="en-US" sz="1200" spc="-1" strike="noStrike">
                <a:latin typeface="FreeSans"/>
              </a:rPr>
              <a:t>1</a:t>
            </a:r>
            <a:r>
              <a:rPr b="1" lang="en-US" sz="1200" spc="-1" strike="noStrike">
                <a:latin typeface="Free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" name="Line 14"/>
          <p:cNvSpPr/>
          <p:nvPr/>
        </p:nvSpPr>
        <p:spPr>
          <a:xfrm flipH="1">
            <a:off x="9777600" y="2311200"/>
            <a:ext cx="1560960" cy="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5"/>
          <p:cNvSpPr/>
          <p:nvPr/>
        </p:nvSpPr>
        <p:spPr>
          <a:xfrm>
            <a:off x="9777600" y="2311200"/>
            <a:ext cx="0" cy="116352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6"/>
          <p:cNvSpPr/>
          <p:nvPr/>
        </p:nvSpPr>
        <p:spPr>
          <a:xfrm>
            <a:off x="11338560" y="1987200"/>
            <a:ext cx="0" cy="43200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04" name="Formula 17"/>
              <p:cNvSpPr txBox="1"/>
              <p:nvPr/>
            </p:nvSpPr>
            <p:spPr>
              <a:xfrm>
                <a:off x="11612880" y="2526120"/>
                <a:ext cx="464760" cy="253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H</m:t>
                    </m:r>
                    <m:r>
                      <m:t xml:space="preserve">↓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66" descr=""/>
          <p:cNvPicPr/>
          <p:nvPr/>
        </p:nvPicPr>
        <p:blipFill>
          <a:blip r:embed="rId1"/>
          <a:stretch/>
        </p:blipFill>
        <p:spPr>
          <a:xfrm>
            <a:off x="563400" y="4466520"/>
            <a:ext cx="1572480" cy="1274400"/>
          </a:xfrm>
          <a:prstGeom prst="rect">
            <a:avLst/>
          </a:prstGeom>
          <a:ln>
            <a:noFill/>
          </a:ln>
        </p:spPr>
      </p:pic>
      <p:pic>
        <p:nvPicPr>
          <p:cNvPr id="106" name="Picture 176" descr=""/>
          <p:cNvPicPr/>
          <p:nvPr/>
        </p:nvPicPr>
        <p:blipFill>
          <a:blip r:embed="rId2"/>
          <a:stretch/>
        </p:blipFill>
        <p:spPr>
          <a:xfrm>
            <a:off x="626760" y="1889640"/>
            <a:ext cx="1572480" cy="130392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1413000" y="3442320"/>
            <a:ext cx="360" cy="77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f0000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484360" y="5093640"/>
            <a:ext cx="86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f0000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3"/>
          <p:cNvSpPr/>
          <p:nvPr/>
        </p:nvSpPr>
        <p:spPr>
          <a:xfrm flipH="1">
            <a:off x="6022080" y="947520"/>
            <a:ext cx="28440" cy="5910480"/>
          </a:xfrm>
          <a:prstGeom prst="line">
            <a:avLst/>
          </a:prstGeom>
          <a:ln w="3816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Picture 186" descr=""/>
          <p:cNvPicPr/>
          <p:nvPr/>
        </p:nvPicPr>
        <p:blipFill>
          <a:blip r:embed="rId3"/>
          <a:stretch/>
        </p:blipFill>
        <p:spPr>
          <a:xfrm>
            <a:off x="6368040" y="1156320"/>
            <a:ext cx="5555160" cy="5299560"/>
          </a:xfrm>
          <a:prstGeom prst="rect">
            <a:avLst/>
          </a:prstGeom>
          <a:ln>
            <a:noFill/>
          </a:ln>
        </p:spPr>
      </p:pic>
      <p:pic>
        <p:nvPicPr>
          <p:cNvPr id="111" name="Picture 188" descr=""/>
          <p:cNvPicPr/>
          <p:nvPr/>
        </p:nvPicPr>
        <p:blipFill>
          <a:blip r:embed="rId4"/>
          <a:stretch/>
        </p:blipFill>
        <p:spPr>
          <a:xfrm>
            <a:off x="3756240" y="1794240"/>
            <a:ext cx="1281240" cy="1281240"/>
          </a:xfrm>
          <a:prstGeom prst="rect">
            <a:avLst/>
          </a:prstGeom>
          <a:ln>
            <a:noFill/>
          </a:ln>
        </p:spPr>
      </p:pic>
      <p:sp>
        <p:nvSpPr>
          <p:cNvPr id="112" name="CustomShape 4"/>
          <p:cNvSpPr/>
          <p:nvPr/>
        </p:nvSpPr>
        <p:spPr>
          <a:xfrm flipH="1">
            <a:off x="2412720" y="2446200"/>
            <a:ext cx="85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f0000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6368040" y="6040080"/>
            <a:ext cx="4263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FreeSans"/>
              </a:rPr>
              <a:t>Embedding </a:t>
            </a:r>
            <a:r>
              <a:rPr b="1" lang="en-US" sz="1100" spc="-1" strike="noStrike">
                <a:solidFill>
                  <a:srgbClr val="000000"/>
                </a:solidFill>
                <a:latin typeface="FreeSans"/>
              </a:rPr>
              <a:t>from</a:t>
            </a:r>
            <a:r>
              <a:rPr b="1" lang="en-US" sz="1200" spc="-1" strike="noStrike">
                <a:solidFill>
                  <a:srgbClr val="000000"/>
                </a:solidFill>
                <a:latin typeface="FreeSans"/>
              </a:rPr>
              <a:t> raw patches of input image with two cycles of one 3x3 convolution with a stride of 2 along with batch normalization and activation function</a:t>
            </a:r>
            <a:endParaRPr b="1" lang="en-US" sz="1200" spc="-1" strike="noStrike">
              <a:latin typeface="FreeSans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939960" y="1541160"/>
            <a:ext cx="1107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FreeSans"/>
              </a:rPr>
              <a:t>Encoder</a:t>
            </a:r>
            <a:endParaRPr b="1" lang="en-US" sz="1400" spc="-1" strike="noStrike">
              <a:latin typeface="FreeSans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621000" y="5781960"/>
            <a:ext cx="1782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FreeSans"/>
              </a:rPr>
              <a:t>Feature encoded embedding</a:t>
            </a:r>
            <a:endParaRPr b="1" lang="en-US" sz="1400" spc="-1" strike="noStrike">
              <a:latin typeface="FreeSans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3918600" y="5796720"/>
            <a:ext cx="1085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FreeSans"/>
              </a:rPr>
              <a:t>Decoder</a:t>
            </a:r>
            <a:endParaRPr b="1" lang="en-US" sz="1400" spc="-1" strike="noStrike">
              <a:latin typeface="FreeSans"/>
            </a:endParaRPr>
          </a:p>
        </p:txBody>
      </p:sp>
      <p:sp>
        <p:nvSpPr>
          <p:cNvPr id="117" name="CustomShape 9"/>
          <p:cNvSpPr/>
          <p:nvPr/>
        </p:nvSpPr>
        <p:spPr>
          <a:xfrm>
            <a:off x="4078800" y="1526760"/>
            <a:ext cx="64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FreeSans"/>
              </a:rPr>
              <a:t>Input</a:t>
            </a:r>
            <a:endParaRPr b="1" lang="en-US" sz="1300" spc="-1" strike="noStrike">
              <a:latin typeface="FreeSans"/>
            </a:endParaRPr>
          </a:p>
        </p:txBody>
      </p:sp>
      <p:sp>
        <p:nvSpPr>
          <p:cNvPr id="118" name="CustomShape 10"/>
          <p:cNvSpPr/>
          <p:nvPr/>
        </p:nvSpPr>
        <p:spPr>
          <a:xfrm>
            <a:off x="9907560" y="1848960"/>
            <a:ext cx="646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FreeSans"/>
              </a:rPr>
              <a:t>Input</a:t>
            </a:r>
            <a:endParaRPr b="1" lang="en-US" sz="1400" spc="-1" strike="noStrike">
              <a:latin typeface="FreeSans"/>
            </a:endParaRPr>
          </a:p>
        </p:txBody>
      </p:sp>
      <p:sp>
        <p:nvSpPr>
          <p:cNvPr id="119" name="CustomShape 11"/>
          <p:cNvSpPr/>
          <p:nvPr/>
        </p:nvSpPr>
        <p:spPr>
          <a:xfrm>
            <a:off x="2199240" y="3476880"/>
            <a:ext cx="3012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FreeSans"/>
              </a:rPr>
              <a:t>Loss of information from encoder’s transformation of image to feature embedded vector</a:t>
            </a:r>
            <a:endParaRPr b="1" lang="en-US" sz="1200" spc="-1" strike="noStrike">
              <a:latin typeface="FreeSans"/>
            </a:endParaRPr>
          </a:p>
        </p:txBody>
      </p:sp>
      <p:sp>
        <p:nvSpPr>
          <p:cNvPr id="120" name="CustomShape 12"/>
          <p:cNvSpPr/>
          <p:nvPr/>
        </p:nvSpPr>
        <p:spPr>
          <a:xfrm>
            <a:off x="4098960" y="0"/>
            <a:ext cx="3947760" cy="943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Progressive Patch Embedding</a:t>
            </a:r>
            <a:endParaRPr b="0" lang="en-US" sz="2800" spc="-1" strike="noStrike">
              <a:latin typeface="Nimbus Mono PS"/>
            </a:endParaRPr>
          </a:p>
        </p:txBody>
      </p:sp>
      <p:sp>
        <p:nvSpPr>
          <p:cNvPr id="121" name="CustomShape 13"/>
          <p:cNvSpPr/>
          <p:nvPr/>
        </p:nvSpPr>
        <p:spPr>
          <a:xfrm>
            <a:off x="144000" y="326880"/>
            <a:ext cx="3921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Nimbus Mono PS"/>
              </a:rPr>
              <a:t>Two Stage Scene Text </a:t>
            </a:r>
            <a:endParaRPr b="1" lang="en-US" sz="1800" spc="-1" strike="noStrike">
              <a:latin typeface="Nimbus Mono PS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Nimbus Mono PS"/>
              </a:rPr>
              <a:t>Recognition model inputs</a:t>
            </a:r>
            <a:endParaRPr b="1" lang="en-US" sz="1800" spc="-1" strike="noStrike">
              <a:latin typeface="Nimbus Mono PS"/>
            </a:endParaRPr>
          </a:p>
        </p:txBody>
      </p:sp>
      <p:sp>
        <p:nvSpPr>
          <p:cNvPr id="122" name="CustomShape 14"/>
          <p:cNvSpPr/>
          <p:nvPr/>
        </p:nvSpPr>
        <p:spPr>
          <a:xfrm>
            <a:off x="8758800" y="310320"/>
            <a:ext cx="30128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latin typeface="Nimbus Mono PS"/>
              </a:rPr>
              <a:t>SVTR </a:t>
            </a:r>
            <a:br/>
            <a:r>
              <a:rPr b="1" lang="en-US" sz="2200" spc="-1" strike="noStrike">
                <a:solidFill>
                  <a:srgbClr val="ff0000"/>
                </a:solidFill>
                <a:latin typeface="Nimbus Mono PS"/>
              </a:rPr>
              <a:t>inputs</a:t>
            </a:r>
            <a:endParaRPr b="1" lang="en-US" sz="2200" spc="-1" strike="noStrike">
              <a:latin typeface="Nimbus Mono PS"/>
            </a:endParaRPr>
          </a:p>
        </p:txBody>
      </p:sp>
      <p:pic>
        <p:nvPicPr>
          <p:cNvPr id="123" name="Picture 176_0" descr=""/>
          <p:cNvPicPr/>
          <p:nvPr/>
        </p:nvPicPr>
        <p:blipFill>
          <a:blip r:embed="rId5"/>
          <a:stretch/>
        </p:blipFill>
        <p:spPr>
          <a:xfrm>
            <a:off x="626760" y="1889640"/>
            <a:ext cx="1572480" cy="1303920"/>
          </a:xfrm>
          <a:prstGeom prst="rect">
            <a:avLst/>
          </a:prstGeom>
          <a:ln>
            <a:noFill/>
          </a:ln>
        </p:spPr>
      </p:pic>
      <p:pic>
        <p:nvPicPr>
          <p:cNvPr id="124" name="Picture 176_1" descr=""/>
          <p:cNvPicPr/>
          <p:nvPr/>
        </p:nvPicPr>
        <p:blipFill>
          <a:blip r:embed="rId6"/>
          <a:stretch/>
        </p:blipFill>
        <p:spPr>
          <a:xfrm>
            <a:off x="3566160" y="4456800"/>
            <a:ext cx="1572480" cy="130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098960" y="0"/>
            <a:ext cx="3947760" cy="942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Mi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xi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ng 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St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ag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e 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Ov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er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vi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ew</a:t>
            </a:r>
            <a:endParaRPr b="0" lang="en-US" sz="2800" spc="-1" strike="noStrike">
              <a:latin typeface="Nimbus Mono PS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0" t="1834" r="0" b="0"/>
          <a:stretch/>
        </p:blipFill>
        <p:spPr>
          <a:xfrm>
            <a:off x="1501920" y="2377440"/>
            <a:ext cx="9404640" cy="265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371600" y="1356480"/>
            <a:ext cx="5577840" cy="53186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8406000" y="1569960"/>
            <a:ext cx="738000" cy="22284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8406000" y="1786680"/>
            <a:ext cx="738000" cy="22500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30" name="" descr=""/>
          <p:cNvPicPr/>
          <p:nvPr/>
        </p:nvPicPr>
        <p:blipFill>
          <a:blip r:embed="rId4"/>
          <a:stretch/>
        </p:blipFill>
        <p:spPr>
          <a:xfrm>
            <a:off x="8406000" y="1337040"/>
            <a:ext cx="738000" cy="22464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31" name="" descr=""/>
          <p:cNvPicPr/>
          <p:nvPr/>
        </p:nvPicPr>
        <p:blipFill>
          <a:blip r:embed="rId5"/>
          <a:stretch/>
        </p:blipFill>
        <p:spPr>
          <a:xfrm>
            <a:off x="3278880" y="1649520"/>
            <a:ext cx="1320840" cy="2707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32" name="" descr=""/>
          <p:cNvPicPr/>
          <p:nvPr/>
        </p:nvPicPr>
        <p:blipFill>
          <a:blip r:embed="rId6"/>
          <a:stretch/>
        </p:blipFill>
        <p:spPr>
          <a:xfrm>
            <a:off x="5075280" y="1649520"/>
            <a:ext cx="1320840" cy="25128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cxnSp>
        <p:nvCxnSpPr>
          <p:cNvPr id="133" name="Line 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</a:ln>
        </p:spPr>
      </p:cxnSp>
      <p:sp>
        <p:nvSpPr>
          <p:cNvPr id="134" name="Line 2"/>
          <p:cNvSpPr/>
          <p:nvPr/>
        </p:nvSpPr>
        <p:spPr>
          <a:xfrm flipH="1">
            <a:off x="3628800" y="1082160"/>
            <a:ext cx="28800" cy="53136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3"/>
          <p:cNvSpPr txBox="1"/>
          <p:nvPr/>
        </p:nvSpPr>
        <p:spPr>
          <a:xfrm>
            <a:off x="8046720" y="3571200"/>
            <a:ext cx="2926080" cy="1366560"/>
          </a:xfrm>
          <a:prstGeom prst="rect">
            <a:avLst/>
          </a:prstGeom>
          <a:noFill/>
          <a:ln w="29160">
            <a:solidFill>
              <a:srgbClr val="ffbf00"/>
            </a:solidFill>
            <a:round/>
          </a:ln>
        </p:spPr>
        <p:txBody>
          <a:bodyPr lIns="104400" rIns="104400" tIns="59400" bIns="59400">
            <a:noAutofit/>
          </a:bodyPr>
          <a:p>
            <a:r>
              <a:rPr b="1" lang="en-US" sz="1400" spc="-1" strike="noStrike">
                <a:latin typeface="FreeSans"/>
              </a:rPr>
              <a:t>In self </a:t>
            </a:r>
            <a:r>
              <a:rPr b="1" lang="en-US" sz="1400" spc="-1" strike="noStrike">
                <a:latin typeface="FreeSans"/>
              </a:rPr>
              <a:t>attention </a:t>
            </a:r>
            <a:r>
              <a:rPr b="1" lang="en-US" sz="1400" spc="-1" strike="noStrike">
                <a:latin typeface="FreeSans"/>
              </a:rPr>
              <a:t>head, each </a:t>
            </a:r>
            <a:r>
              <a:rPr b="1" lang="en-US" sz="1400" spc="-1" strike="noStrike">
                <a:latin typeface="FreeSans"/>
              </a:rPr>
              <a:t>of the </a:t>
            </a:r>
            <a:r>
              <a:rPr b="1" lang="en-US" sz="1400" spc="-1" strike="noStrike">
                <a:latin typeface="FreeSans"/>
              </a:rPr>
              <a:t>flattened </a:t>
            </a:r>
            <a:r>
              <a:rPr b="1" lang="en-US" sz="1400" spc="-1" strike="noStrike">
                <a:latin typeface="FreeSans"/>
              </a:rPr>
              <a:t>patches of </a:t>
            </a:r>
            <a:r>
              <a:rPr b="1" lang="en-US" sz="1400" spc="-1" strike="noStrike">
                <a:latin typeface="FreeSans"/>
              </a:rPr>
              <a:t>the input </a:t>
            </a:r>
            <a:r>
              <a:rPr b="1" lang="en-US" sz="1400" spc="-1" strike="noStrike">
                <a:latin typeface="FreeSans"/>
              </a:rPr>
              <a:t>image is </a:t>
            </a:r>
            <a:r>
              <a:rPr b="1" lang="en-US" sz="1400" spc="-1" strike="noStrike">
                <a:latin typeface="FreeSans"/>
              </a:rPr>
              <a:t>mapped to </a:t>
            </a:r>
            <a:r>
              <a:rPr b="1" lang="en-US" sz="1400" spc="-1" strike="noStrike">
                <a:latin typeface="FreeSans"/>
              </a:rPr>
              <a:t>each other, </a:t>
            </a:r>
            <a:r>
              <a:rPr b="1" lang="en-US" sz="1400" spc="-1" strike="noStrike">
                <a:latin typeface="FreeSans"/>
              </a:rPr>
              <a:t>thus </a:t>
            </a:r>
            <a:r>
              <a:rPr b="1" lang="en-US" sz="1400" spc="-1" strike="noStrike">
                <a:latin typeface="FreeSans"/>
              </a:rPr>
              <a:t>mapping </a:t>
            </a:r>
            <a:r>
              <a:rPr b="1" lang="en-US" sz="1400" spc="-1" strike="noStrike">
                <a:latin typeface="FreeSans"/>
              </a:rPr>
              <a:t>co-linearity </a:t>
            </a:r>
            <a:r>
              <a:rPr b="1" lang="en-US" sz="1400" spc="-1" strike="noStrike">
                <a:latin typeface="FreeSans"/>
              </a:rPr>
              <a:t>between a </a:t>
            </a:r>
            <a:r>
              <a:rPr b="1" lang="en-US" sz="1400" spc="-1" strike="noStrike">
                <a:latin typeface="FreeSans"/>
              </a:rPr>
              <a:t>character </a:t>
            </a:r>
            <a:r>
              <a:rPr b="1" lang="en-US" sz="1400" spc="-1" strike="noStrike">
                <a:latin typeface="FreeSans"/>
              </a:rPr>
              <a:t>componen</a:t>
            </a:r>
            <a:r>
              <a:rPr b="1" lang="en-US" sz="1400" spc="-1" strike="noStrike">
                <a:latin typeface="FreeSans"/>
              </a:rPr>
              <a:t>t’s intra </a:t>
            </a:r>
            <a:r>
              <a:rPr b="1" lang="en-US" sz="1400" spc="-1" strike="noStrike">
                <a:latin typeface="FreeSans"/>
              </a:rPr>
              <a:t>granular </a:t>
            </a:r>
            <a:r>
              <a:rPr b="1" lang="en-US" sz="1400" spc="-1" strike="noStrike">
                <a:latin typeface="FreeSans"/>
              </a:rPr>
              <a:t>stroke </a:t>
            </a:r>
            <a:r>
              <a:rPr b="1" lang="en-US" sz="1400" spc="-1" strike="noStrike">
                <a:latin typeface="FreeSans"/>
              </a:rPr>
              <a:t>features </a:t>
            </a:r>
            <a:endParaRPr b="1" lang="en-US" sz="1400" spc="-1" strike="noStrike">
              <a:latin typeface="FreeSans"/>
            </a:endParaRPr>
          </a:p>
        </p:txBody>
      </p:sp>
      <p:sp>
        <p:nvSpPr>
          <p:cNvPr id="136" name="Line 4"/>
          <p:cNvSpPr/>
          <p:nvPr/>
        </p:nvSpPr>
        <p:spPr>
          <a:xfrm flipH="1">
            <a:off x="6396120" y="1645920"/>
            <a:ext cx="2009880" cy="14688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5"/>
          <p:cNvSpPr/>
          <p:nvPr/>
        </p:nvSpPr>
        <p:spPr>
          <a:xfrm>
            <a:off x="3566160" y="4114800"/>
            <a:ext cx="0" cy="9144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6"/>
          <p:cNvSpPr/>
          <p:nvPr/>
        </p:nvSpPr>
        <p:spPr>
          <a:xfrm>
            <a:off x="5212080" y="4114800"/>
            <a:ext cx="0" cy="9144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7"/>
          <p:cNvSpPr/>
          <p:nvPr/>
        </p:nvSpPr>
        <p:spPr>
          <a:xfrm>
            <a:off x="3566160" y="4206240"/>
            <a:ext cx="1990080" cy="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8"/>
          <p:cNvSpPr/>
          <p:nvPr/>
        </p:nvSpPr>
        <p:spPr>
          <a:xfrm>
            <a:off x="5556240" y="4206240"/>
            <a:ext cx="2490480" cy="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9"/>
          <p:cNvSpPr/>
          <p:nvPr/>
        </p:nvSpPr>
        <p:spPr>
          <a:xfrm flipV="1">
            <a:off x="3566160" y="4206240"/>
            <a:ext cx="0" cy="118872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0"/>
          <p:cNvSpPr/>
          <p:nvPr/>
        </p:nvSpPr>
        <p:spPr>
          <a:xfrm flipV="1">
            <a:off x="5212080" y="4206240"/>
            <a:ext cx="0" cy="118872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1"/>
          <p:cNvSpPr/>
          <p:nvPr/>
        </p:nvSpPr>
        <p:spPr>
          <a:xfrm flipV="1">
            <a:off x="3556080" y="5753520"/>
            <a:ext cx="0" cy="36576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2"/>
          <p:cNvSpPr/>
          <p:nvPr/>
        </p:nvSpPr>
        <p:spPr>
          <a:xfrm flipH="1">
            <a:off x="4357440" y="5669280"/>
            <a:ext cx="580320" cy="42912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7"/>
          <a:stretch/>
        </p:blipFill>
        <p:spPr>
          <a:xfrm>
            <a:off x="10332720" y="655920"/>
            <a:ext cx="1012320" cy="1951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46" name="" descr=""/>
          <p:cNvPicPr/>
          <p:nvPr/>
        </p:nvPicPr>
        <p:blipFill>
          <a:blip r:embed="rId8"/>
          <a:stretch/>
        </p:blipFill>
        <p:spPr>
          <a:xfrm>
            <a:off x="10332720" y="851040"/>
            <a:ext cx="1012320" cy="19728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47" name="" descr=""/>
          <p:cNvPicPr/>
          <p:nvPr/>
        </p:nvPicPr>
        <p:blipFill>
          <a:blip r:embed="rId9"/>
          <a:stretch/>
        </p:blipFill>
        <p:spPr>
          <a:xfrm>
            <a:off x="10332720" y="457200"/>
            <a:ext cx="1012320" cy="196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48" name="" descr=""/>
          <p:cNvPicPr/>
          <p:nvPr/>
        </p:nvPicPr>
        <p:blipFill>
          <a:blip r:embed="rId10"/>
          <a:stretch/>
        </p:blipFill>
        <p:spPr>
          <a:xfrm>
            <a:off x="10332720" y="1276560"/>
            <a:ext cx="1012320" cy="19548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149" name="" descr=""/>
          <p:cNvPicPr/>
          <p:nvPr/>
        </p:nvPicPr>
        <p:blipFill>
          <a:blip r:embed="rId11"/>
          <a:stretch/>
        </p:blipFill>
        <p:spPr>
          <a:xfrm>
            <a:off x="10332720" y="1069560"/>
            <a:ext cx="1012320" cy="1951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150" name="CustomShape 13"/>
          <p:cNvSpPr/>
          <p:nvPr/>
        </p:nvSpPr>
        <p:spPr>
          <a:xfrm>
            <a:off x="10972800" y="274320"/>
            <a:ext cx="548640" cy="57672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4"/>
          <p:cNvSpPr/>
          <p:nvPr/>
        </p:nvSpPr>
        <p:spPr>
          <a:xfrm flipH="1">
            <a:off x="9418320" y="654120"/>
            <a:ext cx="1410480" cy="626040"/>
          </a:xfrm>
          <a:prstGeom prst="line">
            <a:avLst/>
          </a:prstGeom>
          <a:ln w="29160">
            <a:solidFill>
              <a:srgbClr val="ff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15"/>
          <p:cNvSpPr/>
          <p:nvPr/>
        </p:nvSpPr>
        <p:spPr>
          <a:xfrm flipH="1">
            <a:off x="9418320" y="851040"/>
            <a:ext cx="1554480" cy="703440"/>
          </a:xfrm>
          <a:prstGeom prst="line">
            <a:avLst/>
          </a:prstGeom>
          <a:ln w="29160">
            <a:solidFill>
              <a:srgbClr val="ff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16"/>
          <p:cNvSpPr txBox="1"/>
          <p:nvPr/>
        </p:nvSpPr>
        <p:spPr>
          <a:xfrm>
            <a:off x="7589520" y="2127600"/>
            <a:ext cx="2377440" cy="1010160"/>
          </a:xfrm>
          <a:prstGeom prst="rect">
            <a:avLst/>
          </a:prstGeom>
          <a:noFill/>
          <a:ln w="29160">
            <a:solidFill>
              <a:srgbClr val="ffbf00"/>
            </a:solidFill>
            <a:round/>
          </a:ln>
        </p:spPr>
        <p:txBody>
          <a:bodyPr lIns="104400" rIns="104400" tIns="59400" bIns="59400">
            <a:noAutofit/>
          </a:bodyPr>
          <a:p>
            <a:r>
              <a:rPr b="1" lang="en-US" sz="1400" spc="-1" strike="noStrike">
                <a:latin typeface="FreeSans"/>
              </a:rPr>
              <a:t>7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x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1</a:t>
            </a:r>
            <a:r>
              <a:rPr b="1" lang="en-US" sz="1400" spc="-1" strike="noStrike">
                <a:latin typeface="FreeSans"/>
              </a:rPr>
              <a:t>1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c</a:t>
            </a:r>
            <a:r>
              <a:rPr b="1" lang="en-US" sz="1400" spc="-1" strike="noStrike">
                <a:latin typeface="FreeSans"/>
              </a:rPr>
              <a:t>o</a:t>
            </a:r>
            <a:r>
              <a:rPr b="1" lang="en-US" sz="1400" spc="-1" strike="noStrike">
                <a:latin typeface="FreeSans"/>
              </a:rPr>
              <a:t>n</a:t>
            </a:r>
            <a:r>
              <a:rPr b="1" lang="en-US" sz="1400" spc="-1" strike="noStrike">
                <a:latin typeface="FreeSans"/>
              </a:rPr>
              <a:t>v</a:t>
            </a:r>
            <a:r>
              <a:rPr b="1" lang="en-US" sz="1400" spc="-1" strike="noStrike">
                <a:latin typeface="FreeSans"/>
              </a:rPr>
              <a:t>o</a:t>
            </a:r>
            <a:r>
              <a:rPr b="1" lang="en-US" sz="1400" spc="-1" strike="noStrike">
                <a:latin typeface="FreeSans"/>
              </a:rPr>
              <a:t>l</a:t>
            </a:r>
            <a:r>
              <a:rPr b="1" lang="en-US" sz="1400" spc="-1" strike="noStrike">
                <a:latin typeface="FreeSans"/>
              </a:rPr>
              <a:t>u</a:t>
            </a:r>
            <a:r>
              <a:rPr b="1" lang="en-US" sz="1400" spc="-1" strike="noStrike">
                <a:latin typeface="FreeSans"/>
              </a:rPr>
              <a:t>t</a:t>
            </a:r>
            <a:r>
              <a:rPr b="1" lang="en-US" sz="1400" spc="-1" strike="noStrike">
                <a:latin typeface="FreeSans"/>
              </a:rPr>
              <a:t>i</a:t>
            </a:r>
            <a:r>
              <a:rPr b="1" lang="en-US" sz="1400" spc="-1" strike="noStrike">
                <a:latin typeface="FreeSans"/>
              </a:rPr>
              <a:t>o</a:t>
            </a:r>
            <a:r>
              <a:rPr b="1" lang="en-US" sz="1400" spc="-1" strike="noStrike">
                <a:latin typeface="FreeSans"/>
              </a:rPr>
              <a:t>n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u</a:t>
            </a:r>
            <a:r>
              <a:rPr b="1" lang="en-US" sz="1400" spc="-1" strike="noStrike">
                <a:latin typeface="FreeSans"/>
              </a:rPr>
              <a:t>s</a:t>
            </a:r>
            <a:r>
              <a:rPr b="1" lang="en-US" sz="1400" spc="-1" strike="noStrike">
                <a:latin typeface="FreeSans"/>
              </a:rPr>
              <a:t>e</a:t>
            </a:r>
            <a:r>
              <a:rPr b="1" lang="en-US" sz="1400" spc="-1" strike="noStrike">
                <a:latin typeface="FreeSans"/>
              </a:rPr>
              <a:t>d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o</a:t>
            </a:r>
            <a:r>
              <a:rPr b="1" lang="en-US" sz="1400" spc="-1" strike="noStrike">
                <a:latin typeface="FreeSans"/>
              </a:rPr>
              <a:t>n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f</a:t>
            </a:r>
            <a:r>
              <a:rPr b="1" lang="en-US" sz="1400" spc="-1" strike="noStrike">
                <a:latin typeface="FreeSans"/>
              </a:rPr>
              <a:t>l</a:t>
            </a:r>
            <a:r>
              <a:rPr b="1" lang="en-US" sz="1400" spc="-1" strike="noStrike">
                <a:latin typeface="FreeSans"/>
              </a:rPr>
              <a:t>a</a:t>
            </a:r>
            <a:r>
              <a:rPr b="1" lang="en-US" sz="1400" spc="-1" strike="noStrike">
                <a:latin typeface="FreeSans"/>
              </a:rPr>
              <a:t>t</a:t>
            </a:r>
            <a:r>
              <a:rPr b="1" lang="en-US" sz="1400" spc="-1" strike="noStrike">
                <a:latin typeface="FreeSans"/>
              </a:rPr>
              <a:t>t</a:t>
            </a:r>
            <a:r>
              <a:rPr b="1" lang="en-US" sz="1400" spc="-1" strike="noStrike">
                <a:latin typeface="FreeSans"/>
              </a:rPr>
              <a:t>e</a:t>
            </a:r>
            <a:r>
              <a:rPr b="1" lang="en-US" sz="1400" spc="-1" strike="noStrike">
                <a:latin typeface="FreeSans"/>
              </a:rPr>
              <a:t>n</a:t>
            </a:r>
            <a:r>
              <a:rPr b="1" lang="en-US" sz="1400" spc="-1" strike="noStrike">
                <a:latin typeface="FreeSans"/>
              </a:rPr>
              <a:t>e</a:t>
            </a:r>
            <a:r>
              <a:rPr b="1" lang="en-US" sz="1400" spc="-1" strike="noStrike">
                <a:latin typeface="FreeSans"/>
              </a:rPr>
              <a:t>d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p</a:t>
            </a:r>
            <a:r>
              <a:rPr b="1" lang="en-US" sz="1400" spc="-1" strike="noStrike">
                <a:latin typeface="FreeSans"/>
              </a:rPr>
              <a:t>a</a:t>
            </a:r>
            <a:r>
              <a:rPr b="1" lang="en-US" sz="1400" spc="-1" strike="noStrike">
                <a:latin typeface="FreeSans"/>
              </a:rPr>
              <a:t>t</a:t>
            </a:r>
            <a:r>
              <a:rPr b="1" lang="en-US" sz="1400" spc="-1" strike="noStrike">
                <a:latin typeface="FreeSans"/>
              </a:rPr>
              <a:t>c</a:t>
            </a:r>
            <a:r>
              <a:rPr b="1" lang="en-US" sz="1400" spc="-1" strike="noStrike">
                <a:latin typeface="FreeSans"/>
              </a:rPr>
              <a:t>h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m</a:t>
            </a:r>
            <a:r>
              <a:rPr b="1" lang="en-US" sz="1400" spc="-1" strike="noStrike">
                <a:latin typeface="FreeSans"/>
              </a:rPr>
              <a:t>a</a:t>
            </a:r>
            <a:r>
              <a:rPr b="1" lang="en-US" sz="1400" spc="-1" strike="noStrike">
                <a:latin typeface="FreeSans"/>
              </a:rPr>
              <a:t>t</a:t>
            </a:r>
            <a:r>
              <a:rPr b="1" lang="en-US" sz="1400" spc="-1" strike="noStrike">
                <a:latin typeface="FreeSans"/>
              </a:rPr>
              <a:t>r</a:t>
            </a:r>
            <a:r>
              <a:rPr b="1" lang="en-US" sz="1400" spc="-1" strike="noStrike">
                <a:latin typeface="FreeSans"/>
              </a:rPr>
              <a:t>i</a:t>
            </a:r>
            <a:r>
              <a:rPr b="1" lang="en-US" sz="1400" spc="-1" strike="noStrike">
                <a:latin typeface="FreeSans"/>
              </a:rPr>
              <a:t>x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t</a:t>
            </a:r>
            <a:r>
              <a:rPr b="1" lang="en-US" sz="1400" spc="-1" strike="noStrike">
                <a:latin typeface="FreeSans"/>
              </a:rPr>
              <a:t>o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m</a:t>
            </a:r>
            <a:r>
              <a:rPr b="1" lang="en-US" sz="1400" spc="-1" strike="noStrike">
                <a:latin typeface="FreeSans"/>
              </a:rPr>
              <a:t>i</a:t>
            </a:r>
            <a:r>
              <a:rPr b="1" lang="en-US" sz="1400" spc="-1" strike="noStrike">
                <a:latin typeface="FreeSans"/>
              </a:rPr>
              <a:t>x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i</a:t>
            </a:r>
            <a:r>
              <a:rPr b="1" lang="en-US" sz="1400" spc="-1" strike="noStrike">
                <a:latin typeface="FreeSans"/>
              </a:rPr>
              <a:t>n</a:t>
            </a:r>
            <a:r>
              <a:rPr b="1" lang="en-US" sz="1400" spc="-1" strike="noStrike">
                <a:latin typeface="FreeSans"/>
              </a:rPr>
              <a:t>t</a:t>
            </a:r>
            <a:r>
              <a:rPr b="1" lang="en-US" sz="1400" spc="-1" strike="noStrike">
                <a:latin typeface="FreeSans"/>
              </a:rPr>
              <a:t>r</a:t>
            </a:r>
            <a:r>
              <a:rPr b="1" lang="en-US" sz="1400" spc="-1" strike="noStrike">
                <a:latin typeface="FreeSans"/>
              </a:rPr>
              <a:t>a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c</a:t>
            </a:r>
            <a:r>
              <a:rPr b="1" lang="en-US" sz="1400" spc="-1" strike="noStrike">
                <a:latin typeface="FreeSans"/>
              </a:rPr>
              <a:t>h</a:t>
            </a:r>
            <a:r>
              <a:rPr b="1" lang="en-US" sz="1400" spc="-1" strike="noStrike">
                <a:latin typeface="FreeSans"/>
              </a:rPr>
              <a:t>a</a:t>
            </a:r>
            <a:r>
              <a:rPr b="1" lang="en-US" sz="1400" spc="-1" strike="noStrike">
                <a:latin typeface="FreeSans"/>
              </a:rPr>
              <a:t>r</a:t>
            </a:r>
            <a:r>
              <a:rPr b="1" lang="en-US" sz="1400" spc="-1" strike="noStrike">
                <a:latin typeface="FreeSans"/>
              </a:rPr>
              <a:t>a</a:t>
            </a:r>
            <a:r>
              <a:rPr b="1" lang="en-US" sz="1400" spc="-1" strike="noStrike">
                <a:latin typeface="FreeSans"/>
              </a:rPr>
              <a:t>c</a:t>
            </a:r>
            <a:r>
              <a:rPr b="1" lang="en-US" sz="1400" spc="-1" strike="noStrike">
                <a:latin typeface="FreeSans"/>
              </a:rPr>
              <a:t>t</a:t>
            </a:r>
            <a:r>
              <a:rPr b="1" lang="en-US" sz="1400" spc="-1" strike="noStrike">
                <a:latin typeface="FreeSans"/>
              </a:rPr>
              <a:t>e</a:t>
            </a:r>
            <a:r>
              <a:rPr b="1" lang="en-US" sz="1400" spc="-1" strike="noStrike">
                <a:latin typeface="FreeSans"/>
              </a:rPr>
              <a:t>r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c</a:t>
            </a:r>
            <a:r>
              <a:rPr b="1" lang="en-US" sz="1400" spc="-1" strike="noStrike">
                <a:latin typeface="FreeSans"/>
              </a:rPr>
              <a:t>o</a:t>
            </a:r>
            <a:r>
              <a:rPr b="1" lang="en-US" sz="1400" spc="-1" strike="noStrike">
                <a:latin typeface="FreeSans"/>
              </a:rPr>
              <a:t>m</a:t>
            </a:r>
            <a:r>
              <a:rPr b="1" lang="en-US" sz="1400" spc="-1" strike="noStrike">
                <a:latin typeface="FreeSans"/>
              </a:rPr>
              <a:t>p</a:t>
            </a:r>
            <a:r>
              <a:rPr b="1" lang="en-US" sz="1400" spc="-1" strike="noStrike">
                <a:latin typeface="FreeSans"/>
              </a:rPr>
              <a:t>o</a:t>
            </a:r>
            <a:r>
              <a:rPr b="1" lang="en-US" sz="1400" spc="-1" strike="noStrike">
                <a:latin typeface="FreeSans"/>
              </a:rPr>
              <a:t>n</a:t>
            </a:r>
            <a:r>
              <a:rPr b="1" lang="en-US" sz="1400" spc="-1" strike="noStrike">
                <a:latin typeface="FreeSans"/>
              </a:rPr>
              <a:t>e</a:t>
            </a:r>
            <a:r>
              <a:rPr b="1" lang="en-US" sz="1400" spc="-1" strike="noStrike">
                <a:latin typeface="FreeSans"/>
              </a:rPr>
              <a:t>n</a:t>
            </a:r>
            <a:r>
              <a:rPr b="1" lang="en-US" sz="1400" spc="-1" strike="noStrike">
                <a:latin typeface="FreeSans"/>
              </a:rPr>
              <a:t>t</a:t>
            </a:r>
            <a:r>
              <a:rPr b="1" lang="en-US" sz="1400" spc="-1" strike="noStrike">
                <a:latin typeface="FreeSans"/>
              </a:rPr>
              <a:t>s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f</a:t>
            </a:r>
            <a:r>
              <a:rPr b="1" lang="en-US" sz="1400" spc="-1" strike="noStrike">
                <a:latin typeface="FreeSans"/>
              </a:rPr>
              <a:t>o</a:t>
            </a:r>
            <a:r>
              <a:rPr b="1" lang="en-US" sz="1400" spc="-1" strike="noStrike">
                <a:latin typeface="FreeSans"/>
              </a:rPr>
              <a:t>r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r</a:t>
            </a:r>
            <a:r>
              <a:rPr b="1" lang="en-US" sz="1400" spc="-1" strike="noStrike">
                <a:latin typeface="FreeSans"/>
              </a:rPr>
              <a:t>e</a:t>
            </a:r>
            <a:r>
              <a:rPr b="1" lang="en-US" sz="1400" spc="-1" strike="noStrike">
                <a:latin typeface="FreeSans"/>
              </a:rPr>
              <a:t>l</a:t>
            </a:r>
            <a:r>
              <a:rPr b="1" lang="en-US" sz="1400" spc="-1" strike="noStrike">
                <a:latin typeface="FreeSans"/>
              </a:rPr>
              <a:t>a</a:t>
            </a:r>
            <a:r>
              <a:rPr b="1" lang="en-US" sz="1400" spc="-1" strike="noStrike">
                <a:latin typeface="FreeSans"/>
              </a:rPr>
              <a:t>t</a:t>
            </a:r>
            <a:r>
              <a:rPr b="1" lang="en-US" sz="1400" spc="-1" strike="noStrike">
                <a:latin typeface="FreeSans"/>
              </a:rPr>
              <a:t>i</a:t>
            </a:r>
            <a:r>
              <a:rPr b="1" lang="en-US" sz="1400" spc="-1" strike="noStrike">
                <a:latin typeface="FreeSans"/>
              </a:rPr>
              <a:t>o</a:t>
            </a:r>
            <a:r>
              <a:rPr b="1" lang="en-US" sz="1400" spc="-1" strike="noStrike">
                <a:latin typeface="FreeSans"/>
              </a:rPr>
              <a:t>n</a:t>
            </a:r>
            <a:r>
              <a:rPr b="1" lang="en-US" sz="1400" spc="-1" strike="noStrike">
                <a:latin typeface="FreeSans"/>
              </a:rPr>
              <a:t>s</a:t>
            </a:r>
            <a:r>
              <a:rPr b="1" lang="en-US" sz="1400" spc="-1" strike="noStrike">
                <a:latin typeface="FreeSans"/>
              </a:rPr>
              <a:t>h</a:t>
            </a:r>
            <a:r>
              <a:rPr b="1" lang="en-US" sz="1400" spc="-1" strike="noStrike">
                <a:latin typeface="FreeSans"/>
              </a:rPr>
              <a:t>i</a:t>
            </a:r>
            <a:r>
              <a:rPr b="1" lang="en-US" sz="1400" spc="-1" strike="noStrike">
                <a:latin typeface="FreeSans"/>
              </a:rPr>
              <a:t>p</a:t>
            </a:r>
            <a:r>
              <a:rPr b="1" lang="en-US" sz="1400" spc="-1" strike="noStrike">
                <a:latin typeface="FreeSans"/>
              </a:rPr>
              <a:t> </a:t>
            </a:r>
            <a:r>
              <a:rPr b="1" lang="en-US" sz="1400" spc="-1" strike="noStrike">
                <a:latin typeface="FreeSans"/>
              </a:rPr>
              <a:t>b</a:t>
            </a:r>
            <a:r>
              <a:rPr b="1" lang="en-US" sz="1400" spc="-1" strike="noStrike">
                <a:latin typeface="FreeSans"/>
              </a:rPr>
              <a:t>u</a:t>
            </a:r>
            <a:r>
              <a:rPr b="1" lang="en-US" sz="1400" spc="-1" strike="noStrike">
                <a:latin typeface="FreeSans"/>
              </a:rPr>
              <a:t>i</a:t>
            </a:r>
            <a:r>
              <a:rPr b="1" lang="en-US" sz="1400" spc="-1" strike="noStrike">
                <a:latin typeface="FreeSans"/>
              </a:rPr>
              <a:t>l</a:t>
            </a:r>
            <a:r>
              <a:rPr b="1" lang="en-US" sz="1400" spc="-1" strike="noStrike">
                <a:latin typeface="FreeSans"/>
              </a:rPr>
              <a:t>d</a:t>
            </a:r>
            <a:r>
              <a:rPr b="1" lang="en-US" sz="1400" spc="-1" strike="noStrike">
                <a:latin typeface="FreeSans"/>
              </a:rPr>
              <a:t>i</a:t>
            </a:r>
            <a:r>
              <a:rPr b="1" lang="en-US" sz="1400" spc="-1" strike="noStrike">
                <a:latin typeface="FreeSans"/>
              </a:rPr>
              <a:t>n</a:t>
            </a:r>
            <a:r>
              <a:rPr b="1" lang="en-US" sz="1400" spc="-1" strike="noStrike">
                <a:latin typeface="FreeSans"/>
              </a:rPr>
              <a:t>g</a:t>
            </a:r>
            <a:r>
              <a:rPr b="1" lang="en-US" sz="1400" spc="-1" strike="noStrike">
                <a:latin typeface="FreeSans"/>
              </a:rPr>
              <a:t> </a:t>
            </a:r>
            <a:endParaRPr b="1" lang="en-US" sz="1400" spc="-1" strike="noStrike">
              <a:latin typeface="FreeSans"/>
            </a:endParaRPr>
          </a:p>
        </p:txBody>
      </p:sp>
      <p:sp>
        <p:nvSpPr>
          <p:cNvPr id="154" name="Line 17"/>
          <p:cNvSpPr/>
          <p:nvPr/>
        </p:nvSpPr>
        <p:spPr>
          <a:xfrm flipH="1">
            <a:off x="9418320" y="1069560"/>
            <a:ext cx="1554480" cy="759240"/>
          </a:xfrm>
          <a:prstGeom prst="line">
            <a:avLst/>
          </a:prstGeom>
          <a:ln w="29160">
            <a:solidFill>
              <a:srgbClr val="ff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Shape 18"/>
          <p:cNvSpPr txBox="1"/>
          <p:nvPr/>
        </p:nvSpPr>
        <p:spPr>
          <a:xfrm>
            <a:off x="11110320" y="0"/>
            <a:ext cx="37512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6" name="Line 19"/>
          <p:cNvSpPr/>
          <p:nvPr/>
        </p:nvSpPr>
        <p:spPr>
          <a:xfrm>
            <a:off x="10881360" y="182880"/>
            <a:ext cx="735120" cy="144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20"/>
          <p:cNvSpPr/>
          <p:nvPr/>
        </p:nvSpPr>
        <p:spPr>
          <a:xfrm>
            <a:off x="11680920" y="227160"/>
            <a:ext cx="0" cy="68796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21"/>
          <p:cNvSpPr txBox="1"/>
          <p:nvPr/>
        </p:nvSpPr>
        <p:spPr>
          <a:xfrm>
            <a:off x="11619720" y="459360"/>
            <a:ext cx="250920" cy="21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FreeSans"/>
              </a:rPr>
              <a:t>7</a:t>
            </a:r>
            <a:endParaRPr b="0" lang="en-US" sz="1000" spc="-1" strike="noStrike">
              <a:latin typeface="FreeSans"/>
            </a:endParaRPr>
          </a:p>
        </p:txBody>
      </p:sp>
      <p:sp>
        <p:nvSpPr>
          <p:cNvPr id="159" name="CustomShape 22"/>
          <p:cNvSpPr/>
          <p:nvPr/>
        </p:nvSpPr>
        <p:spPr>
          <a:xfrm>
            <a:off x="8406000" y="1337040"/>
            <a:ext cx="738000" cy="674640"/>
          </a:xfrm>
          <a:prstGeom prst="rect">
            <a:avLst/>
          </a:prstGeom>
          <a:noFill/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3"/>
          <p:cNvSpPr/>
          <p:nvPr/>
        </p:nvSpPr>
        <p:spPr>
          <a:xfrm>
            <a:off x="10332720" y="457200"/>
            <a:ext cx="1012320" cy="10148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4"/>
          <p:cNvSpPr/>
          <p:nvPr/>
        </p:nvSpPr>
        <p:spPr>
          <a:xfrm>
            <a:off x="10972800" y="634320"/>
            <a:ext cx="548640" cy="57672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5"/>
          <p:cNvSpPr/>
          <p:nvPr/>
        </p:nvSpPr>
        <p:spPr>
          <a:xfrm>
            <a:off x="10836000" y="274320"/>
            <a:ext cx="502560" cy="57672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26"/>
          <p:cNvSpPr txBox="1"/>
          <p:nvPr/>
        </p:nvSpPr>
        <p:spPr>
          <a:xfrm>
            <a:off x="3986640" y="1440"/>
            <a:ext cx="4847760" cy="51408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4" name="Formula 27"/>
              <p:cNvSpPr txBox="1"/>
              <p:nvPr/>
            </p:nvSpPr>
            <p:spPr>
              <a:xfrm>
                <a:off x="10241280" y="1529640"/>
                <a:ext cx="1525680" cy="255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Input</m:t>
                    </m:r>
                    <m:r>
                      <m:t xml:space="preserve">∈</m:t>
                    </m:r>
                    <m:r>
                      <m:t xml:space="preserve">hw</m:t>
                    </m:r>
                    <m:r>
                      <m:t xml:space="preserve">×</m:t>
                    </m:r>
                    <m:sSub>
                      <m:e>
                        <m:r>
                          <m:t xml:space="preserve">d</m:t>
                        </m:r>
                      </m:e>
                      <m:sub>
                        <m:r>
                          <m:t xml:space="preserve">i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pic>
        <p:nvPicPr>
          <p:cNvPr id="165" name="" descr=""/>
          <p:cNvPicPr/>
          <p:nvPr/>
        </p:nvPicPr>
        <p:blipFill>
          <a:blip r:embed="rId13"/>
          <a:stretch/>
        </p:blipFill>
        <p:spPr>
          <a:xfrm>
            <a:off x="8654400" y="5593680"/>
            <a:ext cx="1012320" cy="1951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66" name="" descr=""/>
          <p:cNvPicPr/>
          <p:nvPr/>
        </p:nvPicPr>
        <p:blipFill>
          <a:blip r:embed="rId14"/>
          <a:stretch/>
        </p:blipFill>
        <p:spPr>
          <a:xfrm>
            <a:off x="8654400" y="5788800"/>
            <a:ext cx="1012320" cy="19728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67" name="" descr=""/>
          <p:cNvPicPr/>
          <p:nvPr/>
        </p:nvPicPr>
        <p:blipFill>
          <a:blip r:embed="rId15"/>
          <a:stretch/>
        </p:blipFill>
        <p:spPr>
          <a:xfrm>
            <a:off x="8654400" y="5394960"/>
            <a:ext cx="1012320" cy="196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68" name="" descr=""/>
          <p:cNvPicPr/>
          <p:nvPr/>
        </p:nvPicPr>
        <p:blipFill>
          <a:blip r:embed="rId16"/>
          <a:stretch/>
        </p:blipFill>
        <p:spPr>
          <a:xfrm>
            <a:off x="8654400" y="6214320"/>
            <a:ext cx="1012320" cy="19548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sp>
        <p:nvSpPr>
          <p:cNvPr id="169" name="TextShape 28"/>
          <p:cNvSpPr txBox="1"/>
          <p:nvPr/>
        </p:nvSpPr>
        <p:spPr>
          <a:xfrm>
            <a:off x="8654400" y="6007320"/>
            <a:ext cx="1012320" cy="19512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 w="19080">
            <a:solidFill>
              <a:srgbClr val="ffffff"/>
            </a:solidFill>
            <a:round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`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29"/>
          <p:cNvSpPr/>
          <p:nvPr/>
        </p:nvSpPr>
        <p:spPr>
          <a:xfrm>
            <a:off x="8654400" y="5394960"/>
            <a:ext cx="1012320" cy="10148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71" name="Formula 30"/>
              <p:cNvSpPr txBox="1"/>
              <p:nvPr/>
            </p:nvSpPr>
            <p:spPr>
              <a:xfrm>
                <a:off x="8435520" y="6467400"/>
                <a:ext cx="1634760" cy="255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Output</m:t>
                    </m:r>
                    <m:r>
                      <m:t xml:space="preserve">∈</m:t>
                    </m:r>
                    <m:r>
                      <m:t xml:space="preserve">hw</m:t>
                    </m:r>
                    <m:r>
                      <m:t xml:space="preserve">×</m:t>
                    </m:r>
                    <m:sSub>
                      <m:e>
                        <m:r>
                          <m:t xml:space="preserve">d</m:t>
                        </m:r>
                      </m:e>
                      <m:sub>
                        <m:r>
                          <m:t xml:space="preserve">i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pic>
        <p:nvPicPr>
          <p:cNvPr id="172" name="" descr=""/>
          <p:cNvPicPr/>
          <p:nvPr/>
        </p:nvPicPr>
        <p:blipFill>
          <a:blip r:embed="rId18"/>
          <a:stretch/>
        </p:blipFill>
        <p:spPr>
          <a:xfrm>
            <a:off x="8654760" y="5395320"/>
            <a:ext cx="1012320" cy="196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73" name="" descr=""/>
          <p:cNvPicPr/>
          <p:nvPr/>
        </p:nvPicPr>
        <p:blipFill>
          <a:blip r:embed="rId19"/>
          <a:stretch/>
        </p:blipFill>
        <p:spPr>
          <a:xfrm>
            <a:off x="3556080" y="6155280"/>
            <a:ext cx="905040" cy="2815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174" name="" descr=""/>
          <p:cNvPicPr/>
          <p:nvPr/>
        </p:nvPicPr>
        <p:blipFill>
          <a:blip r:embed="rId20"/>
          <a:stretch/>
        </p:blipFill>
        <p:spPr>
          <a:xfrm>
            <a:off x="5368320" y="6155280"/>
            <a:ext cx="905040" cy="2815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sp>
        <p:nvSpPr>
          <p:cNvPr id="175" name="Line 31"/>
          <p:cNvSpPr/>
          <p:nvPr/>
        </p:nvSpPr>
        <p:spPr>
          <a:xfrm>
            <a:off x="6766560" y="6309360"/>
            <a:ext cx="1576080" cy="0"/>
          </a:xfrm>
          <a:prstGeom prst="line">
            <a:avLst/>
          </a:prstGeom>
          <a:ln w="29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555360" y="0"/>
            <a:ext cx="4846320" cy="516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Global Mixing</a:t>
            </a:r>
            <a:endParaRPr b="0" lang="en-US" sz="2800" spc="-1" strike="noStrike">
              <a:latin typeface="Nimbus Mono PS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8118720" y="1199520"/>
            <a:ext cx="3383280" cy="456120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735200" y="177120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1735200" y="198396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80" name="" descr=""/>
          <p:cNvPicPr/>
          <p:nvPr/>
        </p:nvPicPr>
        <p:blipFill>
          <a:blip r:embed="rId4"/>
          <a:stretch/>
        </p:blipFill>
        <p:spPr>
          <a:xfrm>
            <a:off x="1735200" y="155448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81" name="" descr=""/>
          <p:cNvPicPr/>
          <p:nvPr/>
        </p:nvPicPr>
        <p:blipFill>
          <a:blip r:embed="rId5"/>
          <a:stretch/>
        </p:blipFill>
        <p:spPr>
          <a:xfrm>
            <a:off x="1735200" y="244764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182" name="" descr=""/>
          <p:cNvPicPr/>
          <p:nvPr/>
        </p:nvPicPr>
        <p:blipFill>
          <a:blip r:embed="rId6"/>
          <a:stretch/>
        </p:blipFill>
        <p:spPr>
          <a:xfrm>
            <a:off x="1735200" y="222192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183" name="CustomShape 2"/>
          <p:cNvSpPr/>
          <p:nvPr/>
        </p:nvSpPr>
        <p:spPr>
          <a:xfrm>
            <a:off x="1735200" y="155448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3"/>
          <p:cNvSpPr/>
          <p:nvPr/>
        </p:nvSpPr>
        <p:spPr>
          <a:xfrm>
            <a:off x="3657600" y="2011680"/>
            <a:ext cx="384048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TextShape 4"/>
          <p:cNvSpPr txBox="1"/>
          <p:nvPr/>
        </p:nvSpPr>
        <p:spPr>
          <a:xfrm>
            <a:off x="3804480" y="3053520"/>
            <a:ext cx="3474720" cy="1018800"/>
          </a:xfrm>
          <a:prstGeom prst="rect">
            <a:avLst/>
          </a:prstGeom>
          <a:noFill/>
          <a:ln w="38160">
            <a:solidFill>
              <a:srgbClr val="ffbf00"/>
            </a:solidFill>
            <a:round/>
          </a:ln>
        </p:spPr>
        <p:txBody>
          <a:bodyPr lIns="108720" rIns="108720" tIns="63720" bIns="63720">
            <a:noAutofit/>
          </a:bodyPr>
          <a:p>
            <a:pPr algn="ctr"/>
            <a:r>
              <a:rPr b="1" lang="en-US" sz="1400" spc="-1" strike="noStrike">
                <a:latin typeface="FreeSans"/>
              </a:rPr>
              <a:t>The layer normalized input is passed</a:t>
            </a:r>
            <a:endParaRPr b="1" lang="en-US" sz="1400" spc="-1" strike="noStrike">
              <a:latin typeface="FreeSans"/>
            </a:endParaRPr>
          </a:p>
          <a:p>
            <a:pPr algn="ctr"/>
            <a:r>
              <a:rPr b="1" lang="en-US" sz="1400" spc="-1" strike="noStrike">
                <a:latin typeface="FreeSans"/>
              </a:rPr>
              <a:t>through a multi headed self attention block in order to establish various relationships in between inter character components</a:t>
            </a:r>
            <a:endParaRPr b="1" lang="en-US" sz="1400" spc="-1" strike="noStrike">
              <a:latin typeface="FreeSans"/>
            </a:endParaRPr>
          </a:p>
        </p:txBody>
      </p:sp>
      <p:sp>
        <p:nvSpPr>
          <p:cNvPr id="186" name="Line 5"/>
          <p:cNvSpPr/>
          <p:nvPr/>
        </p:nvSpPr>
        <p:spPr>
          <a:xfrm flipH="1">
            <a:off x="3474720" y="5120640"/>
            <a:ext cx="384048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`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7"/>
          <a:stretch/>
        </p:blipFill>
        <p:spPr>
          <a:xfrm>
            <a:off x="1735560" y="177156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88" name="" descr=""/>
          <p:cNvPicPr/>
          <p:nvPr/>
        </p:nvPicPr>
        <p:blipFill>
          <a:blip r:embed="rId8"/>
          <a:stretch/>
        </p:blipFill>
        <p:spPr>
          <a:xfrm>
            <a:off x="1735560" y="198432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89" name="" descr=""/>
          <p:cNvPicPr/>
          <p:nvPr/>
        </p:nvPicPr>
        <p:blipFill>
          <a:blip r:embed="rId9"/>
          <a:stretch/>
        </p:blipFill>
        <p:spPr>
          <a:xfrm>
            <a:off x="1735560" y="155484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90" name="" descr=""/>
          <p:cNvPicPr/>
          <p:nvPr/>
        </p:nvPicPr>
        <p:blipFill>
          <a:blip r:embed="rId10"/>
          <a:stretch/>
        </p:blipFill>
        <p:spPr>
          <a:xfrm>
            <a:off x="1735560" y="244800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191" name="" descr=""/>
          <p:cNvPicPr/>
          <p:nvPr/>
        </p:nvPicPr>
        <p:blipFill>
          <a:blip r:embed="rId11"/>
          <a:stretch/>
        </p:blipFill>
        <p:spPr>
          <a:xfrm>
            <a:off x="1735560" y="222228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192" name="CustomShape 6"/>
          <p:cNvSpPr/>
          <p:nvPr/>
        </p:nvSpPr>
        <p:spPr>
          <a:xfrm>
            <a:off x="1735560" y="155484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" descr=""/>
          <p:cNvPicPr/>
          <p:nvPr/>
        </p:nvPicPr>
        <p:blipFill>
          <a:blip r:embed="rId12"/>
          <a:stretch/>
        </p:blipFill>
        <p:spPr>
          <a:xfrm>
            <a:off x="1677600" y="469728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94" name="" descr=""/>
          <p:cNvPicPr/>
          <p:nvPr/>
        </p:nvPicPr>
        <p:blipFill>
          <a:blip r:embed="rId13"/>
          <a:stretch/>
        </p:blipFill>
        <p:spPr>
          <a:xfrm>
            <a:off x="1677600" y="491004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95" name="" descr=""/>
          <p:cNvPicPr/>
          <p:nvPr/>
        </p:nvPicPr>
        <p:blipFill>
          <a:blip r:embed="rId14"/>
          <a:stretch/>
        </p:blipFill>
        <p:spPr>
          <a:xfrm>
            <a:off x="1677600" y="448056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96" name="" descr=""/>
          <p:cNvPicPr/>
          <p:nvPr/>
        </p:nvPicPr>
        <p:blipFill>
          <a:blip r:embed="rId15"/>
          <a:stretch/>
        </p:blipFill>
        <p:spPr>
          <a:xfrm>
            <a:off x="1677600" y="537372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197" name="" descr=""/>
          <p:cNvPicPr/>
          <p:nvPr/>
        </p:nvPicPr>
        <p:blipFill>
          <a:blip r:embed="rId16"/>
          <a:stretch/>
        </p:blipFill>
        <p:spPr>
          <a:xfrm>
            <a:off x="1677600" y="514800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198" name="CustomShape 7"/>
          <p:cNvSpPr/>
          <p:nvPr/>
        </p:nvSpPr>
        <p:spPr>
          <a:xfrm>
            <a:off x="1677600" y="448056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" descr=""/>
          <p:cNvPicPr/>
          <p:nvPr/>
        </p:nvPicPr>
        <p:blipFill>
          <a:blip r:embed="rId17"/>
          <a:stretch/>
        </p:blipFill>
        <p:spPr>
          <a:xfrm>
            <a:off x="1677960" y="469764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00" name="" descr=""/>
          <p:cNvPicPr/>
          <p:nvPr/>
        </p:nvPicPr>
        <p:blipFill>
          <a:blip r:embed="rId18"/>
          <a:stretch/>
        </p:blipFill>
        <p:spPr>
          <a:xfrm>
            <a:off x="1677960" y="491040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01" name="" descr=""/>
          <p:cNvPicPr/>
          <p:nvPr/>
        </p:nvPicPr>
        <p:blipFill>
          <a:blip r:embed="rId19"/>
          <a:stretch/>
        </p:blipFill>
        <p:spPr>
          <a:xfrm>
            <a:off x="1677960" y="448092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02" name="" descr=""/>
          <p:cNvPicPr/>
          <p:nvPr/>
        </p:nvPicPr>
        <p:blipFill>
          <a:blip r:embed="rId20"/>
          <a:stretch/>
        </p:blipFill>
        <p:spPr>
          <a:xfrm>
            <a:off x="1677960" y="537408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203" name="" descr=""/>
          <p:cNvPicPr/>
          <p:nvPr/>
        </p:nvPicPr>
        <p:blipFill>
          <a:blip r:embed="rId21"/>
          <a:stretch/>
        </p:blipFill>
        <p:spPr>
          <a:xfrm>
            <a:off x="1677960" y="514836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204" name="CustomShape 8"/>
          <p:cNvSpPr/>
          <p:nvPr/>
        </p:nvSpPr>
        <p:spPr>
          <a:xfrm>
            <a:off x="1677960" y="448092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05" name="Formula 9"/>
              <p:cNvSpPr txBox="1"/>
              <p:nvPr/>
            </p:nvSpPr>
            <p:spPr>
              <a:xfrm>
                <a:off x="1590480" y="2743200"/>
                <a:ext cx="1520280" cy="255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Input</m:t>
                    </m:r>
                    <m:r>
                      <m:t xml:space="preserve">∈</m:t>
                    </m:r>
                    <m:r>
                      <m:t xml:space="preserve">hw</m:t>
                    </m:r>
                    <m:r>
                      <m:t xml:space="preserve">×</m:t>
                    </m:r>
                    <m:sSub>
                      <m:e>
                        <m:r>
                          <m:t xml:space="preserve">d</m:t>
                        </m:r>
                      </m:e>
                      <m:sub>
                        <m:r>
                          <m:t xml:space="preserve">i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6" name="Formula 10"/>
              <p:cNvSpPr txBox="1"/>
              <p:nvPr/>
            </p:nvSpPr>
            <p:spPr>
              <a:xfrm>
                <a:off x="1520640" y="5669280"/>
                <a:ext cx="1634760" cy="255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Output</m:t>
                    </m:r>
                    <m:r>
                      <m:t xml:space="preserve">∈</m:t>
                    </m:r>
                    <m:r>
                      <m:t xml:space="preserve">hw</m:t>
                    </m:r>
                    <m:r>
                      <m:t xml:space="preserve">×</m:t>
                    </m:r>
                    <m:sSub>
                      <m:e>
                        <m:r>
                          <m:t xml:space="preserve">d</m:t>
                        </m:r>
                      </m:e>
                      <m:sub>
                        <m:r>
                          <m:t xml:space="preserve">i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879360" y="0"/>
            <a:ext cx="4846320" cy="942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A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t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t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e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n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t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i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o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n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 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M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a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p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 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o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f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 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M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i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x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i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n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g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 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B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l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o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c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k</a:t>
            </a: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s</a:t>
            </a:r>
            <a:endParaRPr b="0" lang="en-US" sz="2800" spc="-1" strike="noStrike">
              <a:latin typeface="Nimbus Mono PS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250000" y="1518480"/>
            <a:ext cx="7955280" cy="3383280"/>
          </a:xfrm>
          <a:prstGeom prst="rect">
            <a:avLst/>
          </a:prstGeom>
          <a:ln>
            <a:noFill/>
          </a:ln>
        </p:spPr>
      </p:pic>
      <p:sp>
        <p:nvSpPr>
          <p:cNvPr id="209" name="TextShape 2"/>
          <p:cNvSpPr txBox="1"/>
          <p:nvPr/>
        </p:nvSpPr>
        <p:spPr>
          <a:xfrm>
            <a:off x="1208160" y="5400000"/>
            <a:ext cx="9892080" cy="77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h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v</a:t>
            </a:r>
            <a:r>
              <a:rPr b="1" lang="en-US" sz="1800" spc="-1" strike="noStrike">
                <a:latin typeface="FreeSans"/>
              </a:rPr>
              <a:t>i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u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l</a:t>
            </a:r>
            <a:r>
              <a:rPr b="1" lang="en-US" sz="1800" spc="-1" strike="noStrike">
                <a:latin typeface="FreeSans"/>
              </a:rPr>
              <a:t>i</a:t>
            </a:r>
            <a:r>
              <a:rPr b="1" lang="en-US" sz="1800" spc="-1" strike="noStrike">
                <a:latin typeface="FreeSans"/>
              </a:rPr>
              <a:t>z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d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i</a:t>
            </a:r>
            <a:r>
              <a:rPr b="1" lang="en-US" sz="1800" spc="-1" strike="noStrike">
                <a:latin typeface="FreeSans"/>
              </a:rPr>
              <a:t>o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m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p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,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p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o</a:t>
            </a:r>
            <a:r>
              <a:rPr b="1" lang="en-US" sz="1800" spc="-1" strike="noStrike">
                <a:latin typeface="FreeSans"/>
              </a:rPr>
              <a:t>v</a:t>
            </a:r>
            <a:r>
              <a:rPr b="1" lang="en-US" sz="1800" spc="-1" strike="noStrike">
                <a:latin typeface="FreeSans"/>
              </a:rPr>
              <a:t>i</a:t>
            </a:r>
            <a:r>
              <a:rPr b="1" lang="en-US" sz="1800" spc="-1" strike="noStrike">
                <a:latin typeface="FreeSans"/>
              </a:rPr>
              <a:t>d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d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i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h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p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p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,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h</a:t>
            </a:r>
            <a:r>
              <a:rPr b="1" lang="en-US" sz="1800" spc="-1" strike="noStrike">
                <a:latin typeface="FreeSans"/>
              </a:rPr>
              <a:t>o</a:t>
            </a:r>
            <a:r>
              <a:rPr b="1" lang="en-US" sz="1800" spc="-1" strike="noStrike">
                <a:latin typeface="FreeSans"/>
              </a:rPr>
              <a:t>w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h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o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g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c</a:t>
            </a:r>
            <a:r>
              <a:rPr b="1" lang="en-US" sz="1800" spc="-1" strike="noStrike">
                <a:latin typeface="FreeSans"/>
              </a:rPr>
              <a:t>o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l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i</a:t>
            </a:r>
            <a:r>
              <a:rPr b="1" lang="en-US" sz="1800" spc="-1" strike="noStrike">
                <a:latin typeface="FreeSans"/>
              </a:rPr>
              <a:t>o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c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b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b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w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c</a:t>
            </a:r>
            <a:r>
              <a:rPr b="1" lang="en-US" sz="1800" spc="-1" strike="noStrike">
                <a:latin typeface="FreeSans"/>
              </a:rPr>
              <a:t>h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c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(</a:t>
            </a:r>
            <a:r>
              <a:rPr b="1" lang="en-US" sz="1800" spc="-1" strike="noStrike">
                <a:latin typeface="FreeSans"/>
              </a:rPr>
              <a:t>i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l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i</a:t>
            </a:r>
            <a:r>
              <a:rPr b="1" lang="en-US" sz="1800" spc="-1" strike="noStrike">
                <a:latin typeface="FreeSans"/>
              </a:rPr>
              <a:t>o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h</a:t>
            </a:r>
            <a:r>
              <a:rPr b="1" lang="en-US" sz="1800" spc="-1" strike="noStrike">
                <a:latin typeface="FreeSans"/>
              </a:rPr>
              <a:t>i</a:t>
            </a:r>
            <a:r>
              <a:rPr b="1" lang="en-US" sz="1800" spc="-1" strike="noStrike">
                <a:latin typeface="FreeSans"/>
              </a:rPr>
              <a:t>p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d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p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p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c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i</a:t>
            </a:r>
            <a:r>
              <a:rPr b="1" lang="en-US" sz="1800" spc="-1" strike="noStrike">
                <a:latin typeface="FreeSans"/>
              </a:rPr>
              <a:t>v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)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d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j</a:t>
            </a:r>
            <a:r>
              <a:rPr b="1" lang="en-US" sz="1800" spc="-1" strike="noStrike">
                <a:latin typeface="FreeSans"/>
              </a:rPr>
              <a:t>u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h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c</a:t>
            </a:r>
            <a:r>
              <a:rPr b="1" lang="en-US" sz="1800" spc="-1" strike="noStrike">
                <a:latin typeface="FreeSans"/>
              </a:rPr>
              <a:t>h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c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h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m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l</a:t>
            </a:r>
            <a:r>
              <a:rPr b="1" lang="en-US" sz="1800" spc="-1" strike="noStrike">
                <a:latin typeface="FreeSans"/>
              </a:rPr>
              <a:t>v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(</a:t>
            </a:r>
            <a:r>
              <a:rPr b="1" lang="en-US" sz="1800" spc="-1" strike="noStrike">
                <a:latin typeface="FreeSans"/>
              </a:rPr>
              <a:t>i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l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i</a:t>
            </a:r>
            <a:r>
              <a:rPr b="1" lang="en-US" sz="1800" spc="-1" strike="noStrike">
                <a:latin typeface="FreeSans"/>
              </a:rPr>
              <a:t>o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h</a:t>
            </a:r>
            <a:r>
              <a:rPr b="1" lang="en-US" sz="1800" spc="-1" strike="noStrike">
                <a:latin typeface="FreeSans"/>
              </a:rPr>
              <a:t>i</a:t>
            </a:r>
            <a:r>
              <a:rPr b="1" lang="en-US" sz="1800" spc="-1" strike="noStrike">
                <a:latin typeface="FreeSans"/>
              </a:rPr>
              <a:t>p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a</a:t>
            </a:r>
            <a:r>
              <a:rPr b="1" lang="en-US" sz="1800" spc="-1" strike="noStrike">
                <a:latin typeface="FreeSans"/>
              </a:rPr>
              <a:t>n</a:t>
            </a:r>
            <a:r>
              <a:rPr b="1" lang="en-US" sz="1800" spc="-1" strike="noStrike">
                <a:latin typeface="FreeSans"/>
              </a:rPr>
              <a:t>d</a:t>
            </a:r>
            <a:r>
              <a:rPr b="1" lang="en-US" sz="1800" spc="-1" strike="noStrike">
                <a:latin typeface="FreeSans"/>
              </a:rPr>
              <a:t> </a:t>
            </a:r>
            <a:r>
              <a:rPr b="1" lang="en-US" sz="1800" spc="-1" strike="noStrike">
                <a:latin typeface="FreeSans"/>
              </a:rPr>
              <a:t>p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r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p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c</a:t>
            </a:r>
            <a:r>
              <a:rPr b="1" lang="en-US" sz="1800" spc="-1" strike="noStrike">
                <a:latin typeface="FreeSans"/>
              </a:rPr>
              <a:t>t</a:t>
            </a:r>
            <a:r>
              <a:rPr b="1" lang="en-US" sz="1800" spc="-1" strike="noStrike">
                <a:latin typeface="FreeSans"/>
              </a:rPr>
              <a:t>i</a:t>
            </a:r>
            <a:r>
              <a:rPr b="1" lang="en-US" sz="1800" spc="-1" strike="noStrike">
                <a:latin typeface="FreeSans"/>
              </a:rPr>
              <a:t>v</a:t>
            </a:r>
            <a:r>
              <a:rPr b="1" lang="en-US" sz="1800" spc="-1" strike="noStrike">
                <a:latin typeface="FreeSans"/>
              </a:rPr>
              <a:t>e</a:t>
            </a:r>
            <a:r>
              <a:rPr b="1" lang="en-US" sz="1800" spc="-1" strike="noStrike">
                <a:latin typeface="FreeSans"/>
              </a:rPr>
              <a:t>s</a:t>
            </a:r>
            <a:r>
              <a:rPr b="1" lang="en-US" sz="1800" spc="-1" strike="noStrike">
                <a:latin typeface="FreeSans"/>
              </a:rPr>
              <a:t>)</a:t>
            </a:r>
            <a:endParaRPr b="1" lang="en-US" sz="1800" spc="-1" strike="noStrike">
              <a:latin typeface="Free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447360" y="0"/>
            <a:ext cx="6270480" cy="516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685a6"/>
                </a:solidFill>
                <a:latin typeface="Nimbus Mono PS"/>
              </a:rPr>
              <a:t>Merging and Combining Blocks</a:t>
            </a:r>
            <a:endParaRPr b="0" lang="en-US" sz="2800" spc="-1" strike="noStrike">
              <a:latin typeface="Nimbus Mono PS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279360" y="200736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279360" y="222012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279360" y="179064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14" name="" descr=""/>
          <p:cNvPicPr/>
          <p:nvPr/>
        </p:nvPicPr>
        <p:blipFill>
          <a:blip r:embed="rId4"/>
          <a:stretch/>
        </p:blipFill>
        <p:spPr>
          <a:xfrm>
            <a:off x="279360" y="268380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215" name="" descr=""/>
          <p:cNvPicPr/>
          <p:nvPr/>
        </p:nvPicPr>
        <p:blipFill>
          <a:blip r:embed="rId5"/>
          <a:stretch/>
        </p:blipFill>
        <p:spPr>
          <a:xfrm>
            <a:off x="279360" y="245808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216" name="CustomShape 2"/>
          <p:cNvSpPr/>
          <p:nvPr/>
        </p:nvSpPr>
        <p:spPr>
          <a:xfrm>
            <a:off x="279360" y="179064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17" name="Formula 3"/>
              <p:cNvSpPr txBox="1"/>
              <p:nvPr/>
            </p:nvSpPr>
            <p:spPr>
              <a:xfrm>
                <a:off x="191520" y="2907000"/>
                <a:ext cx="1527120" cy="255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CC</m:t>
                        </m:r>
                      </m:e>
                      <m:sub>
                        <m:r>
                          <m:t xml:space="preserve">i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  <m:r>
                      <m:t xml:space="preserve">∈</m:t>
                    </m:r>
                    <m:r>
                      <m:t xml:space="preserve">hw</m:t>
                    </m:r>
                    <m:r>
                      <m:t xml:space="preserve">×</m:t>
                    </m:r>
                    <m:sSub>
                      <m:e>
                        <m:r>
                          <m:t xml:space="preserve">d</m:t>
                        </m:r>
                      </m:e>
                      <m:sub>
                        <m:r>
                          <m:t xml:space="preserve">i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pic>
        <p:nvPicPr>
          <p:cNvPr id="218" name="" descr=""/>
          <p:cNvPicPr/>
          <p:nvPr/>
        </p:nvPicPr>
        <p:blipFill>
          <a:blip r:embed="rId6"/>
          <a:stretch/>
        </p:blipFill>
        <p:spPr>
          <a:xfrm>
            <a:off x="279720" y="200772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19" name="" descr=""/>
          <p:cNvPicPr/>
          <p:nvPr/>
        </p:nvPicPr>
        <p:blipFill>
          <a:blip r:embed="rId7"/>
          <a:stretch/>
        </p:blipFill>
        <p:spPr>
          <a:xfrm>
            <a:off x="279720" y="222048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20" name="" descr=""/>
          <p:cNvPicPr/>
          <p:nvPr/>
        </p:nvPicPr>
        <p:blipFill>
          <a:blip r:embed="rId8"/>
          <a:stretch/>
        </p:blipFill>
        <p:spPr>
          <a:xfrm>
            <a:off x="279720" y="179100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21" name="" descr=""/>
          <p:cNvPicPr/>
          <p:nvPr/>
        </p:nvPicPr>
        <p:blipFill>
          <a:blip r:embed="rId9"/>
          <a:stretch/>
        </p:blipFill>
        <p:spPr>
          <a:xfrm>
            <a:off x="279720" y="268416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222" name="" descr=""/>
          <p:cNvPicPr/>
          <p:nvPr/>
        </p:nvPicPr>
        <p:blipFill>
          <a:blip r:embed="rId10"/>
          <a:stretch/>
        </p:blipFill>
        <p:spPr>
          <a:xfrm>
            <a:off x="279720" y="245844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223" name="CustomShape 4"/>
          <p:cNvSpPr/>
          <p:nvPr/>
        </p:nvSpPr>
        <p:spPr>
          <a:xfrm>
            <a:off x="279720" y="179100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5"/>
          <p:cNvSpPr/>
          <p:nvPr/>
        </p:nvSpPr>
        <p:spPr>
          <a:xfrm>
            <a:off x="1671120" y="2339280"/>
            <a:ext cx="117216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1"/>
          <a:stretch/>
        </p:blipFill>
        <p:spPr>
          <a:xfrm>
            <a:off x="2931120" y="200736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26" name="" descr=""/>
          <p:cNvPicPr/>
          <p:nvPr/>
        </p:nvPicPr>
        <p:blipFill>
          <a:blip r:embed="rId12"/>
          <a:stretch/>
        </p:blipFill>
        <p:spPr>
          <a:xfrm>
            <a:off x="2931120" y="222012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27" name="" descr=""/>
          <p:cNvPicPr/>
          <p:nvPr/>
        </p:nvPicPr>
        <p:blipFill>
          <a:blip r:embed="rId13"/>
          <a:stretch/>
        </p:blipFill>
        <p:spPr>
          <a:xfrm>
            <a:off x="2931120" y="179064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28" name="" descr=""/>
          <p:cNvPicPr/>
          <p:nvPr/>
        </p:nvPicPr>
        <p:blipFill>
          <a:blip r:embed="rId14"/>
          <a:stretch/>
        </p:blipFill>
        <p:spPr>
          <a:xfrm>
            <a:off x="2931120" y="268380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229" name="" descr=""/>
          <p:cNvPicPr/>
          <p:nvPr/>
        </p:nvPicPr>
        <p:blipFill>
          <a:blip r:embed="rId15"/>
          <a:stretch/>
        </p:blipFill>
        <p:spPr>
          <a:xfrm>
            <a:off x="2931120" y="245808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230" name="CustomShape 6"/>
          <p:cNvSpPr/>
          <p:nvPr/>
        </p:nvSpPr>
        <p:spPr>
          <a:xfrm>
            <a:off x="2931120" y="179064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31" name="Formula 7"/>
              <p:cNvSpPr txBox="1"/>
              <p:nvPr/>
            </p:nvSpPr>
            <p:spPr>
              <a:xfrm>
                <a:off x="2843280" y="2907000"/>
                <a:ext cx="1720440" cy="255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CC</m:t>
                        </m:r>
                      </m:e>
                      <m:sub>
                        <m:r>
                          <m:t xml:space="preserve">i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  <m:r>
                      <m:t xml:space="preserve">∈</m:t>
                    </m:r>
                    <m:r>
                      <m:t xml:space="preserve">h</m:t>
                    </m:r>
                    <m:r>
                      <m:t xml:space="preserve">×</m:t>
                    </m:r>
                    <m:r>
                      <m:t xml:space="preserve">w</m:t>
                    </m:r>
                    <m:r>
                      <m:t xml:space="preserve">×</m:t>
                    </m:r>
                    <m:sSub>
                      <m:e>
                        <m:r>
                          <m:t xml:space="preserve">d</m:t>
                        </m:r>
                      </m:e>
                      <m:sub>
                        <m:r>
                          <m:t xml:space="preserve">i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pic>
        <p:nvPicPr>
          <p:cNvPr id="232" name="" descr=""/>
          <p:cNvPicPr/>
          <p:nvPr/>
        </p:nvPicPr>
        <p:blipFill>
          <a:blip r:embed="rId16"/>
          <a:stretch/>
        </p:blipFill>
        <p:spPr>
          <a:xfrm>
            <a:off x="2931480" y="200772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33" name="" descr=""/>
          <p:cNvPicPr/>
          <p:nvPr/>
        </p:nvPicPr>
        <p:blipFill>
          <a:blip r:embed="rId17"/>
          <a:stretch/>
        </p:blipFill>
        <p:spPr>
          <a:xfrm>
            <a:off x="2931480" y="222048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34" name="" descr=""/>
          <p:cNvPicPr/>
          <p:nvPr/>
        </p:nvPicPr>
        <p:blipFill>
          <a:blip r:embed="rId18"/>
          <a:stretch/>
        </p:blipFill>
        <p:spPr>
          <a:xfrm>
            <a:off x="2931480" y="179100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35" name="" descr=""/>
          <p:cNvPicPr/>
          <p:nvPr/>
        </p:nvPicPr>
        <p:blipFill>
          <a:blip r:embed="rId19"/>
          <a:stretch/>
        </p:blipFill>
        <p:spPr>
          <a:xfrm>
            <a:off x="2931480" y="268416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236" name="" descr=""/>
          <p:cNvPicPr/>
          <p:nvPr/>
        </p:nvPicPr>
        <p:blipFill>
          <a:blip r:embed="rId20"/>
          <a:stretch/>
        </p:blipFill>
        <p:spPr>
          <a:xfrm>
            <a:off x="2931480" y="245844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237" name="CustomShape 8"/>
          <p:cNvSpPr/>
          <p:nvPr/>
        </p:nvSpPr>
        <p:spPr>
          <a:xfrm>
            <a:off x="2931480" y="179100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TextShape 9"/>
          <p:cNvSpPr txBox="1"/>
          <p:nvPr/>
        </p:nvSpPr>
        <p:spPr>
          <a:xfrm>
            <a:off x="1632240" y="2430720"/>
            <a:ext cx="121104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FreeSans"/>
              </a:rPr>
              <a:t>Reshape </a:t>
            </a:r>
            <a:endParaRPr b="1" lang="en-US" sz="1800" spc="-1" strike="noStrike">
              <a:latin typeface="FreeSans"/>
            </a:endParaRPr>
          </a:p>
        </p:txBody>
      </p:sp>
      <p:sp>
        <p:nvSpPr>
          <p:cNvPr id="239" name="Line 10"/>
          <p:cNvSpPr/>
          <p:nvPr/>
        </p:nvSpPr>
        <p:spPr>
          <a:xfrm>
            <a:off x="4253760" y="2339280"/>
            <a:ext cx="117216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1"/>
          <p:cNvSpPr/>
          <p:nvPr/>
        </p:nvSpPr>
        <p:spPr>
          <a:xfrm>
            <a:off x="5495040" y="1663200"/>
            <a:ext cx="1554480" cy="1371600"/>
          </a:xfrm>
          <a:custGeom>
            <a:avLst/>
            <a:gdLst/>
            <a:ahLst/>
            <a:rect l="0" t="0" r="r" b="b"/>
            <a:pathLst>
              <a:path w="4320" h="3812">
                <a:moveTo>
                  <a:pt x="635" y="0"/>
                </a:moveTo>
                <a:lnTo>
                  <a:pt x="635" y="0"/>
                </a:lnTo>
                <a:cubicBezTo>
                  <a:pt x="524" y="0"/>
                  <a:pt x="414" y="29"/>
                  <a:pt x="318" y="85"/>
                </a:cubicBezTo>
                <a:cubicBezTo>
                  <a:pt x="221" y="141"/>
                  <a:pt x="141" y="221"/>
                  <a:pt x="85" y="318"/>
                </a:cubicBezTo>
                <a:cubicBezTo>
                  <a:pt x="29" y="414"/>
                  <a:pt x="0" y="524"/>
                  <a:pt x="0" y="635"/>
                </a:cubicBezTo>
                <a:lnTo>
                  <a:pt x="0" y="3175"/>
                </a:lnTo>
                <a:lnTo>
                  <a:pt x="0" y="3176"/>
                </a:lnTo>
                <a:cubicBezTo>
                  <a:pt x="0" y="3287"/>
                  <a:pt x="29" y="3397"/>
                  <a:pt x="85" y="3493"/>
                </a:cubicBezTo>
                <a:cubicBezTo>
                  <a:pt x="141" y="3590"/>
                  <a:pt x="221" y="3670"/>
                  <a:pt x="318" y="3726"/>
                </a:cubicBezTo>
                <a:cubicBezTo>
                  <a:pt x="414" y="3782"/>
                  <a:pt x="524" y="3811"/>
                  <a:pt x="635" y="3811"/>
                </a:cubicBezTo>
                <a:lnTo>
                  <a:pt x="3683" y="3811"/>
                </a:lnTo>
                <a:lnTo>
                  <a:pt x="3684" y="3811"/>
                </a:lnTo>
                <a:cubicBezTo>
                  <a:pt x="3795" y="3811"/>
                  <a:pt x="3905" y="3782"/>
                  <a:pt x="4001" y="3726"/>
                </a:cubicBezTo>
                <a:cubicBezTo>
                  <a:pt x="4098" y="3670"/>
                  <a:pt x="4178" y="3590"/>
                  <a:pt x="4234" y="3493"/>
                </a:cubicBezTo>
                <a:cubicBezTo>
                  <a:pt x="4290" y="3397"/>
                  <a:pt x="4319" y="3287"/>
                  <a:pt x="4319" y="3176"/>
                </a:cubicBezTo>
                <a:lnTo>
                  <a:pt x="4319" y="635"/>
                </a:lnTo>
                <a:lnTo>
                  <a:pt x="4319" y="635"/>
                </a:lnTo>
                <a:lnTo>
                  <a:pt x="4319" y="635"/>
                </a:lnTo>
                <a:cubicBezTo>
                  <a:pt x="4319" y="524"/>
                  <a:pt x="4290" y="414"/>
                  <a:pt x="4234" y="318"/>
                </a:cubicBezTo>
                <a:cubicBezTo>
                  <a:pt x="4178" y="221"/>
                  <a:pt x="4098" y="141"/>
                  <a:pt x="4001" y="85"/>
                </a:cubicBezTo>
                <a:cubicBezTo>
                  <a:pt x="3905" y="29"/>
                  <a:pt x="3795" y="0"/>
                  <a:pt x="3684" y="0"/>
                </a:cubicBezTo>
                <a:lnTo>
                  <a:pt x="635" y="0"/>
                </a:ln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3x3 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Conv</a:t>
            </a:r>
            <a:endParaRPr b="1" lang="en-US" sz="1600" spc="-1" strike="noStrike">
              <a:solidFill>
                <a:srgbClr val="ffffff"/>
              </a:solidFill>
              <a:latin typeface="Nimbus Mono PS"/>
            </a:endParaRPr>
          </a:p>
          <a:p>
            <a:pPr algn="ctr"/>
            <a:r>
              <a:rPr b="1" lang="en-US" sz="1600" spc="-1" strike="noStrike">
                <a:solidFill>
                  <a:srgbClr val="ffffff"/>
                </a:solidFill>
                <a:latin typeface="Nimbus Mono PS"/>
              </a:rPr>
              <a:t>Stride(2,1)</a:t>
            </a:r>
            <a:r>
              <a:rPr b="1" lang="en-US" sz="1400" spc="-1" strike="noStrike">
                <a:solidFill>
                  <a:srgbClr val="ffffff"/>
                </a:solidFill>
                <a:latin typeface="Nimbus Mono PS"/>
              </a:rPr>
              <a:t> </a:t>
            </a:r>
            <a:endParaRPr b="1" lang="en-US" sz="1400" spc="-1" strike="noStrike">
              <a:solidFill>
                <a:srgbClr val="ffffff"/>
              </a:solidFill>
              <a:latin typeface="Nimbus Mono PS"/>
            </a:endParaRPr>
          </a:p>
        </p:txBody>
      </p:sp>
      <p:sp>
        <p:nvSpPr>
          <p:cNvPr id="241" name="CustomShape 12"/>
          <p:cNvSpPr/>
          <p:nvPr/>
        </p:nvSpPr>
        <p:spPr>
          <a:xfrm>
            <a:off x="7761600" y="1790640"/>
            <a:ext cx="1737360" cy="1097280"/>
          </a:xfrm>
          <a:custGeom>
            <a:avLst/>
            <a:gdLst/>
            <a:ahLst/>
            <a:rect l="0" t="0" r="r" b="b"/>
            <a:pathLst>
              <a:path w="4828" h="3050">
                <a:moveTo>
                  <a:pt x="508" y="0"/>
                </a:moveTo>
                <a:lnTo>
                  <a:pt x="508" y="0"/>
                </a:lnTo>
                <a:cubicBezTo>
                  <a:pt x="419" y="0"/>
                  <a:pt x="331" y="23"/>
                  <a:pt x="254" y="68"/>
                </a:cubicBezTo>
                <a:cubicBezTo>
                  <a:pt x="177" y="113"/>
                  <a:pt x="113" y="177"/>
                  <a:pt x="68" y="254"/>
                </a:cubicBezTo>
                <a:cubicBezTo>
                  <a:pt x="23" y="331"/>
                  <a:pt x="0" y="419"/>
                  <a:pt x="0" y="508"/>
                </a:cubicBezTo>
                <a:lnTo>
                  <a:pt x="0" y="2540"/>
                </a:lnTo>
                <a:lnTo>
                  <a:pt x="0" y="2541"/>
                </a:lnTo>
                <a:cubicBezTo>
                  <a:pt x="0" y="2630"/>
                  <a:pt x="23" y="2718"/>
                  <a:pt x="68" y="2795"/>
                </a:cubicBezTo>
                <a:cubicBezTo>
                  <a:pt x="113" y="2872"/>
                  <a:pt x="177" y="2936"/>
                  <a:pt x="254" y="2981"/>
                </a:cubicBezTo>
                <a:cubicBezTo>
                  <a:pt x="331" y="3026"/>
                  <a:pt x="419" y="3049"/>
                  <a:pt x="508" y="3049"/>
                </a:cubicBezTo>
                <a:lnTo>
                  <a:pt x="4318" y="3049"/>
                </a:lnTo>
                <a:lnTo>
                  <a:pt x="4319" y="3049"/>
                </a:lnTo>
                <a:cubicBezTo>
                  <a:pt x="4408" y="3049"/>
                  <a:pt x="4496" y="3026"/>
                  <a:pt x="4573" y="2981"/>
                </a:cubicBezTo>
                <a:cubicBezTo>
                  <a:pt x="4650" y="2936"/>
                  <a:pt x="4714" y="2872"/>
                  <a:pt x="4759" y="2795"/>
                </a:cubicBezTo>
                <a:cubicBezTo>
                  <a:pt x="4804" y="2718"/>
                  <a:pt x="4827" y="2630"/>
                  <a:pt x="4827" y="2541"/>
                </a:cubicBezTo>
                <a:lnTo>
                  <a:pt x="4827" y="508"/>
                </a:lnTo>
                <a:lnTo>
                  <a:pt x="4827" y="508"/>
                </a:lnTo>
                <a:lnTo>
                  <a:pt x="4827" y="508"/>
                </a:lnTo>
                <a:cubicBezTo>
                  <a:pt x="4827" y="419"/>
                  <a:pt x="4804" y="331"/>
                  <a:pt x="4759" y="254"/>
                </a:cubicBezTo>
                <a:cubicBezTo>
                  <a:pt x="4714" y="177"/>
                  <a:pt x="4650" y="113"/>
                  <a:pt x="4573" y="68"/>
                </a:cubicBezTo>
                <a:cubicBezTo>
                  <a:pt x="4496" y="23"/>
                  <a:pt x="4408" y="0"/>
                  <a:pt x="4319" y="0"/>
                </a:cubicBezTo>
                <a:lnTo>
                  <a:pt x="508" y="0"/>
                </a:ln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L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a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y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e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r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 </a:t>
            </a:r>
            <a:endParaRPr b="1" lang="en-US" sz="1600" spc="-1" strike="noStrike">
              <a:solidFill>
                <a:srgbClr val="ffffff"/>
              </a:solidFill>
              <a:latin typeface="Nimbus Mono PS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N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o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r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m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a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l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i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z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a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t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i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o</a:t>
            </a:r>
            <a:r>
              <a:rPr b="1" lang="en-US" sz="16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n</a:t>
            </a:r>
            <a:endParaRPr b="1" lang="en-US" sz="1600" spc="-1" strike="noStrike">
              <a:solidFill>
                <a:srgbClr val="ffffff"/>
              </a:solidFill>
              <a:latin typeface="Nimbus Mono PS"/>
            </a:endParaRPr>
          </a:p>
        </p:txBody>
      </p:sp>
      <p:sp>
        <p:nvSpPr>
          <p:cNvPr id="242" name="Line 13"/>
          <p:cNvSpPr/>
          <p:nvPr/>
        </p:nvSpPr>
        <p:spPr>
          <a:xfrm>
            <a:off x="7124400" y="2339280"/>
            <a:ext cx="56520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" descr=""/>
          <p:cNvPicPr/>
          <p:nvPr/>
        </p:nvPicPr>
        <p:blipFill>
          <a:blip r:embed="rId21"/>
          <a:stretch/>
        </p:blipFill>
        <p:spPr>
          <a:xfrm>
            <a:off x="10386720" y="195408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44" name="" descr=""/>
          <p:cNvPicPr/>
          <p:nvPr/>
        </p:nvPicPr>
        <p:blipFill>
          <a:blip r:embed="rId22"/>
          <a:stretch/>
        </p:blipFill>
        <p:spPr>
          <a:xfrm>
            <a:off x="10386720" y="216684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45" name="" descr=""/>
          <p:cNvPicPr/>
          <p:nvPr/>
        </p:nvPicPr>
        <p:blipFill>
          <a:blip r:embed="rId23"/>
          <a:stretch/>
        </p:blipFill>
        <p:spPr>
          <a:xfrm>
            <a:off x="10386720" y="173736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46" name="" descr=""/>
          <p:cNvPicPr/>
          <p:nvPr/>
        </p:nvPicPr>
        <p:blipFill>
          <a:blip r:embed="rId24"/>
          <a:stretch/>
        </p:blipFill>
        <p:spPr>
          <a:xfrm>
            <a:off x="10386720" y="263052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247" name="" descr=""/>
          <p:cNvPicPr/>
          <p:nvPr/>
        </p:nvPicPr>
        <p:blipFill>
          <a:blip r:embed="rId25"/>
          <a:stretch/>
        </p:blipFill>
        <p:spPr>
          <a:xfrm>
            <a:off x="10386720" y="240480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248" name="CustomShape 14"/>
          <p:cNvSpPr/>
          <p:nvPr/>
        </p:nvSpPr>
        <p:spPr>
          <a:xfrm>
            <a:off x="10386720" y="173736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49" name="Formula 15"/>
              <p:cNvSpPr txBox="1"/>
              <p:nvPr/>
            </p:nvSpPr>
            <p:spPr>
              <a:xfrm>
                <a:off x="10298880" y="2853720"/>
                <a:ext cx="1420920" cy="481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CC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∈</m:t>
                    </m:r>
                    <m:f>
                      <m:num>
                        <m:r>
                          <m:t xml:space="preserve">h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r>
                      <m:t xml:space="preserve">×</m:t>
                    </m:r>
                    <m:r>
                      <m:t xml:space="preserve">w</m:t>
                    </m:r>
                    <m:r>
                      <m:t xml:space="preserve">×</m:t>
                    </m:r>
                    <m:sSub>
                      <m:e>
                        <m:r>
                          <m:t xml:space="preserve">d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pic>
        <p:nvPicPr>
          <p:cNvPr id="250" name="" descr=""/>
          <p:cNvPicPr/>
          <p:nvPr/>
        </p:nvPicPr>
        <p:blipFill>
          <a:blip r:embed="rId26"/>
          <a:stretch/>
        </p:blipFill>
        <p:spPr>
          <a:xfrm>
            <a:off x="10387080" y="195444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51" name="" descr=""/>
          <p:cNvPicPr/>
          <p:nvPr/>
        </p:nvPicPr>
        <p:blipFill>
          <a:blip r:embed="rId27"/>
          <a:stretch/>
        </p:blipFill>
        <p:spPr>
          <a:xfrm>
            <a:off x="10387080" y="216720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52" name="" descr=""/>
          <p:cNvPicPr/>
          <p:nvPr/>
        </p:nvPicPr>
        <p:blipFill>
          <a:blip r:embed="rId28"/>
          <a:stretch/>
        </p:blipFill>
        <p:spPr>
          <a:xfrm>
            <a:off x="10387080" y="173772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53" name="" descr=""/>
          <p:cNvPicPr/>
          <p:nvPr/>
        </p:nvPicPr>
        <p:blipFill>
          <a:blip r:embed="rId29"/>
          <a:stretch/>
        </p:blipFill>
        <p:spPr>
          <a:xfrm>
            <a:off x="10387080" y="263088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254" name="" descr=""/>
          <p:cNvPicPr/>
          <p:nvPr/>
        </p:nvPicPr>
        <p:blipFill>
          <a:blip r:embed="rId30"/>
          <a:stretch/>
        </p:blipFill>
        <p:spPr>
          <a:xfrm>
            <a:off x="10387080" y="240516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255" name="CustomShape 16"/>
          <p:cNvSpPr/>
          <p:nvPr/>
        </p:nvSpPr>
        <p:spPr>
          <a:xfrm>
            <a:off x="10387080" y="173772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17"/>
          <p:cNvSpPr/>
          <p:nvPr/>
        </p:nvSpPr>
        <p:spPr>
          <a:xfrm>
            <a:off x="9601200" y="2286000"/>
            <a:ext cx="56520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7" name="" descr=""/>
          <p:cNvPicPr/>
          <p:nvPr/>
        </p:nvPicPr>
        <p:blipFill>
          <a:blip r:embed="rId31"/>
          <a:stretch/>
        </p:blipFill>
        <p:spPr>
          <a:xfrm>
            <a:off x="274320" y="491616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58" name="" descr=""/>
          <p:cNvPicPr/>
          <p:nvPr/>
        </p:nvPicPr>
        <p:blipFill>
          <a:blip r:embed="rId32"/>
          <a:stretch/>
        </p:blipFill>
        <p:spPr>
          <a:xfrm>
            <a:off x="274320" y="512892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59" name="" descr=""/>
          <p:cNvPicPr/>
          <p:nvPr/>
        </p:nvPicPr>
        <p:blipFill>
          <a:blip r:embed="rId33"/>
          <a:stretch/>
        </p:blipFill>
        <p:spPr>
          <a:xfrm>
            <a:off x="274320" y="469944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60" name="" descr=""/>
          <p:cNvPicPr/>
          <p:nvPr/>
        </p:nvPicPr>
        <p:blipFill>
          <a:blip r:embed="rId34"/>
          <a:stretch/>
        </p:blipFill>
        <p:spPr>
          <a:xfrm>
            <a:off x="274320" y="559260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261" name="" descr=""/>
          <p:cNvPicPr/>
          <p:nvPr/>
        </p:nvPicPr>
        <p:blipFill>
          <a:blip r:embed="rId35"/>
          <a:stretch/>
        </p:blipFill>
        <p:spPr>
          <a:xfrm>
            <a:off x="274320" y="536688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262" name="CustomShape 18"/>
          <p:cNvSpPr/>
          <p:nvPr/>
        </p:nvSpPr>
        <p:spPr>
          <a:xfrm>
            <a:off x="274320" y="469944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36"/>
          <a:stretch/>
        </p:blipFill>
        <p:spPr>
          <a:xfrm>
            <a:off x="274680" y="491652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64" name="" descr=""/>
          <p:cNvPicPr/>
          <p:nvPr/>
        </p:nvPicPr>
        <p:blipFill>
          <a:blip r:embed="rId37"/>
          <a:stretch/>
        </p:blipFill>
        <p:spPr>
          <a:xfrm>
            <a:off x="274680" y="512928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65" name="" descr=""/>
          <p:cNvPicPr/>
          <p:nvPr/>
        </p:nvPicPr>
        <p:blipFill>
          <a:blip r:embed="rId38"/>
          <a:stretch/>
        </p:blipFill>
        <p:spPr>
          <a:xfrm>
            <a:off x="274680" y="469980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66" name="" descr=""/>
          <p:cNvPicPr/>
          <p:nvPr/>
        </p:nvPicPr>
        <p:blipFill>
          <a:blip r:embed="rId39"/>
          <a:stretch/>
        </p:blipFill>
        <p:spPr>
          <a:xfrm>
            <a:off x="274680" y="559296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267" name="" descr=""/>
          <p:cNvPicPr/>
          <p:nvPr/>
        </p:nvPicPr>
        <p:blipFill>
          <a:blip r:embed="rId40"/>
          <a:stretch/>
        </p:blipFill>
        <p:spPr>
          <a:xfrm>
            <a:off x="274680" y="536724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268" name="CustomShape 19"/>
          <p:cNvSpPr/>
          <p:nvPr/>
        </p:nvSpPr>
        <p:spPr>
          <a:xfrm>
            <a:off x="274680" y="469980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20"/>
          <p:cNvSpPr/>
          <p:nvPr/>
        </p:nvSpPr>
        <p:spPr>
          <a:xfrm>
            <a:off x="1666080" y="5248080"/>
            <a:ext cx="117216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70" name="" descr=""/>
          <p:cNvPicPr/>
          <p:nvPr/>
        </p:nvPicPr>
        <p:blipFill>
          <a:blip r:embed="rId41"/>
          <a:stretch/>
        </p:blipFill>
        <p:spPr>
          <a:xfrm>
            <a:off x="2926080" y="491616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71" name="" descr=""/>
          <p:cNvPicPr/>
          <p:nvPr/>
        </p:nvPicPr>
        <p:blipFill>
          <a:blip r:embed="rId42"/>
          <a:stretch/>
        </p:blipFill>
        <p:spPr>
          <a:xfrm>
            <a:off x="2926080" y="512892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72" name="" descr=""/>
          <p:cNvPicPr/>
          <p:nvPr/>
        </p:nvPicPr>
        <p:blipFill>
          <a:blip r:embed="rId43"/>
          <a:stretch/>
        </p:blipFill>
        <p:spPr>
          <a:xfrm>
            <a:off x="2926080" y="469944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73" name="" descr=""/>
          <p:cNvPicPr/>
          <p:nvPr/>
        </p:nvPicPr>
        <p:blipFill>
          <a:blip r:embed="rId44"/>
          <a:stretch/>
        </p:blipFill>
        <p:spPr>
          <a:xfrm>
            <a:off x="2926080" y="559260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274" name="" descr=""/>
          <p:cNvPicPr/>
          <p:nvPr/>
        </p:nvPicPr>
        <p:blipFill>
          <a:blip r:embed="rId45"/>
          <a:stretch/>
        </p:blipFill>
        <p:spPr>
          <a:xfrm>
            <a:off x="2926080" y="536688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275" name="CustomShape 21"/>
          <p:cNvSpPr/>
          <p:nvPr/>
        </p:nvSpPr>
        <p:spPr>
          <a:xfrm>
            <a:off x="2926080" y="469944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76" name="Formula 22"/>
              <p:cNvSpPr txBox="1"/>
              <p:nvPr/>
            </p:nvSpPr>
            <p:spPr>
              <a:xfrm>
                <a:off x="2838240" y="5815800"/>
                <a:ext cx="1766160" cy="255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CC</m:t>
                        </m:r>
                      </m:e>
                      <m:sub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  <m:r>
                      <m:t xml:space="preserve">∈</m:t>
                    </m:r>
                    <m:r>
                      <m:t xml:space="preserve">2</m:t>
                    </m:r>
                    <m:r>
                      <m:t xml:space="preserve">×</m:t>
                    </m:r>
                    <m:r>
                      <m:t xml:space="preserve">w</m:t>
                    </m:r>
                    <m:r>
                      <m:t xml:space="preserve">×</m:t>
                    </m:r>
                    <m:sSub>
                      <m:e>
                        <m:r>
                          <m:t xml:space="preserve">d</m:t>
                        </m:r>
                      </m:e>
                      <m:sub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pic>
        <p:nvPicPr>
          <p:cNvPr id="277" name="" descr=""/>
          <p:cNvPicPr/>
          <p:nvPr/>
        </p:nvPicPr>
        <p:blipFill>
          <a:blip r:embed="rId46"/>
          <a:stretch/>
        </p:blipFill>
        <p:spPr>
          <a:xfrm>
            <a:off x="2926440" y="491652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78" name="" descr=""/>
          <p:cNvPicPr/>
          <p:nvPr/>
        </p:nvPicPr>
        <p:blipFill>
          <a:blip r:embed="rId47"/>
          <a:stretch/>
        </p:blipFill>
        <p:spPr>
          <a:xfrm>
            <a:off x="2926440" y="512928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79" name="" descr=""/>
          <p:cNvPicPr/>
          <p:nvPr/>
        </p:nvPicPr>
        <p:blipFill>
          <a:blip r:embed="rId48"/>
          <a:stretch/>
        </p:blipFill>
        <p:spPr>
          <a:xfrm>
            <a:off x="2926440" y="469980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80" name="" descr=""/>
          <p:cNvPicPr/>
          <p:nvPr/>
        </p:nvPicPr>
        <p:blipFill>
          <a:blip r:embed="rId49"/>
          <a:stretch/>
        </p:blipFill>
        <p:spPr>
          <a:xfrm>
            <a:off x="2926440" y="559296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281" name="" descr=""/>
          <p:cNvPicPr/>
          <p:nvPr/>
        </p:nvPicPr>
        <p:blipFill>
          <a:blip r:embed="rId50"/>
          <a:stretch/>
        </p:blipFill>
        <p:spPr>
          <a:xfrm>
            <a:off x="2926440" y="536724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282" name="CustomShape 23"/>
          <p:cNvSpPr/>
          <p:nvPr/>
        </p:nvSpPr>
        <p:spPr>
          <a:xfrm>
            <a:off x="2926440" y="469980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TextShape 24"/>
          <p:cNvSpPr txBox="1"/>
          <p:nvPr/>
        </p:nvSpPr>
        <p:spPr>
          <a:xfrm>
            <a:off x="1627200" y="5339520"/>
            <a:ext cx="121104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FreeSans"/>
              </a:rPr>
              <a:t>Reshape </a:t>
            </a:r>
            <a:endParaRPr b="1" lang="en-US" sz="1800" spc="-1" strike="noStrike">
              <a:latin typeface="FreeSans"/>
            </a:endParaRPr>
          </a:p>
        </p:txBody>
      </p:sp>
      <p:sp>
        <p:nvSpPr>
          <p:cNvPr id="284" name="Line 25"/>
          <p:cNvSpPr/>
          <p:nvPr/>
        </p:nvSpPr>
        <p:spPr>
          <a:xfrm>
            <a:off x="4248720" y="5248080"/>
            <a:ext cx="68904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6"/>
          <p:cNvSpPr/>
          <p:nvPr/>
        </p:nvSpPr>
        <p:spPr>
          <a:xfrm>
            <a:off x="4973760" y="4846320"/>
            <a:ext cx="885600" cy="731520"/>
          </a:xfrm>
          <a:custGeom>
            <a:avLst/>
            <a:gdLst/>
            <a:ahLst/>
            <a:rect l="0" t="0" r="r" b="b"/>
            <a:pathLst>
              <a:path w="246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2122" y="2033"/>
                </a:lnTo>
                <a:lnTo>
                  <a:pt x="2122" y="2033"/>
                </a:lnTo>
                <a:cubicBezTo>
                  <a:pt x="2182" y="2033"/>
                  <a:pt x="2240" y="2017"/>
                  <a:pt x="2292" y="1988"/>
                </a:cubicBezTo>
                <a:cubicBezTo>
                  <a:pt x="2343" y="1958"/>
                  <a:pt x="2386" y="1915"/>
                  <a:pt x="2416" y="1864"/>
                </a:cubicBezTo>
                <a:cubicBezTo>
                  <a:pt x="2445" y="1812"/>
                  <a:pt x="2461" y="1754"/>
                  <a:pt x="2461" y="1694"/>
                </a:cubicBezTo>
                <a:lnTo>
                  <a:pt x="2461" y="338"/>
                </a:lnTo>
                <a:lnTo>
                  <a:pt x="2461" y="339"/>
                </a:lnTo>
                <a:lnTo>
                  <a:pt x="2461" y="339"/>
                </a:lnTo>
                <a:cubicBezTo>
                  <a:pt x="2461" y="279"/>
                  <a:pt x="2445" y="221"/>
                  <a:pt x="2416" y="169"/>
                </a:cubicBezTo>
                <a:cubicBezTo>
                  <a:pt x="2386" y="118"/>
                  <a:pt x="2343" y="75"/>
                  <a:pt x="2292" y="45"/>
                </a:cubicBezTo>
                <a:cubicBezTo>
                  <a:pt x="2240" y="16"/>
                  <a:pt x="2182" y="0"/>
                  <a:pt x="2122" y="0"/>
                </a:cubicBezTo>
                <a:lnTo>
                  <a:pt x="338" y="0"/>
                </a:ln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P</a:t>
            </a:r>
            <a:r>
              <a:rPr b="1" lang="en-US" sz="15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o</a:t>
            </a:r>
            <a:r>
              <a:rPr b="1" lang="en-US" sz="15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o</a:t>
            </a:r>
            <a:r>
              <a:rPr b="1" lang="en-US" sz="15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l</a:t>
            </a:r>
            <a:r>
              <a:rPr b="1" lang="en-US" sz="15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 </a:t>
            </a:r>
            <a:br/>
            <a:r>
              <a:rPr b="1" lang="en-US" sz="15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(</a:t>
            </a:r>
            <a:r>
              <a:rPr b="1" lang="en-US" sz="15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2</a:t>
            </a:r>
            <a:r>
              <a:rPr b="1" lang="en-US" sz="15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,</a:t>
            </a:r>
            <a:r>
              <a:rPr b="1" lang="en-US" sz="15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1</a:t>
            </a:r>
            <a:r>
              <a:rPr b="1" lang="en-US" sz="1500" spc="-1" strike="noStrike">
                <a:solidFill>
                  <a:srgbClr val="ffffff"/>
                </a:solidFill>
                <a:latin typeface="Nimbus Mono PS"/>
                <a:ea typeface="Noto Sans CJK SC"/>
              </a:rPr>
              <a:t>)</a:t>
            </a:r>
            <a:r>
              <a:rPr b="1" lang="en-US" sz="1500" spc="-1" strike="noStrike">
                <a:solidFill>
                  <a:srgbClr val="ffffff"/>
                </a:solidFill>
                <a:latin typeface="Nimbus Mono PS"/>
              </a:rPr>
              <a:t> </a:t>
            </a:r>
            <a:endParaRPr b="1" lang="en-US" sz="1500" spc="-1" strike="noStrike">
              <a:solidFill>
                <a:srgbClr val="ffffff"/>
              </a:solidFill>
              <a:latin typeface="Nimbus Mono PS"/>
            </a:endParaRPr>
          </a:p>
        </p:txBody>
      </p:sp>
      <p:sp>
        <p:nvSpPr>
          <p:cNvPr id="286" name="Line 27"/>
          <p:cNvSpPr/>
          <p:nvPr/>
        </p:nvSpPr>
        <p:spPr>
          <a:xfrm>
            <a:off x="5931360" y="5248080"/>
            <a:ext cx="56520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87" name="" descr=""/>
          <p:cNvPicPr/>
          <p:nvPr/>
        </p:nvPicPr>
        <p:blipFill>
          <a:blip r:embed="rId51"/>
          <a:stretch/>
        </p:blipFill>
        <p:spPr>
          <a:xfrm>
            <a:off x="10381680" y="486288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88" name="" descr=""/>
          <p:cNvPicPr/>
          <p:nvPr/>
        </p:nvPicPr>
        <p:blipFill>
          <a:blip r:embed="rId52"/>
          <a:stretch/>
        </p:blipFill>
        <p:spPr>
          <a:xfrm>
            <a:off x="10381680" y="507564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89" name="" descr=""/>
          <p:cNvPicPr/>
          <p:nvPr/>
        </p:nvPicPr>
        <p:blipFill>
          <a:blip r:embed="rId53"/>
          <a:stretch/>
        </p:blipFill>
        <p:spPr>
          <a:xfrm>
            <a:off x="10381680" y="464616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90" name="" descr=""/>
          <p:cNvPicPr/>
          <p:nvPr/>
        </p:nvPicPr>
        <p:blipFill>
          <a:blip r:embed="rId54"/>
          <a:stretch/>
        </p:blipFill>
        <p:spPr>
          <a:xfrm>
            <a:off x="10381680" y="553932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291" name="" descr=""/>
          <p:cNvPicPr/>
          <p:nvPr/>
        </p:nvPicPr>
        <p:blipFill>
          <a:blip r:embed="rId55"/>
          <a:stretch/>
        </p:blipFill>
        <p:spPr>
          <a:xfrm>
            <a:off x="10381680" y="531360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292" name="CustomShape 28"/>
          <p:cNvSpPr/>
          <p:nvPr/>
        </p:nvSpPr>
        <p:spPr>
          <a:xfrm>
            <a:off x="10381680" y="464616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93" name="Formula 29"/>
              <p:cNvSpPr txBox="1"/>
              <p:nvPr/>
            </p:nvSpPr>
            <p:spPr>
              <a:xfrm>
                <a:off x="10293840" y="5762520"/>
                <a:ext cx="1482120" cy="481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CC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r>
                      <m:t xml:space="preserve">∈</m:t>
                    </m:r>
                    <m:f>
                      <m:num>
                        <m:r>
                          <m:t xml:space="preserve">h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r>
                      <m:t xml:space="preserve">×</m:t>
                    </m:r>
                    <m:r>
                      <m:t xml:space="preserve">w</m:t>
                    </m:r>
                    <m:r>
                      <m:t xml:space="preserve">×</m:t>
                    </m:r>
                    <m:sSub>
                      <m:e>
                        <m:r>
                          <m:t xml:space="preserve">d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pic>
        <p:nvPicPr>
          <p:cNvPr id="294" name="" descr=""/>
          <p:cNvPicPr/>
          <p:nvPr/>
        </p:nvPicPr>
        <p:blipFill>
          <a:blip r:embed="rId56"/>
          <a:stretch/>
        </p:blipFill>
        <p:spPr>
          <a:xfrm>
            <a:off x="10382040" y="486324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95" name="" descr=""/>
          <p:cNvPicPr/>
          <p:nvPr/>
        </p:nvPicPr>
        <p:blipFill>
          <a:blip r:embed="rId57"/>
          <a:stretch/>
        </p:blipFill>
        <p:spPr>
          <a:xfrm>
            <a:off x="10382040" y="5076000"/>
            <a:ext cx="1188360" cy="2149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96" name="" descr=""/>
          <p:cNvPicPr/>
          <p:nvPr/>
        </p:nvPicPr>
        <p:blipFill>
          <a:blip r:embed="rId58"/>
          <a:stretch/>
        </p:blipFill>
        <p:spPr>
          <a:xfrm>
            <a:off x="10382040" y="4646520"/>
            <a:ext cx="1188360" cy="2145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297" name="" descr=""/>
          <p:cNvPicPr/>
          <p:nvPr/>
        </p:nvPicPr>
        <p:blipFill>
          <a:blip r:embed="rId59"/>
          <a:stretch/>
        </p:blipFill>
        <p:spPr>
          <a:xfrm>
            <a:off x="10382040" y="5539680"/>
            <a:ext cx="1188360" cy="213120"/>
          </a:xfrm>
          <a:prstGeom prst="rect">
            <a:avLst/>
          </a:prstGeom>
          <a:ln w="19080">
            <a:solidFill>
              <a:srgbClr val="ffffff"/>
            </a:solidFill>
            <a:prstDash val="sysDot"/>
            <a:round/>
          </a:ln>
        </p:spPr>
      </p:pic>
      <p:pic>
        <p:nvPicPr>
          <p:cNvPr id="298" name="" descr=""/>
          <p:cNvPicPr/>
          <p:nvPr/>
        </p:nvPicPr>
        <p:blipFill>
          <a:blip r:embed="rId60"/>
          <a:stretch/>
        </p:blipFill>
        <p:spPr>
          <a:xfrm>
            <a:off x="10382040" y="5313960"/>
            <a:ext cx="1188360" cy="2127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299" name="CustomShape 30"/>
          <p:cNvSpPr/>
          <p:nvPr/>
        </p:nvSpPr>
        <p:spPr>
          <a:xfrm>
            <a:off x="10382040" y="4646520"/>
            <a:ext cx="1188360" cy="1106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31"/>
          <p:cNvSpPr/>
          <p:nvPr/>
        </p:nvSpPr>
        <p:spPr>
          <a:xfrm>
            <a:off x="8372160" y="5194800"/>
            <a:ext cx="56520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01" name="Formula 32"/>
              <p:cNvSpPr txBox="1"/>
              <p:nvPr/>
            </p:nvSpPr>
            <p:spPr>
              <a:xfrm>
                <a:off x="182880" y="5852160"/>
                <a:ext cx="1604520" cy="255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CC</m:t>
                        </m:r>
                      </m:e>
                      <m:sub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  <m:r>
                      <m:t xml:space="preserve">∈</m:t>
                    </m:r>
                    <m:r>
                      <m:t xml:space="preserve">2</m:t>
                    </m:r>
                    <m:r>
                      <m:t xml:space="preserve">w</m:t>
                    </m:r>
                    <m:r>
                      <m:t xml:space="preserve">×</m:t>
                    </m:r>
                    <m:sSub>
                      <m:e>
                        <m:r>
                          <m:t xml:space="preserve">d</m:t>
                        </m:r>
                      </m:e>
                      <m:sub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pic>
        <p:nvPicPr>
          <p:cNvPr id="302" name="Picture 176_2" descr=""/>
          <p:cNvPicPr/>
          <p:nvPr/>
        </p:nvPicPr>
        <p:blipFill>
          <a:blip r:embed="rId61"/>
          <a:stretch/>
        </p:blipFill>
        <p:spPr>
          <a:xfrm>
            <a:off x="6657120" y="4572000"/>
            <a:ext cx="1572480" cy="130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Application>LibreOffice/6.4.7.2$Linux_X86_64 LibreOffice_project/40$Build-2</Application>
  <Words>77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2022-10-05T09:22:23Z</dcterms:created>
  <dc:creator>Mohammad Raghib Noor</dc:creator>
  <dc:description/>
  <dc:language>en-US</dc:language>
  <cp:lastModifiedBy/>
  <dcterms:modified xsi:type="dcterms:W3CDTF">2022-10-06T17:52:31Z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