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SYED RAHIL N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222403037 / 4B150ED0F2AB533BF5749AFE64CAF8DB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(COMPUTER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 COLLEGE OF ARTS AND SCIENCE /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809852" y="221455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Screenshot_13-9-2025_131442_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52" y="2857496"/>
            <a:ext cx="6000792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515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29</cp:revision>
  <dcterms:created xsi:type="dcterms:W3CDTF">2024-03-29T15:07:22Z</dcterms:created>
  <dcterms:modified xsi:type="dcterms:W3CDTF">2025-09-13T07:47:25Z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