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1398" r:id="rId3"/>
    <p:sldId id="290" r:id="rId4"/>
    <p:sldId id="1389" r:id="rId5"/>
    <p:sldId id="1390" r:id="rId6"/>
    <p:sldId id="279" r:id="rId7"/>
    <p:sldId id="280" r:id="rId8"/>
    <p:sldId id="284" r:id="rId9"/>
    <p:sldId id="1393" r:id="rId10"/>
    <p:sldId id="1395" r:id="rId11"/>
    <p:sldId id="1396" r:id="rId12"/>
    <p:sldId id="1397" r:id="rId13"/>
    <p:sldId id="1391" r:id="rId14"/>
    <p:sldId id="1392" r:id="rId15"/>
    <p:sldId id="105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1E49AE-88F6-C943-A5E1-70B84B033D38}">
          <p14:sldIdLst>
            <p14:sldId id="256"/>
            <p14:sldId id="1398"/>
            <p14:sldId id="290"/>
            <p14:sldId id="1389"/>
            <p14:sldId id="1390"/>
            <p14:sldId id="279"/>
            <p14:sldId id="280"/>
            <p14:sldId id="284"/>
            <p14:sldId id="1393"/>
            <p14:sldId id="1395"/>
            <p14:sldId id="1396"/>
            <p14:sldId id="1397"/>
            <p14:sldId id="1391"/>
            <p14:sldId id="1392"/>
            <p14:sldId id="105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4"/>
    <p:restoredTop sz="95884"/>
  </p:normalViewPr>
  <p:slideViewPr>
    <p:cSldViewPr snapToGrid="0" snapToObjects="1">
      <p:cViewPr varScale="1">
        <p:scale>
          <a:sx n="86" d="100"/>
          <a:sy n="86" d="100"/>
        </p:scale>
        <p:origin x="5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hp-my.sharepoint.com/personal/raghvendra_kumar1_hp_com/Documents/HP%20Projects/FY2019-20/AEM%20Global%20Nav/Requirements/URLs_Li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hp-my.sharepoint.com/personal/raghvendra_kumar1_hp_com/Documents/HP%20Projects/FY2019-20/AEM%20Global%20Nav/Requirements/URLs_Li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Load Test Pattern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Vusers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Sheet5!$A$2:$A$4041</c:f>
              <c:numCache>
                <c:formatCode>h:mm:ss</c:formatCode>
                <c:ptCount val="4040"/>
                <c:pt idx="0">
                  <c:v>0</c:v>
                </c:pt>
                <c:pt idx="1">
                  <c:v>1.1574074074074073E-5</c:v>
                </c:pt>
                <c:pt idx="2">
                  <c:v>2.31481481481481E-5</c:v>
                </c:pt>
                <c:pt idx="3">
                  <c:v>3.4722222222222202E-5</c:v>
                </c:pt>
                <c:pt idx="4">
                  <c:v>4.6296296296296301E-5</c:v>
                </c:pt>
                <c:pt idx="5">
                  <c:v>5.78703703703704E-5</c:v>
                </c:pt>
                <c:pt idx="6">
                  <c:v>6.9444444444444404E-5</c:v>
                </c:pt>
                <c:pt idx="7">
                  <c:v>8.1018518518518503E-5</c:v>
                </c:pt>
                <c:pt idx="8">
                  <c:v>9.2592592592592602E-5</c:v>
                </c:pt>
                <c:pt idx="9">
                  <c:v>1.04166666666667E-4</c:v>
                </c:pt>
                <c:pt idx="10">
                  <c:v>1.15740740740741E-4</c:v>
                </c:pt>
                <c:pt idx="11">
                  <c:v>1.2731481481481499E-4</c:v>
                </c:pt>
                <c:pt idx="12">
                  <c:v>1.38888888888889E-4</c:v>
                </c:pt>
                <c:pt idx="13">
                  <c:v>1.50462962962963E-4</c:v>
                </c:pt>
                <c:pt idx="14">
                  <c:v>1.6203703703703701E-4</c:v>
                </c:pt>
                <c:pt idx="15">
                  <c:v>1.7361111111111101E-4</c:v>
                </c:pt>
                <c:pt idx="16">
                  <c:v>1.8518518518518501E-4</c:v>
                </c:pt>
                <c:pt idx="17">
                  <c:v>1.9675925925925899E-4</c:v>
                </c:pt>
                <c:pt idx="18">
                  <c:v>2.0833333333333299E-4</c:v>
                </c:pt>
                <c:pt idx="19">
                  <c:v>2.19907407407407E-4</c:v>
                </c:pt>
                <c:pt idx="20">
                  <c:v>2.31481481481481E-4</c:v>
                </c:pt>
                <c:pt idx="21">
                  <c:v>2.4305555555555601E-4</c:v>
                </c:pt>
                <c:pt idx="22">
                  <c:v>2.5462962962962999E-4</c:v>
                </c:pt>
                <c:pt idx="23">
                  <c:v>2.6620370370370399E-4</c:v>
                </c:pt>
                <c:pt idx="24">
                  <c:v>2.7777777777777799E-4</c:v>
                </c:pt>
                <c:pt idx="25">
                  <c:v>2.89351851851852E-4</c:v>
                </c:pt>
                <c:pt idx="26">
                  <c:v>3.00925925925926E-4</c:v>
                </c:pt>
                <c:pt idx="27">
                  <c:v>3.1250000000000001E-4</c:v>
                </c:pt>
                <c:pt idx="28">
                  <c:v>3.2407407407407401E-4</c:v>
                </c:pt>
                <c:pt idx="29">
                  <c:v>3.3564814814814801E-4</c:v>
                </c:pt>
                <c:pt idx="30">
                  <c:v>3.4722222222222202E-4</c:v>
                </c:pt>
                <c:pt idx="31">
                  <c:v>3.5879629629629602E-4</c:v>
                </c:pt>
                <c:pt idx="32">
                  <c:v>3.7037037037037003E-4</c:v>
                </c:pt>
                <c:pt idx="33">
                  <c:v>3.8194444444444398E-4</c:v>
                </c:pt>
                <c:pt idx="34">
                  <c:v>3.9351851851851901E-4</c:v>
                </c:pt>
                <c:pt idx="35">
                  <c:v>4.0509259259259301E-4</c:v>
                </c:pt>
                <c:pt idx="36">
                  <c:v>4.1666666666666702E-4</c:v>
                </c:pt>
                <c:pt idx="37">
                  <c:v>4.2824074074074102E-4</c:v>
                </c:pt>
                <c:pt idx="38">
                  <c:v>4.3981481481481503E-4</c:v>
                </c:pt>
                <c:pt idx="39">
                  <c:v>4.5138888888888898E-4</c:v>
                </c:pt>
                <c:pt idx="40">
                  <c:v>4.6296296296296298E-4</c:v>
                </c:pt>
                <c:pt idx="41">
                  <c:v>4.7453703703703698E-4</c:v>
                </c:pt>
                <c:pt idx="42">
                  <c:v>4.8611111111111099E-4</c:v>
                </c:pt>
                <c:pt idx="43">
                  <c:v>4.9768518518518499E-4</c:v>
                </c:pt>
                <c:pt idx="44">
                  <c:v>5.09259259259259E-4</c:v>
                </c:pt>
                <c:pt idx="45">
                  <c:v>5.20833333333333E-4</c:v>
                </c:pt>
                <c:pt idx="46">
                  <c:v>5.32407407407407E-4</c:v>
                </c:pt>
                <c:pt idx="47">
                  <c:v>5.4398148148148101E-4</c:v>
                </c:pt>
                <c:pt idx="48">
                  <c:v>5.5555555555555599E-4</c:v>
                </c:pt>
                <c:pt idx="49">
                  <c:v>5.6712962962962999E-4</c:v>
                </c:pt>
                <c:pt idx="50">
                  <c:v>5.78703703703704E-4</c:v>
                </c:pt>
                <c:pt idx="51">
                  <c:v>5.90277777777778E-4</c:v>
                </c:pt>
                <c:pt idx="52">
                  <c:v>6.01851851851852E-4</c:v>
                </c:pt>
                <c:pt idx="53">
                  <c:v>6.1342592592592601E-4</c:v>
                </c:pt>
                <c:pt idx="54">
                  <c:v>6.2500000000000001E-4</c:v>
                </c:pt>
                <c:pt idx="55">
                  <c:v>6.3657407407407402E-4</c:v>
                </c:pt>
                <c:pt idx="56">
                  <c:v>6.4814814814814802E-4</c:v>
                </c:pt>
                <c:pt idx="57">
                  <c:v>6.5972222222222203E-4</c:v>
                </c:pt>
                <c:pt idx="58">
                  <c:v>6.7129629629629603E-4</c:v>
                </c:pt>
                <c:pt idx="59">
                  <c:v>6.8287037037037003E-4</c:v>
                </c:pt>
                <c:pt idx="60">
                  <c:v>6.9444444444444404E-4</c:v>
                </c:pt>
                <c:pt idx="61">
                  <c:v>7.0601851851851804E-4</c:v>
                </c:pt>
                <c:pt idx="62">
                  <c:v>7.1759259259259302E-4</c:v>
                </c:pt>
                <c:pt idx="63">
                  <c:v>7.2916666666666703E-4</c:v>
                </c:pt>
                <c:pt idx="64">
                  <c:v>7.4074074074074103E-4</c:v>
                </c:pt>
                <c:pt idx="65">
                  <c:v>7.5231481481481503E-4</c:v>
                </c:pt>
                <c:pt idx="66">
                  <c:v>7.6388888888888904E-4</c:v>
                </c:pt>
                <c:pt idx="67">
                  <c:v>7.7546296296296304E-4</c:v>
                </c:pt>
                <c:pt idx="68">
                  <c:v>7.8703703703703705E-4</c:v>
                </c:pt>
                <c:pt idx="69">
                  <c:v>7.9861111111111105E-4</c:v>
                </c:pt>
                <c:pt idx="70">
                  <c:v>8.1018518518518505E-4</c:v>
                </c:pt>
                <c:pt idx="71">
                  <c:v>8.2175925925925895E-4</c:v>
                </c:pt>
                <c:pt idx="72">
                  <c:v>8.3333333333333295E-4</c:v>
                </c:pt>
                <c:pt idx="73">
                  <c:v>8.4490740740740696E-4</c:v>
                </c:pt>
                <c:pt idx="74">
                  <c:v>8.5648148148148096E-4</c:v>
                </c:pt>
                <c:pt idx="75">
                  <c:v>8.6805555555555605E-4</c:v>
                </c:pt>
                <c:pt idx="76">
                  <c:v>8.7962962962963005E-4</c:v>
                </c:pt>
                <c:pt idx="77">
                  <c:v>8.9120370370370395E-4</c:v>
                </c:pt>
                <c:pt idx="78">
                  <c:v>9.0277777777777795E-4</c:v>
                </c:pt>
                <c:pt idx="79">
                  <c:v>9.1435185185185196E-4</c:v>
                </c:pt>
                <c:pt idx="80">
                  <c:v>9.2592592592592596E-4</c:v>
                </c:pt>
                <c:pt idx="81">
                  <c:v>9.3749999999999997E-4</c:v>
                </c:pt>
                <c:pt idx="82">
                  <c:v>9.4907407407407397E-4</c:v>
                </c:pt>
                <c:pt idx="83">
                  <c:v>9.6064814814814797E-4</c:v>
                </c:pt>
                <c:pt idx="84">
                  <c:v>9.7222222222222198E-4</c:v>
                </c:pt>
                <c:pt idx="85">
                  <c:v>9.8379629629629598E-4</c:v>
                </c:pt>
                <c:pt idx="86">
                  <c:v>9.9537037037036999E-4</c:v>
                </c:pt>
                <c:pt idx="87">
                  <c:v>1.0069444444444401E-3</c:v>
                </c:pt>
                <c:pt idx="88">
                  <c:v>1.0185185185185199E-3</c:v>
                </c:pt>
                <c:pt idx="89">
                  <c:v>1.03009259259259E-3</c:v>
                </c:pt>
                <c:pt idx="90">
                  <c:v>1.0416666666666699E-3</c:v>
                </c:pt>
                <c:pt idx="91">
                  <c:v>1.05324074074074E-3</c:v>
                </c:pt>
                <c:pt idx="92">
                  <c:v>1.0648148148148101E-3</c:v>
                </c:pt>
                <c:pt idx="93">
                  <c:v>1.07638888888889E-3</c:v>
                </c:pt>
                <c:pt idx="94">
                  <c:v>1.0879629629629601E-3</c:v>
                </c:pt>
                <c:pt idx="95">
                  <c:v>1.0995370370370399E-3</c:v>
                </c:pt>
                <c:pt idx="96">
                  <c:v>1.11111111111111E-3</c:v>
                </c:pt>
                <c:pt idx="97">
                  <c:v>1.1226851851851799E-3</c:v>
                </c:pt>
                <c:pt idx="98">
                  <c:v>1.13425925925926E-3</c:v>
                </c:pt>
                <c:pt idx="99">
                  <c:v>1.1458333333333301E-3</c:v>
                </c:pt>
                <c:pt idx="100">
                  <c:v>1.1574074074074099E-3</c:v>
                </c:pt>
                <c:pt idx="101">
                  <c:v>1.16898148148148E-3</c:v>
                </c:pt>
                <c:pt idx="102">
                  <c:v>1.1805555555555499E-3</c:v>
                </c:pt>
                <c:pt idx="103">
                  <c:v>1.19212962962963E-3</c:v>
                </c:pt>
                <c:pt idx="104">
                  <c:v>1.2037037037037001E-3</c:v>
                </c:pt>
                <c:pt idx="105">
                  <c:v>1.21527777777778E-3</c:v>
                </c:pt>
                <c:pt idx="106">
                  <c:v>1.2268518518518501E-3</c:v>
                </c:pt>
                <c:pt idx="107">
                  <c:v>1.23842592592592E-3</c:v>
                </c:pt>
                <c:pt idx="108">
                  <c:v>1.25E-3</c:v>
                </c:pt>
                <c:pt idx="109">
                  <c:v>1.2615740740740699E-3</c:v>
                </c:pt>
                <c:pt idx="110">
                  <c:v>1.27314814814815E-3</c:v>
                </c:pt>
                <c:pt idx="111">
                  <c:v>1.2847222222222201E-3</c:v>
                </c:pt>
                <c:pt idx="112">
                  <c:v>1.29629629629629E-3</c:v>
                </c:pt>
                <c:pt idx="113">
                  <c:v>1.30787037037037E-3</c:v>
                </c:pt>
                <c:pt idx="114">
                  <c:v>1.3194444444444399E-3</c:v>
                </c:pt>
                <c:pt idx="115">
                  <c:v>1.33101851851852E-3</c:v>
                </c:pt>
                <c:pt idx="116">
                  <c:v>1.3425925925925901E-3</c:v>
                </c:pt>
                <c:pt idx="117">
                  <c:v>1.35416666666666E-3</c:v>
                </c:pt>
                <c:pt idx="118">
                  <c:v>1.3657407407407401E-3</c:v>
                </c:pt>
                <c:pt idx="119">
                  <c:v>1.37731481481481E-3</c:v>
                </c:pt>
                <c:pt idx="120">
                  <c:v>1.38888888888889E-3</c:v>
                </c:pt>
                <c:pt idx="121">
                  <c:v>1.4004629629629599E-3</c:v>
                </c:pt>
                <c:pt idx="122">
                  <c:v>1.41203703703703E-3</c:v>
                </c:pt>
                <c:pt idx="123">
                  <c:v>1.4236111111111101E-3</c:v>
                </c:pt>
                <c:pt idx="124">
                  <c:v>1.43518518518518E-3</c:v>
                </c:pt>
                <c:pt idx="125">
                  <c:v>1.44675925925926E-3</c:v>
                </c:pt>
                <c:pt idx="126">
                  <c:v>1.4583333333333299E-3</c:v>
                </c:pt>
                <c:pt idx="127">
                  <c:v>1.4699074074074E-3</c:v>
                </c:pt>
                <c:pt idx="128">
                  <c:v>1.4814814814814801E-3</c:v>
                </c:pt>
                <c:pt idx="129">
                  <c:v>1.49305555555555E-3</c:v>
                </c:pt>
                <c:pt idx="130">
                  <c:v>1.5046296296296301E-3</c:v>
                </c:pt>
                <c:pt idx="131">
                  <c:v>1.5162037037037E-3</c:v>
                </c:pt>
                <c:pt idx="132">
                  <c:v>1.5277777777777701E-3</c:v>
                </c:pt>
                <c:pt idx="133">
                  <c:v>1.5393518518518499E-3</c:v>
                </c:pt>
                <c:pt idx="134">
                  <c:v>1.55092592592592E-3</c:v>
                </c:pt>
                <c:pt idx="135">
                  <c:v>1.5625000000000001E-3</c:v>
                </c:pt>
                <c:pt idx="136">
                  <c:v>1.57407407407407E-3</c:v>
                </c:pt>
                <c:pt idx="137">
                  <c:v>1.5856481481481401E-3</c:v>
                </c:pt>
                <c:pt idx="138">
                  <c:v>1.5972222222222199E-3</c:v>
                </c:pt>
                <c:pt idx="139">
                  <c:v>1.60879629629629E-3</c:v>
                </c:pt>
                <c:pt idx="140">
                  <c:v>1.6203703703703701E-3</c:v>
                </c:pt>
                <c:pt idx="141">
                  <c:v>1.63194444444444E-3</c:v>
                </c:pt>
                <c:pt idx="142">
                  <c:v>1.6435185185185101E-3</c:v>
                </c:pt>
                <c:pt idx="143">
                  <c:v>1.65509259259259E-3</c:v>
                </c:pt>
                <c:pt idx="144">
                  <c:v>1.6666666666666601E-3</c:v>
                </c:pt>
                <c:pt idx="145">
                  <c:v>1.6782407407407399E-3</c:v>
                </c:pt>
                <c:pt idx="146">
                  <c:v>1.68981481481481E-3</c:v>
                </c:pt>
                <c:pt idx="147">
                  <c:v>1.7013888888888799E-3</c:v>
                </c:pt>
                <c:pt idx="148">
                  <c:v>1.71296296296296E-3</c:v>
                </c:pt>
                <c:pt idx="149">
                  <c:v>1.7245370370370301E-3</c:v>
                </c:pt>
                <c:pt idx="150">
                  <c:v>1.7361111111111099E-3</c:v>
                </c:pt>
                <c:pt idx="151">
                  <c:v>1.74768518518518E-3</c:v>
                </c:pt>
                <c:pt idx="152">
                  <c:v>1.7592592592592499E-3</c:v>
                </c:pt>
                <c:pt idx="153">
                  <c:v>1.77083333333333E-3</c:v>
                </c:pt>
                <c:pt idx="154">
                  <c:v>1.7824074074074001E-3</c:v>
                </c:pt>
                <c:pt idx="155">
                  <c:v>1.79398148148148E-3</c:v>
                </c:pt>
                <c:pt idx="156">
                  <c:v>1.8055555555555501E-3</c:v>
                </c:pt>
                <c:pt idx="157">
                  <c:v>1.8171296296296199E-3</c:v>
                </c:pt>
                <c:pt idx="158">
                  <c:v>1.8287037037037E-3</c:v>
                </c:pt>
                <c:pt idx="159">
                  <c:v>1.8402777777777699E-3</c:v>
                </c:pt>
                <c:pt idx="160">
                  <c:v>1.85185185185185E-3</c:v>
                </c:pt>
                <c:pt idx="161">
                  <c:v>1.8634259259259201E-3</c:v>
                </c:pt>
                <c:pt idx="162">
                  <c:v>1.87499999999999E-3</c:v>
                </c:pt>
                <c:pt idx="163">
                  <c:v>1.88657407407407E-3</c:v>
                </c:pt>
                <c:pt idx="164">
                  <c:v>1.8981481481481399E-3</c:v>
                </c:pt>
                <c:pt idx="165">
                  <c:v>1.90972222222222E-3</c:v>
                </c:pt>
                <c:pt idx="166">
                  <c:v>1.9212962962962901E-3</c:v>
                </c:pt>
                <c:pt idx="167">
                  <c:v>1.93287037037036E-3</c:v>
                </c:pt>
                <c:pt idx="168">
                  <c:v>1.9444444444444401E-3</c:v>
                </c:pt>
                <c:pt idx="169">
                  <c:v>1.9560185185185102E-3</c:v>
                </c:pt>
                <c:pt idx="170">
                  <c:v>1.9675925925925898E-3</c:v>
                </c:pt>
                <c:pt idx="171">
                  <c:v>1.9791666666666599E-3</c:v>
                </c:pt>
                <c:pt idx="172">
                  <c:v>1.99074074074073E-3</c:v>
                </c:pt>
                <c:pt idx="173">
                  <c:v>2.0023148148148101E-3</c:v>
                </c:pt>
                <c:pt idx="174">
                  <c:v>2.0138888888888802E-3</c:v>
                </c:pt>
                <c:pt idx="175">
                  <c:v>2.0254629629629598E-3</c:v>
                </c:pt>
                <c:pt idx="176">
                  <c:v>2.0370370370370299E-3</c:v>
                </c:pt>
                <c:pt idx="177">
                  <c:v>2.0486111111111E-3</c:v>
                </c:pt>
                <c:pt idx="178">
                  <c:v>2.0601851851851801E-3</c:v>
                </c:pt>
                <c:pt idx="179">
                  <c:v>2.0717592592592502E-3</c:v>
                </c:pt>
                <c:pt idx="180">
                  <c:v>2.0833333333333298E-3</c:v>
                </c:pt>
                <c:pt idx="181">
                  <c:v>2.0949074074073999E-3</c:v>
                </c:pt>
                <c:pt idx="182">
                  <c:v>2.10648148148147E-3</c:v>
                </c:pt>
                <c:pt idx="183">
                  <c:v>2.1180555555555501E-3</c:v>
                </c:pt>
                <c:pt idx="184">
                  <c:v>2.1296296296296202E-3</c:v>
                </c:pt>
                <c:pt idx="185">
                  <c:v>2.1412037037036999E-3</c:v>
                </c:pt>
                <c:pt idx="186">
                  <c:v>2.15277777777777E-3</c:v>
                </c:pt>
                <c:pt idx="187">
                  <c:v>2.1643518518518401E-3</c:v>
                </c:pt>
                <c:pt idx="188">
                  <c:v>2.1759259259259201E-3</c:v>
                </c:pt>
                <c:pt idx="189">
                  <c:v>2.1874999999999898E-3</c:v>
                </c:pt>
                <c:pt idx="190">
                  <c:v>2.1990740740740699E-3</c:v>
                </c:pt>
                <c:pt idx="191">
                  <c:v>2.21064814814814E-3</c:v>
                </c:pt>
                <c:pt idx="192">
                  <c:v>2.2222222222222101E-3</c:v>
                </c:pt>
                <c:pt idx="193">
                  <c:v>2.2337962962962902E-3</c:v>
                </c:pt>
                <c:pt idx="194">
                  <c:v>2.2453703703703598E-3</c:v>
                </c:pt>
                <c:pt idx="195">
                  <c:v>2.2569444444444399E-3</c:v>
                </c:pt>
                <c:pt idx="196">
                  <c:v>2.26851851851851E-3</c:v>
                </c:pt>
                <c:pt idx="197">
                  <c:v>2.2800925925925801E-3</c:v>
                </c:pt>
                <c:pt idx="198">
                  <c:v>2.2916666666666602E-3</c:v>
                </c:pt>
                <c:pt idx="199">
                  <c:v>2.3032407407407298E-3</c:v>
                </c:pt>
                <c:pt idx="200">
                  <c:v>2.3148148148148099E-3</c:v>
                </c:pt>
                <c:pt idx="201">
                  <c:v>2.32638888888888E-3</c:v>
                </c:pt>
                <c:pt idx="202">
                  <c:v>2.3379629629629501E-3</c:v>
                </c:pt>
                <c:pt idx="203">
                  <c:v>2.3495370370370302E-3</c:v>
                </c:pt>
                <c:pt idx="204">
                  <c:v>2.3611111111110999E-3</c:v>
                </c:pt>
                <c:pt idx="205">
                  <c:v>2.3726851851851799E-3</c:v>
                </c:pt>
                <c:pt idx="206">
                  <c:v>2.38425925925925E-3</c:v>
                </c:pt>
                <c:pt idx="207">
                  <c:v>2.3958333333333201E-3</c:v>
                </c:pt>
                <c:pt idx="208">
                  <c:v>2.4074074074074002E-3</c:v>
                </c:pt>
                <c:pt idx="209">
                  <c:v>2.4189814814814699E-3</c:v>
                </c:pt>
                <c:pt idx="210">
                  <c:v>2.43055555555555E-3</c:v>
                </c:pt>
                <c:pt idx="211">
                  <c:v>2.4421296296296201E-3</c:v>
                </c:pt>
                <c:pt idx="212">
                  <c:v>2.4537037037036902E-3</c:v>
                </c:pt>
                <c:pt idx="213">
                  <c:v>2.4652777777777698E-3</c:v>
                </c:pt>
                <c:pt idx="214">
                  <c:v>2.4768518518518399E-3</c:v>
                </c:pt>
                <c:pt idx="215">
                  <c:v>2.48842592592592E-3</c:v>
                </c:pt>
                <c:pt idx="216">
                  <c:v>2.4999999999999901E-3</c:v>
                </c:pt>
                <c:pt idx="217">
                  <c:v>2.5115740740740602E-3</c:v>
                </c:pt>
                <c:pt idx="218">
                  <c:v>2.5231481481481398E-3</c:v>
                </c:pt>
                <c:pt idx="219">
                  <c:v>2.5347222222222099E-3</c:v>
                </c:pt>
                <c:pt idx="220">
                  <c:v>2.54629629629629E-3</c:v>
                </c:pt>
                <c:pt idx="221">
                  <c:v>2.5578703703703601E-3</c:v>
                </c:pt>
                <c:pt idx="222">
                  <c:v>2.5694444444444302E-3</c:v>
                </c:pt>
                <c:pt idx="223">
                  <c:v>2.5810185185185098E-3</c:v>
                </c:pt>
                <c:pt idx="224">
                  <c:v>2.5925925925925799E-3</c:v>
                </c:pt>
                <c:pt idx="225">
                  <c:v>2.60416666666666E-3</c:v>
                </c:pt>
                <c:pt idx="226">
                  <c:v>2.6157407407407301E-3</c:v>
                </c:pt>
                <c:pt idx="227">
                  <c:v>2.6273148148147998E-3</c:v>
                </c:pt>
                <c:pt idx="228">
                  <c:v>2.6388888888888799E-3</c:v>
                </c:pt>
                <c:pt idx="229">
                  <c:v>2.65046296296295E-3</c:v>
                </c:pt>
                <c:pt idx="230">
                  <c:v>2.66203703703703E-3</c:v>
                </c:pt>
                <c:pt idx="231">
                  <c:v>2.6736111111111001E-3</c:v>
                </c:pt>
                <c:pt idx="232">
                  <c:v>2.6851851851851698E-3</c:v>
                </c:pt>
                <c:pt idx="233">
                  <c:v>2.6967592592592499E-3</c:v>
                </c:pt>
                <c:pt idx="234">
                  <c:v>2.70833333333332E-3</c:v>
                </c:pt>
                <c:pt idx="235">
                  <c:v>2.7199074074074001E-3</c:v>
                </c:pt>
                <c:pt idx="236">
                  <c:v>2.7314814814814702E-3</c:v>
                </c:pt>
                <c:pt idx="237">
                  <c:v>2.7430555555555398E-3</c:v>
                </c:pt>
                <c:pt idx="238">
                  <c:v>2.7546296296296199E-3</c:v>
                </c:pt>
                <c:pt idx="239">
                  <c:v>2.76620370370369E-3</c:v>
                </c:pt>
                <c:pt idx="240">
                  <c:v>2.7777777777777701E-3</c:v>
                </c:pt>
                <c:pt idx="241">
                  <c:v>2.7893518518518402E-3</c:v>
                </c:pt>
                <c:pt idx="242">
                  <c:v>2.8009259259259098E-3</c:v>
                </c:pt>
                <c:pt idx="243">
                  <c:v>2.8124999999999899E-3</c:v>
                </c:pt>
                <c:pt idx="244">
                  <c:v>2.82407407407406E-3</c:v>
                </c:pt>
                <c:pt idx="245">
                  <c:v>2.8356481481481401E-3</c:v>
                </c:pt>
                <c:pt idx="246">
                  <c:v>2.8472222222222102E-3</c:v>
                </c:pt>
                <c:pt idx="247">
                  <c:v>2.8587962962962799E-3</c:v>
                </c:pt>
                <c:pt idx="248">
                  <c:v>2.8703703703703599E-3</c:v>
                </c:pt>
                <c:pt idx="249">
                  <c:v>2.88194444444443E-3</c:v>
                </c:pt>
                <c:pt idx="250">
                  <c:v>2.8935185185185101E-3</c:v>
                </c:pt>
                <c:pt idx="251">
                  <c:v>2.9050925925925798E-3</c:v>
                </c:pt>
                <c:pt idx="252">
                  <c:v>2.9166666666666499E-3</c:v>
                </c:pt>
                <c:pt idx="253">
                  <c:v>2.92824074074073E-3</c:v>
                </c:pt>
                <c:pt idx="254">
                  <c:v>2.9398148148148001E-3</c:v>
                </c:pt>
                <c:pt idx="255">
                  <c:v>2.9513888888888801E-3</c:v>
                </c:pt>
                <c:pt idx="256">
                  <c:v>2.9629629629629498E-3</c:v>
                </c:pt>
                <c:pt idx="257">
                  <c:v>2.9745370370370199E-3</c:v>
                </c:pt>
                <c:pt idx="258">
                  <c:v>2.9861111111111E-3</c:v>
                </c:pt>
                <c:pt idx="259">
                  <c:v>2.9976851851851701E-3</c:v>
                </c:pt>
                <c:pt idx="260">
                  <c:v>3.0092592592592502E-3</c:v>
                </c:pt>
                <c:pt idx="261">
                  <c:v>3.0208333333333198E-3</c:v>
                </c:pt>
                <c:pt idx="262">
                  <c:v>3.0324074074073899E-3</c:v>
                </c:pt>
                <c:pt idx="263">
                  <c:v>3.04398148148147E-3</c:v>
                </c:pt>
                <c:pt idx="264">
                  <c:v>3.0555555555555401E-3</c:v>
                </c:pt>
                <c:pt idx="265">
                  <c:v>3.0671296296296202E-3</c:v>
                </c:pt>
                <c:pt idx="266">
                  <c:v>3.0787037037036898E-3</c:v>
                </c:pt>
                <c:pt idx="267">
                  <c:v>3.0902777777777599E-3</c:v>
                </c:pt>
                <c:pt idx="268">
                  <c:v>3.10185185185184E-3</c:v>
                </c:pt>
                <c:pt idx="269">
                  <c:v>3.1134259259259101E-3</c:v>
                </c:pt>
                <c:pt idx="270">
                  <c:v>3.1249999999999902E-3</c:v>
                </c:pt>
                <c:pt idx="271">
                  <c:v>3.1365740740740599E-3</c:v>
                </c:pt>
                <c:pt idx="272">
                  <c:v>3.14814814814813E-3</c:v>
                </c:pt>
                <c:pt idx="273">
                  <c:v>3.15972222222221E-3</c:v>
                </c:pt>
                <c:pt idx="274">
                  <c:v>3.1712962962962801E-3</c:v>
                </c:pt>
                <c:pt idx="275">
                  <c:v>3.1828703703703598E-3</c:v>
                </c:pt>
                <c:pt idx="276">
                  <c:v>3.1944444444444299E-3</c:v>
                </c:pt>
                <c:pt idx="277">
                  <c:v>3.2060185185185E-3</c:v>
                </c:pt>
                <c:pt idx="278">
                  <c:v>3.2175925925925801E-3</c:v>
                </c:pt>
                <c:pt idx="279">
                  <c:v>3.2291666666666502E-3</c:v>
                </c:pt>
                <c:pt idx="280">
                  <c:v>3.2407407407407298E-3</c:v>
                </c:pt>
                <c:pt idx="281">
                  <c:v>3.2523148148147999E-3</c:v>
                </c:pt>
                <c:pt idx="282">
                  <c:v>3.26388888888887E-3</c:v>
                </c:pt>
                <c:pt idx="283">
                  <c:v>3.2754629629629501E-3</c:v>
                </c:pt>
                <c:pt idx="284">
                  <c:v>3.2870370370370202E-3</c:v>
                </c:pt>
                <c:pt idx="285">
                  <c:v>3.2986111111110998E-3</c:v>
                </c:pt>
                <c:pt idx="286">
                  <c:v>3.3101851851851699E-3</c:v>
                </c:pt>
                <c:pt idx="287">
                  <c:v>3.32175925925924E-3</c:v>
                </c:pt>
                <c:pt idx="288">
                  <c:v>3.3333333333333201E-3</c:v>
                </c:pt>
                <c:pt idx="289">
                  <c:v>3.3449074074073902E-3</c:v>
                </c:pt>
                <c:pt idx="290">
                  <c:v>3.3564814814814698E-3</c:v>
                </c:pt>
                <c:pt idx="291">
                  <c:v>3.3680555555555399E-3</c:v>
                </c:pt>
                <c:pt idx="292">
                  <c:v>3.37962962962961E-3</c:v>
                </c:pt>
                <c:pt idx="293">
                  <c:v>3.3912037037036901E-3</c:v>
                </c:pt>
                <c:pt idx="294">
                  <c:v>3.4027777777777598E-3</c:v>
                </c:pt>
                <c:pt idx="295">
                  <c:v>3.4143518518518399E-3</c:v>
                </c:pt>
                <c:pt idx="296">
                  <c:v>3.42592592592591E-3</c:v>
                </c:pt>
                <c:pt idx="297">
                  <c:v>3.4374999999999801E-3</c:v>
                </c:pt>
                <c:pt idx="298">
                  <c:v>3.4490740740740601E-3</c:v>
                </c:pt>
                <c:pt idx="299">
                  <c:v>3.4606481481481298E-3</c:v>
                </c:pt>
                <c:pt idx="300">
                  <c:v>3.4722222222222099E-3</c:v>
                </c:pt>
                <c:pt idx="301">
                  <c:v>3.48379629629628E-3</c:v>
                </c:pt>
                <c:pt idx="302">
                  <c:v>3.4953703703703501E-3</c:v>
                </c:pt>
                <c:pt idx="303">
                  <c:v>3.5069444444444302E-3</c:v>
                </c:pt>
                <c:pt idx="304">
                  <c:v>3.5185185185184998E-3</c:v>
                </c:pt>
                <c:pt idx="305">
                  <c:v>3.5300925925925799E-3</c:v>
                </c:pt>
                <c:pt idx="306">
                  <c:v>3.54166666666665E-3</c:v>
                </c:pt>
                <c:pt idx="307">
                  <c:v>3.5532407407407201E-3</c:v>
                </c:pt>
                <c:pt idx="308">
                  <c:v>3.5648148148148002E-3</c:v>
                </c:pt>
                <c:pt idx="309">
                  <c:v>3.5763888888888699E-3</c:v>
                </c:pt>
                <c:pt idx="310">
                  <c:v>3.5879629629629499E-3</c:v>
                </c:pt>
                <c:pt idx="311">
                  <c:v>3.59953703703702E-3</c:v>
                </c:pt>
                <c:pt idx="312">
                  <c:v>3.6111111111110901E-3</c:v>
                </c:pt>
                <c:pt idx="313">
                  <c:v>3.6226851851851702E-3</c:v>
                </c:pt>
                <c:pt idx="314">
                  <c:v>3.6342592592592399E-3</c:v>
                </c:pt>
                <c:pt idx="315">
                  <c:v>3.6458333333333199E-3</c:v>
                </c:pt>
                <c:pt idx="316">
                  <c:v>3.65740740740739E-3</c:v>
                </c:pt>
                <c:pt idx="317">
                  <c:v>3.6689814814814601E-3</c:v>
                </c:pt>
                <c:pt idx="318">
                  <c:v>3.6805555555555398E-3</c:v>
                </c:pt>
                <c:pt idx="319">
                  <c:v>3.6921296296296099E-3</c:v>
                </c:pt>
                <c:pt idx="320">
                  <c:v>3.70370370370369E-3</c:v>
                </c:pt>
                <c:pt idx="321">
                  <c:v>3.7152777777777601E-3</c:v>
                </c:pt>
                <c:pt idx="322">
                  <c:v>3.7268518518518302E-3</c:v>
                </c:pt>
                <c:pt idx="323">
                  <c:v>3.7384259259259098E-3</c:v>
                </c:pt>
                <c:pt idx="324">
                  <c:v>3.7499999999999799E-3</c:v>
                </c:pt>
                <c:pt idx="325">
                  <c:v>3.76157407407406E-3</c:v>
                </c:pt>
                <c:pt idx="326">
                  <c:v>3.7731481481481301E-3</c:v>
                </c:pt>
                <c:pt idx="327">
                  <c:v>3.7847222222222002E-3</c:v>
                </c:pt>
                <c:pt idx="328">
                  <c:v>3.7962962962962798E-3</c:v>
                </c:pt>
                <c:pt idx="329">
                  <c:v>3.8078703703703499E-3</c:v>
                </c:pt>
                <c:pt idx="330">
                  <c:v>3.81944444444443E-3</c:v>
                </c:pt>
                <c:pt idx="331">
                  <c:v>3.8310185185185001E-3</c:v>
                </c:pt>
                <c:pt idx="332">
                  <c:v>3.8425925925925802E-3</c:v>
                </c:pt>
                <c:pt idx="333">
                  <c:v>3.8541666666666499E-3</c:v>
                </c:pt>
                <c:pt idx="334">
                  <c:v>3.86574074074072E-3</c:v>
                </c:pt>
                <c:pt idx="335">
                  <c:v>3.8773148148148E-3</c:v>
                </c:pt>
                <c:pt idx="336">
                  <c:v>3.8888888888888701E-3</c:v>
                </c:pt>
                <c:pt idx="337">
                  <c:v>3.9004629629629502E-3</c:v>
                </c:pt>
                <c:pt idx="338">
                  <c:v>3.9120370370370203E-3</c:v>
                </c:pt>
                <c:pt idx="339">
                  <c:v>3.9236111111110904E-3</c:v>
                </c:pt>
                <c:pt idx="340">
                  <c:v>3.93518518518517E-3</c:v>
                </c:pt>
                <c:pt idx="341">
                  <c:v>3.9467592592592401E-3</c:v>
                </c:pt>
                <c:pt idx="342">
                  <c:v>3.9583333333333198E-3</c:v>
                </c:pt>
                <c:pt idx="343">
                  <c:v>3.9699074074073899E-3</c:v>
                </c:pt>
                <c:pt idx="344">
                  <c:v>3.98148148148146E-3</c:v>
                </c:pt>
                <c:pt idx="345">
                  <c:v>3.9930555555555396E-3</c:v>
                </c:pt>
                <c:pt idx="346">
                  <c:v>4.0046296296296097E-3</c:v>
                </c:pt>
                <c:pt idx="347">
                  <c:v>4.0162037037036902E-3</c:v>
                </c:pt>
                <c:pt idx="348">
                  <c:v>4.0277777777777603E-3</c:v>
                </c:pt>
                <c:pt idx="349">
                  <c:v>4.0393518518518296E-3</c:v>
                </c:pt>
                <c:pt idx="350">
                  <c:v>4.0509259259259101E-3</c:v>
                </c:pt>
                <c:pt idx="351">
                  <c:v>4.0624999999999802E-3</c:v>
                </c:pt>
                <c:pt idx="352">
                  <c:v>4.0740740740740598E-3</c:v>
                </c:pt>
                <c:pt idx="353">
                  <c:v>4.0856481481481299E-3</c:v>
                </c:pt>
                <c:pt idx="354">
                  <c:v>4.0972222222222E-3</c:v>
                </c:pt>
                <c:pt idx="355">
                  <c:v>4.1087962962962797E-3</c:v>
                </c:pt>
                <c:pt idx="356">
                  <c:v>4.1203703703703498E-3</c:v>
                </c:pt>
                <c:pt idx="357">
                  <c:v>4.1319444444444303E-3</c:v>
                </c:pt>
                <c:pt idx="358">
                  <c:v>4.1435185185185004E-3</c:v>
                </c:pt>
                <c:pt idx="359">
                  <c:v>4.1550925925925696E-3</c:v>
                </c:pt>
                <c:pt idx="360">
                  <c:v>4.1666666666666501E-3</c:v>
                </c:pt>
                <c:pt idx="361">
                  <c:v>4.1782407407407202E-3</c:v>
                </c:pt>
                <c:pt idx="362">
                  <c:v>4.1898148148147999E-3</c:v>
                </c:pt>
                <c:pt idx="363">
                  <c:v>4.20138888888887E-3</c:v>
                </c:pt>
                <c:pt idx="364">
                  <c:v>4.2129629629629401E-3</c:v>
                </c:pt>
                <c:pt idx="365">
                  <c:v>4.2245370370370197E-3</c:v>
                </c:pt>
                <c:pt idx="366">
                  <c:v>4.2361111111110898E-3</c:v>
                </c:pt>
                <c:pt idx="367">
                  <c:v>4.2476851851851703E-3</c:v>
                </c:pt>
                <c:pt idx="368">
                  <c:v>4.2592592592592404E-3</c:v>
                </c:pt>
                <c:pt idx="369">
                  <c:v>4.2708333333333097E-3</c:v>
                </c:pt>
                <c:pt idx="370">
                  <c:v>4.2824074074073902E-3</c:v>
                </c:pt>
                <c:pt idx="371">
                  <c:v>4.2939814814814603E-3</c:v>
                </c:pt>
                <c:pt idx="372">
                  <c:v>4.3055555555555399E-3</c:v>
                </c:pt>
                <c:pt idx="373">
                  <c:v>4.31712962962961E-3</c:v>
                </c:pt>
                <c:pt idx="374">
                  <c:v>4.3287037037036801E-3</c:v>
                </c:pt>
                <c:pt idx="375">
                  <c:v>4.3402777777777598E-3</c:v>
                </c:pt>
                <c:pt idx="376">
                  <c:v>4.3518518518518299E-3</c:v>
                </c:pt>
                <c:pt idx="377">
                  <c:v>4.3634259259259104E-3</c:v>
                </c:pt>
                <c:pt idx="378">
                  <c:v>4.3749999999999796E-3</c:v>
                </c:pt>
                <c:pt idx="379">
                  <c:v>4.3865740740740497E-3</c:v>
                </c:pt>
                <c:pt idx="380">
                  <c:v>4.3981481481481302E-3</c:v>
                </c:pt>
                <c:pt idx="381">
                  <c:v>4.4097222222222003E-3</c:v>
                </c:pt>
                <c:pt idx="382">
                  <c:v>4.42129629629628E-3</c:v>
                </c:pt>
                <c:pt idx="383">
                  <c:v>4.4328703703703501E-3</c:v>
                </c:pt>
                <c:pt idx="384">
                  <c:v>4.4444444444444202E-3</c:v>
                </c:pt>
                <c:pt idx="385">
                  <c:v>4.4560185185184998E-3</c:v>
                </c:pt>
                <c:pt idx="386">
                  <c:v>4.4675925925925699E-3</c:v>
                </c:pt>
                <c:pt idx="387">
                  <c:v>4.4791666666666504E-3</c:v>
                </c:pt>
                <c:pt idx="388">
                  <c:v>4.4907407407407196E-3</c:v>
                </c:pt>
                <c:pt idx="389">
                  <c:v>4.5023148148147897E-3</c:v>
                </c:pt>
                <c:pt idx="390">
                  <c:v>4.5138888888888703E-3</c:v>
                </c:pt>
                <c:pt idx="391">
                  <c:v>4.5254629629629404E-3</c:v>
                </c:pt>
                <c:pt idx="392">
                  <c:v>4.53703703703702E-3</c:v>
                </c:pt>
                <c:pt idx="393">
                  <c:v>4.5486111111110901E-3</c:v>
                </c:pt>
                <c:pt idx="394">
                  <c:v>4.5601851851851602E-3</c:v>
                </c:pt>
                <c:pt idx="395">
                  <c:v>4.5717592592592398E-3</c:v>
                </c:pt>
                <c:pt idx="396">
                  <c:v>4.5833333333333099E-3</c:v>
                </c:pt>
                <c:pt idx="397">
                  <c:v>4.5949074074073896E-3</c:v>
                </c:pt>
                <c:pt idx="398">
                  <c:v>4.6064814814814597E-3</c:v>
                </c:pt>
                <c:pt idx="399">
                  <c:v>4.6180555555555298E-3</c:v>
                </c:pt>
                <c:pt idx="400">
                  <c:v>4.6296296296295999E-3</c:v>
                </c:pt>
                <c:pt idx="401">
                  <c:v>4.64120370370367E-3</c:v>
                </c:pt>
                <c:pt idx="402">
                  <c:v>4.6527777777777401E-3</c:v>
                </c:pt>
                <c:pt idx="403">
                  <c:v>4.6643518518518102E-3</c:v>
                </c:pt>
                <c:pt idx="404">
                  <c:v>4.6759259259258803E-3</c:v>
                </c:pt>
                <c:pt idx="405">
                  <c:v>4.6874999999999504E-3</c:v>
                </c:pt>
                <c:pt idx="406">
                  <c:v>4.6990740740740196E-3</c:v>
                </c:pt>
                <c:pt idx="407">
                  <c:v>4.7106481481480897E-3</c:v>
                </c:pt>
                <c:pt idx="408">
                  <c:v>4.7222222222221598E-3</c:v>
                </c:pt>
                <c:pt idx="409">
                  <c:v>4.7337962962962299E-3</c:v>
                </c:pt>
                <c:pt idx="410">
                  <c:v>4.7453703703703E-3</c:v>
                </c:pt>
                <c:pt idx="411">
                  <c:v>4.7569444444443701E-3</c:v>
                </c:pt>
                <c:pt idx="412">
                  <c:v>4.7685185185184402E-3</c:v>
                </c:pt>
                <c:pt idx="413">
                  <c:v>4.7800925925925103E-3</c:v>
                </c:pt>
                <c:pt idx="414">
                  <c:v>4.7916666666665804E-3</c:v>
                </c:pt>
                <c:pt idx="415">
                  <c:v>4.8032407407406497E-3</c:v>
                </c:pt>
                <c:pt idx="416">
                  <c:v>4.8148148148147198E-3</c:v>
                </c:pt>
                <c:pt idx="417">
                  <c:v>4.8263888888887899E-3</c:v>
                </c:pt>
                <c:pt idx="418">
                  <c:v>4.83796296296286E-3</c:v>
                </c:pt>
                <c:pt idx="419">
                  <c:v>4.8495370370369301E-3</c:v>
                </c:pt>
                <c:pt idx="420">
                  <c:v>4.8611111111110002E-3</c:v>
                </c:pt>
                <c:pt idx="421">
                  <c:v>4.8726851851850703E-3</c:v>
                </c:pt>
                <c:pt idx="422">
                  <c:v>4.8842592592591404E-3</c:v>
                </c:pt>
                <c:pt idx="423">
                  <c:v>4.8958333333332096E-3</c:v>
                </c:pt>
                <c:pt idx="424">
                  <c:v>4.9074074074072797E-3</c:v>
                </c:pt>
                <c:pt idx="425">
                  <c:v>4.9189814814813498E-3</c:v>
                </c:pt>
                <c:pt idx="426">
                  <c:v>4.9305555555554199E-3</c:v>
                </c:pt>
                <c:pt idx="427">
                  <c:v>4.94212962962949E-3</c:v>
                </c:pt>
                <c:pt idx="428">
                  <c:v>4.9537037037035601E-3</c:v>
                </c:pt>
                <c:pt idx="429">
                  <c:v>4.9652777777776302E-3</c:v>
                </c:pt>
                <c:pt idx="430">
                  <c:v>4.9768518518517003E-3</c:v>
                </c:pt>
                <c:pt idx="431">
                  <c:v>4.9884259259257704E-3</c:v>
                </c:pt>
                <c:pt idx="432">
                  <c:v>4.9999999999998396E-3</c:v>
                </c:pt>
                <c:pt idx="433">
                  <c:v>5.0115740740739097E-3</c:v>
                </c:pt>
                <c:pt idx="434">
                  <c:v>5.0231481481479798E-3</c:v>
                </c:pt>
                <c:pt idx="435">
                  <c:v>5.0347222222220499E-3</c:v>
                </c:pt>
                <c:pt idx="436">
                  <c:v>5.04629629629612E-3</c:v>
                </c:pt>
                <c:pt idx="437">
                  <c:v>5.0578703703701901E-3</c:v>
                </c:pt>
                <c:pt idx="438">
                  <c:v>5.0694444444442602E-3</c:v>
                </c:pt>
                <c:pt idx="439">
                  <c:v>5.0810185185183303E-3</c:v>
                </c:pt>
                <c:pt idx="440">
                  <c:v>5.0925925925923996E-3</c:v>
                </c:pt>
                <c:pt idx="441">
                  <c:v>5.1041666666664697E-3</c:v>
                </c:pt>
                <c:pt idx="442">
                  <c:v>5.1157407407405398E-3</c:v>
                </c:pt>
                <c:pt idx="443">
                  <c:v>5.1273148148146099E-3</c:v>
                </c:pt>
                <c:pt idx="444">
                  <c:v>5.13888888888868E-3</c:v>
                </c:pt>
                <c:pt idx="445">
                  <c:v>5.1504629629627501E-3</c:v>
                </c:pt>
                <c:pt idx="446">
                  <c:v>5.1620370370368202E-3</c:v>
                </c:pt>
                <c:pt idx="447">
                  <c:v>5.1736111111108903E-3</c:v>
                </c:pt>
                <c:pt idx="448">
                  <c:v>5.1851851851849604E-3</c:v>
                </c:pt>
                <c:pt idx="449">
                  <c:v>5.1967592592590296E-3</c:v>
                </c:pt>
                <c:pt idx="450">
                  <c:v>5.2083333333330997E-3</c:v>
                </c:pt>
                <c:pt idx="451">
                  <c:v>5.2199074074071802E-3</c:v>
                </c:pt>
                <c:pt idx="452">
                  <c:v>5.2314814814812503E-3</c:v>
                </c:pt>
                <c:pt idx="453">
                  <c:v>5.2430555555553196E-3</c:v>
                </c:pt>
                <c:pt idx="454">
                  <c:v>5.2546296296293897E-3</c:v>
                </c:pt>
                <c:pt idx="455">
                  <c:v>5.2662037037034598E-3</c:v>
                </c:pt>
                <c:pt idx="456">
                  <c:v>5.2777777777775299E-3</c:v>
                </c:pt>
                <c:pt idx="457">
                  <c:v>5.2893518518516E-3</c:v>
                </c:pt>
                <c:pt idx="458">
                  <c:v>5.3009259259256701E-3</c:v>
                </c:pt>
                <c:pt idx="459">
                  <c:v>5.3124999999997402E-3</c:v>
                </c:pt>
                <c:pt idx="460">
                  <c:v>5.3240740740738103E-3</c:v>
                </c:pt>
                <c:pt idx="461">
                  <c:v>5.3356481481478804E-3</c:v>
                </c:pt>
                <c:pt idx="462">
                  <c:v>5.3472222222219496E-3</c:v>
                </c:pt>
                <c:pt idx="463">
                  <c:v>5.3587962962960197E-3</c:v>
                </c:pt>
                <c:pt idx="464">
                  <c:v>5.3703703703700898E-3</c:v>
                </c:pt>
                <c:pt idx="465">
                  <c:v>5.3819444444441599E-3</c:v>
                </c:pt>
                <c:pt idx="466">
                  <c:v>5.39351851851823E-3</c:v>
                </c:pt>
                <c:pt idx="467">
                  <c:v>5.4050925925923001E-3</c:v>
                </c:pt>
                <c:pt idx="468">
                  <c:v>5.4166666666663702E-3</c:v>
                </c:pt>
                <c:pt idx="469">
                  <c:v>5.4282407407404403E-3</c:v>
                </c:pt>
                <c:pt idx="470">
                  <c:v>5.4398148148145104E-3</c:v>
                </c:pt>
                <c:pt idx="471">
                  <c:v>5.4513888888885796E-3</c:v>
                </c:pt>
                <c:pt idx="472">
                  <c:v>5.4629629629626498E-3</c:v>
                </c:pt>
                <c:pt idx="473">
                  <c:v>5.4745370370367199E-3</c:v>
                </c:pt>
                <c:pt idx="474">
                  <c:v>5.48611111111079E-3</c:v>
                </c:pt>
                <c:pt idx="475">
                  <c:v>5.4976851851848601E-3</c:v>
                </c:pt>
                <c:pt idx="476">
                  <c:v>5.5092592592589302E-3</c:v>
                </c:pt>
                <c:pt idx="477">
                  <c:v>5.5208333333330003E-3</c:v>
                </c:pt>
                <c:pt idx="478">
                  <c:v>5.5324074074070704E-3</c:v>
                </c:pt>
                <c:pt idx="479">
                  <c:v>5.5439814814811396E-3</c:v>
                </c:pt>
                <c:pt idx="480">
                  <c:v>5.5555555555552097E-3</c:v>
                </c:pt>
                <c:pt idx="481">
                  <c:v>5.5671296296292798E-3</c:v>
                </c:pt>
                <c:pt idx="482">
                  <c:v>5.5787037037033499E-3</c:v>
                </c:pt>
                <c:pt idx="483">
                  <c:v>5.59027777777742E-3</c:v>
                </c:pt>
                <c:pt idx="484">
                  <c:v>5.6018518518514901E-3</c:v>
                </c:pt>
                <c:pt idx="485">
                  <c:v>5.6134259259255602E-3</c:v>
                </c:pt>
                <c:pt idx="486">
                  <c:v>5.6249999999996303E-3</c:v>
                </c:pt>
                <c:pt idx="487">
                  <c:v>5.6365740740737004E-3</c:v>
                </c:pt>
                <c:pt idx="488">
                  <c:v>5.6481481481477696E-3</c:v>
                </c:pt>
                <c:pt idx="489">
                  <c:v>5.6597222222218397E-3</c:v>
                </c:pt>
                <c:pt idx="490">
                  <c:v>5.6712962962959098E-3</c:v>
                </c:pt>
                <c:pt idx="491">
                  <c:v>5.6828703703699799E-3</c:v>
                </c:pt>
                <c:pt idx="492">
                  <c:v>5.69444444444405E-3</c:v>
                </c:pt>
                <c:pt idx="493">
                  <c:v>5.7060185185181201E-3</c:v>
                </c:pt>
                <c:pt idx="494">
                  <c:v>5.7175925925921902E-3</c:v>
                </c:pt>
                <c:pt idx="495">
                  <c:v>5.7291666666662603E-3</c:v>
                </c:pt>
                <c:pt idx="496">
                  <c:v>5.7407407407403296E-3</c:v>
                </c:pt>
                <c:pt idx="497">
                  <c:v>5.7523148148143997E-3</c:v>
                </c:pt>
                <c:pt idx="498">
                  <c:v>5.7638888888884698E-3</c:v>
                </c:pt>
                <c:pt idx="499">
                  <c:v>5.7754629629625399E-3</c:v>
                </c:pt>
                <c:pt idx="500">
                  <c:v>5.78703703703661E-3</c:v>
                </c:pt>
                <c:pt idx="501">
                  <c:v>5.7986111111106801E-3</c:v>
                </c:pt>
                <c:pt idx="502">
                  <c:v>5.8101851851847502E-3</c:v>
                </c:pt>
                <c:pt idx="503">
                  <c:v>5.8217592592588203E-3</c:v>
                </c:pt>
                <c:pt idx="504">
                  <c:v>5.8333333333328904E-3</c:v>
                </c:pt>
                <c:pt idx="505">
                  <c:v>5.8449074074069596E-3</c:v>
                </c:pt>
                <c:pt idx="506">
                  <c:v>5.8564814814810297E-3</c:v>
                </c:pt>
                <c:pt idx="507">
                  <c:v>5.8680555555550998E-3</c:v>
                </c:pt>
                <c:pt idx="508">
                  <c:v>5.8796296296291699E-3</c:v>
                </c:pt>
                <c:pt idx="509">
                  <c:v>5.89120370370324E-3</c:v>
                </c:pt>
                <c:pt idx="510">
                  <c:v>5.9027777777773101E-3</c:v>
                </c:pt>
                <c:pt idx="511">
                  <c:v>5.9143518518513802E-3</c:v>
                </c:pt>
                <c:pt idx="512">
                  <c:v>5.9259259259254503E-3</c:v>
                </c:pt>
                <c:pt idx="513">
                  <c:v>5.9374999999995204E-3</c:v>
                </c:pt>
                <c:pt idx="514">
                  <c:v>5.9490740740735897E-3</c:v>
                </c:pt>
                <c:pt idx="515">
                  <c:v>5.9606481481476598E-3</c:v>
                </c:pt>
                <c:pt idx="516">
                  <c:v>5.9722222222217299E-3</c:v>
                </c:pt>
                <c:pt idx="517">
                  <c:v>5.9837962962958E-3</c:v>
                </c:pt>
                <c:pt idx="518">
                  <c:v>5.9953703703698701E-3</c:v>
                </c:pt>
                <c:pt idx="519">
                  <c:v>6.0069444444439402E-3</c:v>
                </c:pt>
                <c:pt idx="520">
                  <c:v>6.0185185185180103E-3</c:v>
                </c:pt>
                <c:pt idx="521">
                  <c:v>6.0300925925920804E-3</c:v>
                </c:pt>
                <c:pt idx="522">
                  <c:v>6.0416666666661496E-3</c:v>
                </c:pt>
                <c:pt idx="523">
                  <c:v>6.0532407407402197E-3</c:v>
                </c:pt>
                <c:pt idx="524">
                  <c:v>6.0648148148142898E-3</c:v>
                </c:pt>
                <c:pt idx="525">
                  <c:v>6.0763888888883599E-3</c:v>
                </c:pt>
                <c:pt idx="526">
                  <c:v>6.08796296296243E-3</c:v>
                </c:pt>
                <c:pt idx="527">
                  <c:v>6.0995370370365001E-3</c:v>
                </c:pt>
                <c:pt idx="528">
                  <c:v>6.1111111111105702E-3</c:v>
                </c:pt>
                <c:pt idx="529">
                  <c:v>6.1226851851846403E-3</c:v>
                </c:pt>
                <c:pt idx="530">
                  <c:v>6.1342592592587104E-3</c:v>
                </c:pt>
                <c:pt idx="531">
                  <c:v>6.1458333333327796E-3</c:v>
                </c:pt>
                <c:pt idx="532">
                  <c:v>6.1574074074068497E-3</c:v>
                </c:pt>
                <c:pt idx="533">
                  <c:v>6.1689814814809198E-3</c:v>
                </c:pt>
                <c:pt idx="534">
                  <c:v>6.1805555555549899E-3</c:v>
                </c:pt>
                <c:pt idx="535">
                  <c:v>6.19212962962906E-3</c:v>
                </c:pt>
                <c:pt idx="536">
                  <c:v>6.2037037037031301E-3</c:v>
                </c:pt>
                <c:pt idx="537">
                  <c:v>6.2152777777772002E-3</c:v>
                </c:pt>
                <c:pt idx="538">
                  <c:v>6.2268518518512703E-3</c:v>
                </c:pt>
                <c:pt idx="539">
                  <c:v>6.2384259259253396E-3</c:v>
                </c:pt>
                <c:pt idx="540">
                  <c:v>6.2499999999994097E-3</c:v>
                </c:pt>
                <c:pt idx="541">
                  <c:v>6.2615740740734798E-3</c:v>
                </c:pt>
                <c:pt idx="542">
                  <c:v>6.2731481481475499E-3</c:v>
                </c:pt>
                <c:pt idx="543">
                  <c:v>6.28472222222162E-3</c:v>
                </c:pt>
                <c:pt idx="544">
                  <c:v>6.2962962962956901E-3</c:v>
                </c:pt>
                <c:pt idx="545">
                  <c:v>6.3078703703697602E-3</c:v>
                </c:pt>
                <c:pt idx="546">
                  <c:v>6.3194444444438303E-3</c:v>
                </c:pt>
                <c:pt idx="547">
                  <c:v>6.3310185185179004E-3</c:v>
                </c:pt>
                <c:pt idx="548">
                  <c:v>6.34259259259198E-3</c:v>
                </c:pt>
                <c:pt idx="549">
                  <c:v>6.3541666666660501E-3</c:v>
                </c:pt>
                <c:pt idx="550">
                  <c:v>6.3657407407401202E-3</c:v>
                </c:pt>
                <c:pt idx="551">
                  <c:v>6.3773148148141903E-3</c:v>
                </c:pt>
                <c:pt idx="552">
                  <c:v>6.3888888888882604E-3</c:v>
                </c:pt>
                <c:pt idx="553">
                  <c:v>6.4004629629623297E-3</c:v>
                </c:pt>
                <c:pt idx="554">
                  <c:v>6.4120370370363998E-3</c:v>
                </c:pt>
                <c:pt idx="555">
                  <c:v>6.4236111111104699E-3</c:v>
                </c:pt>
                <c:pt idx="556">
                  <c:v>6.43518518518454E-3</c:v>
                </c:pt>
                <c:pt idx="557">
                  <c:v>6.4467592592586101E-3</c:v>
                </c:pt>
                <c:pt idx="558">
                  <c:v>6.4583333333326802E-3</c:v>
                </c:pt>
                <c:pt idx="559">
                  <c:v>6.4699074074067503E-3</c:v>
                </c:pt>
                <c:pt idx="560">
                  <c:v>6.4814814814808204E-3</c:v>
                </c:pt>
                <c:pt idx="561">
                  <c:v>6.4930555555548896E-3</c:v>
                </c:pt>
                <c:pt idx="562">
                  <c:v>6.5046296296289597E-3</c:v>
                </c:pt>
                <c:pt idx="563">
                  <c:v>6.5162037037030298E-3</c:v>
                </c:pt>
                <c:pt idx="564">
                  <c:v>6.5277777777770999E-3</c:v>
                </c:pt>
                <c:pt idx="565">
                  <c:v>6.53935185185117E-3</c:v>
                </c:pt>
                <c:pt idx="566">
                  <c:v>6.5509259259252401E-3</c:v>
                </c:pt>
                <c:pt idx="567">
                  <c:v>6.5624999999993102E-3</c:v>
                </c:pt>
                <c:pt idx="568">
                  <c:v>6.5740740740733803E-3</c:v>
                </c:pt>
                <c:pt idx="569">
                  <c:v>6.5856481481474504E-3</c:v>
                </c:pt>
                <c:pt idx="570">
                  <c:v>6.5972222222215196E-3</c:v>
                </c:pt>
                <c:pt idx="571">
                  <c:v>6.6087962962955897E-3</c:v>
                </c:pt>
                <c:pt idx="572">
                  <c:v>6.6203703703696598E-3</c:v>
                </c:pt>
                <c:pt idx="573">
                  <c:v>6.6319444444437299E-3</c:v>
                </c:pt>
                <c:pt idx="574">
                  <c:v>6.6435185185178E-3</c:v>
                </c:pt>
                <c:pt idx="575">
                  <c:v>6.6550925925918701E-3</c:v>
                </c:pt>
                <c:pt idx="576">
                  <c:v>6.6666666666659402E-3</c:v>
                </c:pt>
                <c:pt idx="577">
                  <c:v>6.6782407407400103E-3</c:v>
                </c:pt>
                <c:pt idx="578">
                  <c:v>6.6898148148140796E-3</c:v>
                </c:pt>
                <c:pt idx="579">
                  <c:v>6.7013888888881497E-3</c:v>
                </c:pt>
                <c:pt idx="580">
                  <c:v>6.7129629629622198E-3</c:v>
                </c:pt>
                <c:pt idx="581">
                  <c:v>6.7245370370362899E-3</c:v>
                </c:pt>
                <c:pt idx="582">
                  <c:v>6.73611111111036E-3</c:v>
                </c:pt>
                <c:pt idx="583">
                  <c:v>6.7476851851844301E-3</c:v>
                </c:pt>
                <c:pt idx="584">
                  <c:v>6.7592592592585002E-3</c:v>
                </c:pt>
                <c:pt idx="585">
                  <c:v>6.7708333333325703E-3</c:v>
                </c:pt>
                <c:pt idx="586">
                  <c:v>6.7824074074066404E-3</c:v>
                </c:pt>
                <c:pt idx="587">
                  <c:v>6.7939814814807096E-3</c:v>
                </c:pt>
                <c:pt idx="588">
                  <c:v>6.8055555555547797E-3</c:v>
                </c:pt>
                <c:pt idx="589">
                  <c:v>6.8171296296288498E-3</c:v>
                </c:pt>
                <c:pt idx="590">
                  <c:v>6.8287037037029199E-3</c:v>
                </c:pt>
                <c:pt idx="591">
                  <c:v>6.84027777777699E-3</c:v>
                </c:pt>
                <c:pt idx="592">
                  <c:v>6.8518518518510601E-3</c:v>
                </c:pt>
                <c:pt idx="593">
                  <c:v>6.8634259259251302E-3</c:v>
                </c:pt>
                <c:pt idx="594">
                  <c:v>6.8749999999992003E-3</c:v>
                </c:pt>
                <c:pt idx="595">
                  <c:v>6.8865740740732704E-3</c:v>
                </c:pt>
                <c:pt idx="596">
                  <c:v>6.8981481481473397E-3</c:v>
                </c:pt>
                <c:pt idx="597">
                  <c:v>6.9097222222214098E-3</c:v>
                </c:pt>
                <c:pt idx="598">
                  <c:v>6.9212962962954799E-3</c:v>
                </c:pt>
                <c:pt idx="599">
                  <c:v>6.93287037036955E-3</c:v>
                </c:pt>
                <c:pt idx="600">
                  <c:v>6.9444444444436201E-3</c:v>
                </c:pt>
                <c:pt idx="601">
                  <c:v>6.9560185185176902E-3</c:v>
                </c:pt>
                <c:pt idx="602">
                  <c:v>6.9675925925917603E-3</c:v>
                </c:pt>
                <c:pt idx="603">
                  <c:v>6.9791666666658304E-3</c:v>
                </c:pt>
                <c:pt idx="604">
                  <c:v>6.9907407407398996E-3</c:v>
                </c:pt>
                <c:pt idx="605">
                  <c:v>7.0023148148139697E-3</c:v>
                </c:pt>
                <c:pt idx="606">
                  <c:v>7.0138888888880398E-3</c:v>
                </c:pt>
                <c:pt idx="607">
                  <c:v>7.0254629629621099E-3</c:v>
                </c:pt>
                <c:pt idx="608">
                  <c:v>7.03703703703618E-3</c:v>
                </c:pt>
                <c:pt idx="609">
                  <c:v>7.0486111111102501E-3</c:v>
                </c:pt>
                <c:pt idx="610">
                  <c:v>7.0601851851843202E-3</c:v>
                </c:pt>
                <c:pt idx="611">
                  <c:v>7.0717592592583903E-3</c:v>
                </c:pt>
                <c:pt idx="612">
                  <c:v>7.0833333333324604E-3</c:v>
                </c:pt>
                <c:pt idx="613">
                  <c:v>7.0949074074065296E-3</c:v>
                </c:pt>
                <c:pt idx="614">
                  <c:v>7.1064814814805997E-3</c:v>
                </c:pt>
                <c:pt idx="615">
                  <c:v>7.1180555555546698E-3</c:v>
                </c:pt>
                <c:pt idx="616">
                  <c:v>7.1296296296287399E-3</c:v>
                </c:pt>
                <c:pt idx="617">
                  <c:v>7.14120370370281E-3</c:v>
                </c:pt>
                <c:pt idx="618">
                  <c:v>7.1527777777768801E-3</c:v>
                </c:pt>
                <c:pt idx="619">
                  <c:v>7.1643518518509502E-3</c:v>
                </c:pt>
                <c:pt idx="620">
                  <c:v>7.1759259259250203E-3</c:v>
                </c:pt>
                <c:pt idx="621">
                  <c:v>7.1874999999990896E-3</c:v>
                </c:pt>
                <c:pt idx="622">
                  <c:v>7.1990740740731597E-3</c:v>
                </c:pt>
                <c:pt idx="623">
                  <c:v>7.2106481481472298E-3</c:v>
                </c:pt>
                <c:pt idx="624">
                  <c:v>7.2222222222212999E-3</c:v>
                </c:pt>
                <c:pt idx="625">
                  <c:v>7.23379629629537E-3</c:v>
                </c:pt>
                <c:pt idx="626">
                  <c:v>7.2453703703694401E-3</c:v>
                </c:pt>
                <c:pt idx="627">
                  <c:v>7.2569444444435102E-3</c:v>
                </c:pt>
                <c:pt idx="628">
                  <c:v>7.2685185185175803E-3</c:v>
                </c:pt>
                <c:pt idx="629">
                  <c:v>7.2800925925916504E-3</c:v>
                </c:pt>
                <c:pt idx="630">
                  <c:v>7.2916666666657196E-3</c:v>
                </c:pt>
                <c:pt idx="631">
                  <c:v>7.3032407407397897E-3</c:v>
                </c:pt>
                <c:pt idx="632">
                  <c:v>7.3148148148138598E-3</c:v>
                </c:pt>
                <c:pt idx="633">
                  <c:v>7.3263888888879299E-3</c:v>
                </c:pt>
                <c:pt idx="634">
                  <c:v>7.337962962962E-3</c:v>
                </c:pt>
                <c:pt idx="635">
                  <c:v>7.3495370370360701E-3</c:v>
                </c:pt>
                <c:pt idx="636">
                  <c:v>7.3611111111101402E-3</c:v>
                </c:pt>
                <c:pt idx="637">
                  <c:v>7.3726851851842103E-3</c:v>
                </c:pt>
                <c:pt idx="638">
                  <c:v>7.3842592592582804E-3</c:v>
                </c:pt>
                <c:pt idx="639">
                  <c:v>7.3958333333323497E-3</c:v>
                </c:pt>
                <c:pt idx="640">
                  <c:v>7.4074074074064198E-3</c:v>
                </c:pt>
                <c:pt idx="641">
                  <c:v>7.4189814814804899E-3</c:v>
                </c:pt>
                <c:pt idx="642">
                  <c:v>7.43055555555456E-3</c:v>
                </c:pt>
                <c:pt idx="643">
                  <c:v>7.4421296296286301E-3</c:v>
                </c:pt>
                <c:pt idx="644">
                  <c:v>7.4537037037027002E-3</c:v>
                </c:pt>
                <c:pt idx="645">
                  <c:v>7.4652777777767703E-3</c:v>
                </c:pt>
                <c:pt idx="646">
                  <c:v>7.4768518518508404E-3</c:v>
                </c:pt>
                <c:pt idx="647">
                  <c:v>7.48842592592492E-3</c:v>
                </c:pt>
                <c:pt idx="648">
                  <c:v>7.4999999999989901E-3</c:v>
                </c:pt>
                <c:pt idx="649">
                  <c:v>7.5115740740730602E-3</c:v>
                </c:pt>
                <c:pt idx="650">
                  <c:v>7.5231481481471303E-3</c:v>
                </c:pt>
                <c:pt idx="651">
                  <c:v>7.5347222222212004E-3</c:v>
                </c:pt>
                <c:pt idx="652">
                  <c:v>7.5462962962952696E-3</c:v>
                </c:pt>
                <c:pt idx="653">
                  <c:v>7.5578703703693398E-3</c:v>
                </c:pt>
                <c:pt idx="654">
                  <c:v>7.5694444444434099E-3</c:v>
                </c:pt>
                <c:pt idx="655">
                  <c:v>7.58101851851748E-3</c:v>
                </c:pt>
                <c:pt idx="656">
                  <c:v>7.5925925925915501E-3</c:v>
                </c:pt>
                <c:pt idx="657">
                  <c:v>7.6041666666656202E-3</c:v>
                </c:pt>
                <c:pt idx="658">
                  <c:v>7.6157407407396903E-3</c:v>
                </c:pt>
                <c:pt idx="659">
                  <c:v>7.6273148148137604E-3</c:v>
                </c:pt>
                <c:pt idx="660">
                  <c:v>7.6388888888878296E-3</c:v>
                </c:pt>
                <c:pt idx="661">
                  <c:v>7.6504629629618997E-3</c:v>
                </c:pt>
                <c:pt idx="662">
                  <c:v>7.6620370370359698E-3</c:v>
                </c:pt>
                <c:pt idx="663">
                  <c:v>7.6736111111100399E-3</c:v>
                </c:pt>
                <c:pt idx="664">
                  <c:v>7.68518518518411E-3</c:v>
                </c:pt>
                <c:pt idx="665">
                  <c:v>7.6967592592581801E-3</c:v>
                </c:pt>
                <c:pt idx="666">
                  <c:v>7.7083333333322502E-3</c:v>
                </c:pt>
                <c:pt idx="667">
                  <c:v>7.7199074074063203E-3</c:v>
                </c:pt>
                <c:pt idx="668">
                  <c:v>7.7314814814803904E-3</c:v>
                </c:pt>
                <c:pt idx="669">
                  <c:v>7.7430555555544596E-3</c:v>
                </c:pt>
                <c:pt idx="670">
                  <c:v>7.7546296296285297E-3</c:v>
                </c:pt>
                <c:pt idx="671">
                  <c:v>7.7662037037025998E-3</c:v>
                </c:pt>
                <c:pt idx="672">
                  <c:v>7.7777777777766699E-3</c:v>
                </c:pt>
                <c:pt idx="673">
                  <c:v>7.78935185185074E-3</c:v>
                </c:pt>
                <c:pt idx="674">
                  <c:v>7.8009259259248101E-3</c:v>
                </c:pt>
                <c:pt idx="675">
                  <c:v>7.8124999999988802E-3</c:v>
                </c:pt>
                <c:pt idx="676">
                  <c:v>7.8240740740729495E-3</c:v>
                </c:pt>
                <c:pt idx="677">
                  <c:v>7.8356481481470196E-3</c:v>
                </c:pt>
                <c:pt idx="678">
                  <c:v>7.8472222222210897E-3</c:v>
                </c:pt>
                <c:pt idx="679">
                  <c:v>7.8587962962951598E-3</c:v>
                </c:pt>
                <c:pt idx="680">
                  <c:v>7.8703703703692299E-3</c:v>
                </c:pt>
                <c:pt idx="681">
                  <c:v>7.8819444444433E-3</c:v>
                </c:pt>
                <c:pt idx="682">
                  <c:v>7.8935185185173701E-3</c:v>
                </c:pt>
                <c:pt idx="683">
                  <c:v>7.9050925925914402E-3</c:v>
                </c:pt>
                <c:pt idx="684">
                  <c:v>7.9166666666655103E-3</c:v>
                </c:pt>
                <c:pt idx="685">
                  <c:v>7.9282407407395804E-3</c:v>
                </c:pt>
                <c:pt idx="686">
                  <c:v>7.9398148148136505E-3</c:v>
                </c:pt>
                <c:pt idx="687">
                  <c:v>7.9513888888877206E-3</c:v>
                </c:pt>
                <c:pt idx="688">
                  <c:v>7.9629629629617907E-3</c:v>
                </c:pt>
                <c:pt idx="689">
                  <c:v>7.9745370370358608E-3</c:v>
                </c:pt>
                <c:pt idx="690">
                  <c:v>7.9861111111099291E-3</c:v>
                </c:pt>
                <c:pt idx="691">
                  <c:v>7.9976851851839992E-3</c:v>
                </c:pt>
                <c:pt idx="692">
                  <c:v>8.0092592592580693E-3</c:v>
                </c:pt>
                <c:pt idx="693">
                  <c:v>8.0208333333321395E-3</c:v>
                </c:pt>
                <c:pt idx="694">
                  <c:v>8.0324074074062096E-3</c:v>
                </c:pt>
                <c:pt idx="695">
                  <c:v>8.0439814814802797E-3</c:v>
                </c:pt>
                <c:pt idx="696">
                  <c:v>8.0555555555543498E-3</c:v>
                </c:pt>
                <c:pt idx="697">
                  <c:v>8.0671296296284199E-3</c:v>
                </c:pt>
                <c:pt idx="698">
                  <c:v>8.07870370370249E-3</c:v>
                </c:pt>
                <c:pt idx="699">
                  <c:v>8.0902777777765601E-3</c:v>
                </c:pt>
                <c:pt idx="700">
                  <c:v>8.1018518518506302E-3</c:v>
                </c:pt>
                <c:pt idx="701">
                  <c:v>8.1134259259247003E-3</c:v>
                </c:pt>
                <c:pt idx="702">
                  <c:v>8.1249999999987704E-3</c:v>
                </c:pt>
                <c:pt idx="703">
                  <c:v>8.1365740740728405E-3</c:v>
                </c:pt>
                <c:pt idx="704">
                  <c:v>8.1481481481469106E-3</c:v>
                </c:pt>
                <c:pt idx="705">
                  <c:v>8.1597222222209807E-3</c:v>
                </c:pt>
                <c:pt idx="706">
                  <c:v>8.1712962962950508E-3</c:v>
                </c:pt>
                <c:pt idx="707">
                  <c:v>8.1828703703691209E-3</c:v>
                </c:pt>
                <c:pt idx="708">
                  <c:v>8.1944444444431892E-3</c:v>
                </c:pt>
                <c:pt idx="709">
                  <c:v>8.2060185185172593E-3</c:v>
                </c:pt>
                <c:pt idx="710">
                  <c:v>8.2175925925913294E-3</c:v>
                </c:pt>
                <c:pt idx="711">
                  <c:v>8.2291666666653995E-3</c:v>
                </c:pt>
                <c:pt idx="712">
                  <c:v>8.2407407407394696E-3</c:v>
                </c:pt>
                <c:pt idx="713">
                  <c:v>8.2523148148135397E-3</c:v>
                </c:pt>
                <c:pt idx="714">
                  <c:v>8.2638888888876098E-3</c:v>
                </c:pt>
                <c:pt idx="715">
                  <c:v>8.2754629629616799E-3</c:v>
                </c:pt>
                <c:pt idx="716">
                  <c:v>8.28703703703575E-3</c:v>
                </c:pt>
                <c:pt idx="717">
                  <c:v>8.2986111111098201E-3</c:v>
                </c:pt>
                <c:pt idx="718">
                  <c:v>8.3101851851838902E-3</c:v>
                </c:pt>
                <c:pt idx="719">
                  <c:v>8.3217592592579603E-3</c:v>
                </c:pt>
                <c:pt idx="720">
                  <c:v>8.3333333333320304E-3</c:v>
                </c:pt>
                <c:pt idx="721">
                  <c:v>8.3449074074061005E-3</c:v>
                </c:pt>
                <c:pt idx="722">
                  <c:v>8.3564814814801706E-3</c:v>
                </c:pt>
                <c:pt idx="723">
                  <c:v>8.3680555555542407E-3</c:v>
                </c:pt>
                <c:pt idx="724">
                  <c:v>8.3796296296283108E-3</c:v>
                </c:pt>
                <c:pt idx="725">
                  <c:v>8.3912037037023792E-3</c:v>
                </c:pt>
                <c:pt idx="726">
                  <c:v>8.4027777777764493E-3</c:v>
                </c:pt>
                <c:pt idx="727">
                  <c:v>8.4143518518505194E-3</c:v>
                </c:pt>
                <c:pt idx="728">
                  <c:v>8.4259259259245895E-3</c:v>
                </c:pt>
                <c:pt idx="729">
                  <c:v>8.4374999999986596E-3</c:v>
                </c:pt>
                <c:pt idx="730">
                  <c:v>8.4490740740727297E-3</c:v>
                </c:pt>
                <c:pt idx="731">
                  <c:v>8.4606481481467998E-3</c:v>
                </c:pt>
                <c:pt idx="732">
                  <c:v>8.4722222222208699E-3</c:v>
                </c:pt>
                <c:pt idx="733">
                  <c:v>8.48379629629494E-3</c:v>
                </c:pt>
                <c:pt idx="734">
                  <c:v>8.4953703703690101E-3</c:v>
                </c:pt>
                <c:pt idx="735">
                  <c:v>8.5069444444430802E-3</c:v>
                </c:pt>
                <c:pt idx="736">
                  <c:v>8.5185185185171503E-3</c:v>
                </c:pt>
                <c:pt idx="737">
                  <c:v>8.5300925925912204E-3</c:v>
                </c:pt>
                <c:pt idx="738">
                  <c:v>8.5416666666652905E-3</c:v>
                </c:pt>
                <c:pt idx="739">
                  <c:v>8.5532407407393606E-3</c:v>
                </c:pt>
                <c:pt idx="740">
                  <c:v>8.5648148148134307E-3</c:v>
                </c:pt>
                <c:pt idx="741">
                  <c:v>8.5763888888875008E-3</c:v>
                </c:pt>
                <c:pt idx="742">
                  <c:v>8.5879629629615692E-3</c:v>
                </c:pt>
                <c:pt idx="743">
                  <c:v>8.5995370370356393E-3</c:v>
                </c:pt>
                <c:pt idx="744">
                  <c:v>8.6111111111097094E-3</c:v>
                </c:pt>
                <c:pt idx="745">
                  <c:v>8.6226851851837795E-3</c:v>
                </c:pt>
                <c:pt idx="746">
                  <c:v>8.63425925925786E-3</c:v>
                </c:pt>
                <c:pt idx="747">
                  <c:v>8.6458333333319301E-3</c:v>
                </c:pt>
                <c:pt idx="748">
                  <c:v>8.6574074074060002E-3</c:v>
                </c:pt>
                <c:pt idx="749">
                  <c:v>8.6689814814800703E-3</c:v>
                </c:pt>
                <c:pt idx="750">
                  <c:v>8.6805555555541404E-3</c:v>
                </c:pt>
                <c:pt idx="751">
                  <c:v>8.6921296296282105E-3</c:v>
                </c:pt>
                <c:pt idx="752">
                  <c:v>8.7037037037022806E-3</c:v>
                </c:pt>
                <c:pt idx="753">
                  <c:v>8.7152777777763507E-3</c:v>
                </c:pt>
                <c:pt idx="754">
                  <c:v>8.7268518518504208E-3</c:v>
                </c:pt>
                <c:pt idx="755">
                  <c:v>8.7384259259244892E-3</c:v>
                </c:pt>
                <c:pt idx="756">
                  <c:v>8.7499999999985593E-3</c:v>
                </c:pt>
                <c:pt idx="757">
                  <c:v>8.7615740740726294E-3</c:v>
                </c:pt>
                <c:pt idx="758">
                  <c:v>8.7731481481466995E-3</c:v>
                </c:pt>
                <c:pt idx="759">
                  <c:v>8.7847222222207696E-3</c:v>
                </c:pt>
                <c:pt idx="760">
                  <c:v>8.7962962962948397E-3</c:v>
                </c:pt>
                <c:pt idx="761">
                  <c:v>8.8078703703689098E-3</c:v>
                </c:pt>
                <c:pt idx="762">
                  <c:v>8.8194444444429799E-3</c:v>
                </c:pt>
                <c:pt idx="763">
                  <c:v>8.83101851851705E-3</c:v>
                </c:pt>
                <c:pt idx="764">
                  <c:v>8.8425925925911201E-3</c:v>
                </c:pt>
                <c:pt idx="765">
                  <c:v>8.8541666666651902E-3</c:v>
                </c:pt>
                <c:pt idx="766">
                  <c:v>8.8657407407392603E-3</c:v>
                </c:pt>
                <c:pt idx="767">
                  <c:v>8.8773148148133304E-3</c:v>
                </c:pt>
                <c:pt idx="768">
                  <c:v>8.8888888888874005E-3</c:v>
                </c:pt>
                <c:pt idx="769">
                  <c:v>8.9004629629614706E-3</c:v>
                </c:pt>
                <c:pt idx="770">
                  <c:v>8.9120370370355407E-3</c:v>
                </c:pt>
                <c:pt idx="771">
                  <c:v>8.9236111111096108E-3</c:v>
                </c:pt>
                <c:pt idx="772">
                  <c:v>8.9351851851836792E-3</c:v>
                </c:pt>
                <c:pt idx="773">
                  <c:v>8.9467592592577493E-3</c:v>
                </c:pt>
                <c:pt idx="774">
                  <c:v>8.9583333333318194E-3</c:v>
                </c:pt>
                <c:pt idx="775">
                  <c:v>8.9699074074058895E-3</c:v>
                </c:pt>
                <c:pt idx="776">
                  <c:v>8.9814814814799596E-3</c:v>
                </c:pt>
                <c:pt idx="777">
                  <c:v>8.9930555555540297E-3</c:v>
                </c:pt>
                <c:pt idx="778">
                  <c:v>9.0046296296280998E-3</c:v>
                </c:pt>
                <c:pt idx="779">
                  <c:v>9.0162037037021699E-3</c:v>
                </c:pt>
                <c:pt idx="780">
                  <c:v>9.02777777777624E-3</c:v>
                </c:pt>
                <c:pt idx="781">
                  <c:v>9.0393518518503101E-3</c:v>
                </c:pt>
                <c:pt idx="782">
                  <c:v>9.0509259259243802E-3</c:v>
                </c:pt>
                <c:pt idx="783">
                  <c:v>9.0624999999984503E-3</c:v>
                </c:pt>
                <c:pt idx="784">
                  <c:v>9.0740740740725204E-3</c:v>
                </c:pt>
                <c:pt idx="785">
                  <c:v>9.0856481481465905E-3</c:v>
                </c:pt>
                <c:pt idx="786">
                  <c:v>9.0972222222206606E-3</c:v>
                </c:pt>
                <c:pt idx="787">
                  <c:v>9.1087962962947307E-3</c:v>
                </c:pt>
                <c:pt idx="788">
                  <c:v>9.1203703703688008E-3</c:v>
                </c:pt>
                <c:pt idx="789">
                  <c:v>9.1319444444428691E-3</c:v>
                </c:pt>
                <c:pt idx="790">
                  <c:v>9.1435185185169392E-3</c:v>
                </c:pt>
                <c:pt idx="791">
                  <c:v>9.1550925925910093E-3</c:v>
                </c:pt>
                <c:pt idx="792">
                  <c:v>9.1666666666650794E-3</c:v>
                </c:pt>
                <c:pt idx="793">
                  <c:v>9.1782407407391495E-3</c:v>
                </c:pt>
                <c:pt idx="794">
                  <c:v>9.1898148148132196E-3</c:v>
                </c:pt>
                <c:pt idx="795">
                  <c:v>9.2013888888872897E-3</c:v>
                </c:pt>
                <c:pt idx="796">
                  <c:v>9.2129629629613598E-3</c:v>
                </c:pt>
                <c:pt idx="797">
                  <c:v>9.2245370370354299E-3</c:v>
                </c:pt>
                <c:pt idx="798">
                  <c:v>9.2361111111095E-3</c:v>
                </c:pt>
                <c:pt idx="799">
                  <c:v>9.2476851851835701E-3</c:v>
                </c:pt>
                <c:pt idx="800">
                  <c:v>9.2592592592576402E-3</c:v>
                </c:pt>
                <c:pt idx="801">
                  <c:v>9.2708333333317103E-3</c:v>
                </c:pt>
                <c:pt idx="802">
                  <c:v>9.2824074074057805E-3</c:v>
                </c:pt>
                <c:pt idx="803">
                  <c:v>9.2939814814798506E-3</c:v>
                </c:pt>
                <c:pt idx="804">
                  <c:v>9.3055555555539207E-3</c:v>
                </c:pt>
                <c:pt idx="805">
                  <c:v>9.3171296296279908E-3</c:v>
                </c:pt>
                <c:pt idx="806">
                  <c:v>9.3287037037020609E-3</c:v>
                </c:pt>
                <c:pt idx="807">
                  <c:v>9.3402777777761292E-3</c:v>
                </c:pt>
                <c:pt idx="808">
                  <c:v>9.3518518518501993E-3</c:v>
                </c:pt>
                <c:pt idx="809">
                  <c:v>9.3634259259242694E-3</c:v>
                </c:pt>
                <c:pt idx="810">
                  <c:v>9.3749999999983395E-3</c:v>
                </c:pt>
                <c:pt idx="811">
                  <c:v>9.3865740740724096E-3</c:v>
                </c:pt>
                <c:pt idx="812">
                  <c:v>9.3981481481464797E-3</c:v>
                </c:pt>
                <c:pt idx="813">
                  <c:v>9.4097222222205498E-3</c:v>
                </c:pt>
                <c:pt idx="814">
                  <c:v>9.4212962962946199E-3</c:v>
                </c:pt>
                <c:pt idx="815">
                  <c:v>9.43287037036869E-3</c:v>
                </c:pt>
                <c:pt idx="816">
                  <c:v>9.4444444444427601E-3</c:v>
                </c:pt>
                <c:pt idx="817">
                  <c:v>9.4560185185168302E-3</c:v>
                </c:pt>
                <c:pt idx="818">
                  <c:v>9.4675925925909003E-3</c:v>
                </c:pt>
                <c:pt idx="819">
                  <c:v>9.4791666666649704E-3</c:v>
                </c:pt>
                <c:pt idx="820">
                  <c:v>9.4907407407390405E-3</c:v>
                </c:pt>
                <c:pt idx="821">
                  <c:v>9.5023148148131106E-3</c:v>
                </c:pt>
                <c:pt idx="822">
                  <c:v>9.5138888888871807E-3</c:v>
                </c:pt>
                <c:pt idx="823">
                  <c:v>9.5254629629612508E-3</c:v>
                </c:pt>
                <c:pt idx="824">
                  <c:v>9.5370370370353192E-3</c:v>
                </c:pt>
                <c:pt idx="825">
                  <c:v>9.5486111111093893E-3</c:v>
                </c:pt>
                <c:pt idx="826">
                  <c:v>9.5601851851834594E-3</c:v>
                </c:pt>
                <c:pt idx="827">
                  <c:v>9.5717592592575295E-3</c:v>
                </c:pt>
                <c:pt idx="828">
                  <c:v>9.5833333333315996E-3</c:v>
                </c:pt>
                <c:pt idx="829">
                  <c:v>9.5949074074056697E-3</c:v>
                </c:pt>
                <c:pt idx="830">
                  <c:v>9.6064814814797398E-3</c:v>
                </c:pt>
                <c:pt idx="831">
                  <c:v>9.6180555555538099E-3</c:v>
                </c:pt>
                <c:pt idx="832">
                  <c:v>9.62962962962788E-3</c:v>
                </c:pt>
                <c:pt idx="833">
                  <c:v>9.6412037037019501E-3</c:v>
                </c:pt>
                <c:pt idx="834">
                  <c:v>9.6527777777760202E-3</c:v>
                </c:pt>
                <c:pt idx="835">
                  <c:v>9.6643518518500903E-3</c:v>
                </c:pt>
                <c:pt idx="836">
                  <c:v>9.6759259259241604E-3</c:v>
                </c:pt>
                <c:pt idx="837">
                  <c:v>9.6874999999982305E-3</c:v>
                </c:pt>
                <c:pt idx="838">
                  <c:v>9.6990740740723006E-3</c:v>
                </c:pt>
                <c:pt idx="839">
                  <c:v>9.7106481481463707E-3</c:v>
                </c:pt>
                <c:pt idx="840">
                  <c:v>9.7222222222204408E-3</c:v>
                </c:pt>
                <c:pt idx="841">
                  <c:v>9.7337962962945092E-3</c:v>
                </c:pt>
                <c:pt idx="842">
                  <c:v>9.7453703703685793E-3</c:v>
                </c:pt>
                <c:pt idx="843">
                  <c:v>9.7569444444426494E-3</c:v>
                </c:pt>
                <c:pt idx="844">
                  <c:v>9.7685185185167195E-3</c:v>
                </c:pt>
                <c:pt idx="845">
                  <c:v>9.7800925925908E-3</c:v>
                </c:pt>
                <c:pt idx="846">
                  <c:v>9.7916666666648701E-3</c:v>
                </c:pt>
                <c:pt idx="847">
                  <c:v>9.8032407407389402E-3</c:v>
                </c:pt>
                <c:pt idx="848">
                  <c:v>9.8148148148130103E-3</c:v>
                </c:pt>
                <c:pt idx="849">
                  <c:v>9.8263888888870804E-3</c:v>
                </c:pt>
                <c:pt idx="850">
                  <c:v>9.8379629629611505E-3</c:v>
                </c:pt>
                <c:pt idx="851">
                  <c:v>9.8495370370352206E-3</c:v>
                </c:pt>
                <c:pt idx="852">
                  <c:v>9.8611111111092907E-3</c:v>
                </c:pt>
                <c:pt idx="853">
                  <c:v>9.8726851851833608E-3</c:v>
                </c:pt>
                <c:pt idx="854">
                  <c:v>9.8842592592574292E-3</c:v>
                </c:pt>
                <c:pt idx="855">
                  <c:v>9.8958333333314993E-3</c:v>
                </c:pt>
                <c:pt idx="856">
                  <c:v>9.9074074074055694E-3</c:v>
                </c:pt>
                <c:pt idx="857">
                  <c:v>9.9189814814796395E-3</c:v>
                </c:pt>
                <c:pt idx="858">
                  <c:v>9.9305555555537096E-3</c:v>
                </c:pt>
                <c:pt idx="859">
                  <c:v>9.9421296296277797E-3</c:v>
                </c:pt>
                <c:pt idx="860">
                  <c:v>9.9537037037018498E-3</c:v>
                </c:pt>
                <c:pt idx="861">
                  <c:v>9.9652777777759199E-3</c:v>
                </c:pt>
                <c:pt idx="862">
                  <c:v>9.97685185184999E-3</c:v>
                </c:pt>
                <c:pt idx="863">
                  <c:v>9.9884259259240601E-3</c:v>
                </c:pt>
                <c:pt idx="864">
                  <c:v>9.9999999999981302E-3</c:v>
                </c:pt>
                <c:pt idx="865">
                  <c:v>1.00115740740722E-2</c:v>
                </c:pt>
                <c:pt idx="866">
                  <c:v>1.00231481481463E-2</c:v>
                </c:pt>
                <c:pt idx="867">
                  <c:v>1.0034722222220301E-2</c:v>
                </c:pt>
                <c:pt idx="868">
                  <c:v>1.00462962962944E-2</c:v>
                </c:pt>
                <c:pt idx="869">
                  <c:v>1.00578703703685E-2</c:v>
                </c:pt>
                <c:pt idx="870">
                  <c:v>1.00694444444425E-2</c:v>
                </c:pt>
                <c:pt idx="871">
                  <c:v>1.00810185185166E-2</c:v>
                </c:pt>
                <c:pt idx="872">
                  <c:v>1.00925925925907E-2</c:v>
                </c:pt>
                <c:pt idx="873">
                  <c:v>1.0104166666664799E-2</c:v>
                </c:pt>
                <c:pt idx="874">
                  <c:v>1.01157407407388E-2</c:v>
                </c:pt>
                <c:pt idx="875">
                  <c:v>1.01273148148129E-2</c:v>
                </c:pt>
                <c:pt idx="876">
                  <c:v>1.0138888888886999E-2</c:v>
                </c:pt>
                <c:pt idx="877">
                  <c:v>1.0150462962961E-2</c:v>
                </c:pt>
                <c:pt idx="878">
                  <c:v>1.0162037037035099E-2</c:v>
                </c:pt>
                <c:pt idx="879">
                  <c:v>1.0173611111109201E-2</c:v>
                </c:pt>
                <c:pt idx="880">
                  <c:v>1.01851851851833E-2</c:v>
                </c:pt>
                <c:pt idx="881">
                  <c:v>1.0196759259257299E-2</c:v>
                </c:pt>
                <c:pt idx="882">
                  <c:v>1.0208333333331401E-2</c:v>
                </c:pt>
                <c:pt idx="883">
                  <c:v>1.02199074074055E-2</c:v>
                </c:pt>
                <c:pt idx="884">
                  <c:v>1.0231481481479499E-2</c:v>
                </c:pt>
                <c:pt idx="885">
                  <c:v>1.0243055555553601E-2</c:v>
                </c:pt>
                <c:pt idx="886">
                  <c:v>1.02546296296277E-2</c:v>
                </c:pt>
                <c:pt idx="887">
                  <c:v>1.0266203703701701E-2</c:v>
                </c:pt>
                <c:pt idx="888">
                  <c:v>1.02777777777758E-2</c:v>
                </c:pt>
                <c:pt idx="889">
                  <c:v>1.02893518518499E-2</c:v>
                </c:pt>
                <c:pt idx="890">
                  <c:v>1.0300925925924E-2</c:v>
                </c:pt>
                <c:pt idx="891">
                  <c:v>1.0312499999998E-2</c:v>
                </c:pt>
                <c:pt idx="892">
                  <c:v>1.03240740740721E-2</c:v>
                </c:pt>
                <c:pt idx="893">
                  <c:v>1.03356481481462E-2</c:v>
                </c:pt>
                <c:pt idx="894">
                  <c:v>1.03472222222202E-2</c:v>
                </c:pt>
                <c:pt idx="895">
                  <c:v>1.03587962962943E-2</c:v>
                </c:pt>
                <c:pt idx="896">
                  <c:v>1.0370370370368399E-2</c:v>
                </c:pt>
                <c:pt idx="897">
                  <c:v>1.03819444444424E-2</c:v>
                </c:pt>
                <c:pt idx="898">
                  <c:v>1.03935185185165E-2</c:v>
                </c:pt>
                <c:pt idx="899">
                  <c:v>1.0405092592590599E-2</c:v>
                </c:pt>
                <c:pt idx="900">
                  <c:v>1.04166666666646E-2</c:v>
                </c:pt>
                <c:pt idx="901">
                  <c:v>1.04282407407387E-2</c:v>
                </c:pt>
                <c:pt idx="902">
                  <c:v>1.0439814814812799E-2</c:v>
                </c:pt>
                <c:pt idx="903">
                  <c:v>1.0451388888886901E-2</c:v>
                </c:pt>
                <c:pt idx="904">
                  <c:v>1.04629629629609E-2</c:v>
                </c:pt>
                <c:pt idx="905">
                  <c:v>1.0474537037035001E-2</c:v>
                </c:pt>
                <c:pt idx="906">
                  <c:v>1.04861111111091E-2</c:v>
                </c:pt>
                <c:pt idx="907">
                  <c:v>1.0497685185183099E-2</c:v>
                </c:pt>
                <c:pt idx="908">
                  <c:v>1.0509259259257201E-2</c:v>
                </c:pt>
                <c:pt idx="909">
                  <c:v>1.05208333333313E-2</c:v>
                </c:pt>
                <c:pt idx="910">
                  <c:v>1.0532407407405299E-2</c:v>
                </c:pt>
                <c:pt idx="911">
                  <c:v>1.0543981481479401E-2</c:v>
                </c:pt>
                <c:pt idx="912">
                  <c:v>1.05555555555535E-2</c:v>
                </c:pt>
                <c:pt idx="913">
                  <c:v>1.05671296296276E-2</c:v>
                </c:pt>
                <c:pt idx="914">
                  <c:v>1.0578703703701601E-2</c:v>
                </c:pt>
                <c:pt idx="915">
                  <c:v>1.05902777777757E-2</c:v>
                </c:pt>
                <c:pt idx="916">
                  <c:v>1.06018518518498E-2</c:v>
                </c:pt>
                <c:pt idx="917">
                  <c:v>1.06134259259238E-2</c:v>
                </c:pt>
                <c:pt idx="918">
                  <c:v>1.06249999999979E-2</c:v>
                </c:pt>
                <c:pt idx="919">
                  <c:v>1.0636574074072E-2</c:v>
                </c:pt>
                <c:pt idx="920">
                  <c:v>1.0648148148146099E-2</c:v>
                </c:pt>
                <c:pt idx="921">
                  <c:v>1.06597222222201E-2</c:v>
                </c:pt>
                <c:pt idx="922">
                  <c:v>1.0671296296294199E-2</c:v>
                </c:pt>
                <c:pt idx="923">
                  <c:v>1.0682870370368301E-2</c:v>
                </c:pt>
                <c:pt idx="924">
                  <c:v>1.06944444444423E-2</c:v>
                </c:pt>
                <c:pt idx="925">
                  <c:v>1.0706018518516399E-2</c:v>
                </c:pt>
                <c:pt idx="926">
                  <c:v>1.0717592592590501E-2</c:v>
                </c:pt>
                <c:pt idx="927">
                  <c:v>1.07291666666645E-2</c:v>
                </c:pt>
                <c:pt idx="928">
                  <c:v>1.0740740740738599E-2</c:v>
                </c:pt>
                <c:pt idx="929">
                  <c:v>1.0752314814812701E-2</c:v>
                </c:pt>
                <c:pt idx="930">
                  <c:v>1.07638888888867E-2</c:v>
                </c:pt>
                <c:pt idx="931">
                  <c:v>1.0775462962960799E-2</c:v>
                </c:pt>
                <c:pt idx="932">
                  <c:v>1.0787037037034901E-2</c:v>
                </c:pt>
                <c:pt idx="933">
                  <c:v>1.0798611111109E-2</c:v>
                </c:pt>
                <c:pt idx="934">
                  <c:v>1.0810185185183001E-2</c:v>
                </c:pt>
                <c:pt idx="935">
                  <c:v>1.08217592592571E-2</c:v>
                </c:pt>
                <c:pt idx="936">
                  <c:v>1.08333333333312E-2</c:v>
                </c:pt>
                <c:pt idx="937">
                  <c:v>1.0844907407405201E-2</c:v>
                </c:pt>
                <c:pt idx="938">
                  <c:v>1.08564814814793E-2</c:v>
                </c:pt>
                <c:pt idx="939">
                  <c:v>1.08680555555534E-2</c:v>
                </c:pt>
                <c:pt idx="940">
                  <c:v>1.0879629629627401E-2</c:v>
                </c:pt>
                <c:pt idx="941">
                  <c:v>1.08912037037015E-2</c:v>
                </c:pt>
                <c:pt idx="942">
                  <c:v>1.09027777777756E-2</c:v>
                </c:pt>
                <c:pt idx="943">
                  <c:v>1.0914351851849699E-2</c:v>
                </c:pt>
                <c:pt idx="944">
                  <c:v>1.09259259259237E-2</c:v>
                </c:pt>
                <c:pt idx="945">
                  <c:v>1.09374999999978E-2</c:v>
                </c:pt>
                <c:pt idx="946">
                  <c:v>1.0949074074071899E-2</c:v>
                </c:pt>
                <c:pt idx="947">
                  <c:v>1.0960648148146001E-2</c:v>
                </c:pt>
                <c:pt idx="948">
                  <c:v>1.097222222222E-2</c:v>
                </c:pt>
                <c:pt idx="949">
                  <c:v>1.0983796296294099E-2</c:v>
                </c:pt>
                <c:pt idx="950">
                  <c:v>1.09953703703682E-2</c:v>
                </c:pt>
                <c:pt idx="951">
                  <c:v>1.1006944444442199E-2</c:v>
                </c:pt>
                <c:pt idx="952">
                  <c:v>1.1018518518516301E-2</c:v>
                </c:pt>
                <c:pt idx="953">
                  <c:v>1.10300925925904E-2</c:v>
                </c:pt>
                <c:pt idx="954">
                  <c:v>1.1041666666664399E-2</c:v>
                </c:pt>
                <c:pt idx="955">
                  <c:v>1.1053240740738501E-2</c:v>
                </c:pt>
                <c:pt idx="956">
                  <c:v>1.10648148148126E-2</c:v>
                </c:pt>
                <c:pt idx="957">
                  <c:v>1.1076388888886599E-2</c:v>
                </c:pt>
                <c:pt idx="958">
                  <c:v>1.1087962962960701E-2</c:v>
                </c:pt>
                <c:pt idx="959">
                  <c:v>1.10995370370348E-2</c:v>
                </c:pt>
                <c:pt idx="960">
                  <c:v>1.11111111111089E-2</c:v>
                </c:pt>
                <c:pt idx="961">
                  <c:v>1.11226851851829E-2</c:v>
                </c:pt>
                <c:pt idx="962">
                  <c:v>1.1134259259257E-2</c:v>
                </c:pt>
                <c:pt idx="963">
                  <c:v>1.11458333333311E-2</c:v>
                </c:pt>
                <c:pt idx="964">
                  <c:v>1.11574074074051E-2</c:v>
                </c:pt>
                <c:pt idx="965">
                  <c:v>1.11689814814792E-2</c:v>
                </c:pt>
                <c:pt idx="966">
                  <c:v>1.11805555555533E-2</c:v>
                </c:pt>
                <c:pt idx="967">
                  <c:v>1.11921296296273E-2</c:v>
                </c:pt>
                <c:pt idx="968">
                  <c:v>1.12037037037014E-2</c:v>
                </c:pt>
                <c:pt idx="969">
                  <c:v>1.1215277777775499E-2</c:v>
                </c:pt>
                <c:pt idx="970">
                  <c:v>1.1226851851849601E-2</c:v>
                </c:pt>
                <c:pt idx="971">
                  <c:v>1.12384259259236E-2</c:v>
                </c:pt>
                <c:pt idx="972">
                  <c:v>1.1249999999997699E-2</c:v>
                </c:pt>
                <c:pt idx="973">
                  <c:v>1.1261574074071801E-2</c:v>
                </c:pt>
                <c:pt idx="974">
                  <c:v>1.12731481481458E-2</c:v>
                </c:pt>
                <c:pt idx="975">
                  <c:v>1.1284722222219899E-2</c:v>
                </c:pt>
                <c:pt idx="976">
                  <c:v>1.1296296296294001E-2</c:v>
                </c:pt>
                <c:pt idx="977">
                  <c:v>1.1307870370368E-2</c:v>
                </c:pt>
                <c:pt idx="978">
                  <c:v>1.1319444444442101E-2</c:v>
                </c:pt>
                <c:pt idx="979">
                  <c:v>1.13310185185162E-2</c:v>
                </c:pt>
                <c:pt idx="980">
                  <c:v>1.13425925925903E-2</c:v>
                </c:pt>
                <c:pt idx="981">
                  <c:v>1.1354166666664301E-2</c:v>
                </c:pt>
                <c:pt idx="982">
                  <c:v>1.13657407407384E-2</c:v>
                </c:pt>
                <c:pt idx="983">
                  <c:v>1.13773148148125E-2</c:v>
                </c:pt>
                <c:pt idx="984">
                  <c:v>1.1388888888886501E-2</c:v>
                </c:pt>
                <c:pt idx="985">
                  <c:v>1.14004629629606E-2</c:v>
                </c:pt>
                <c:pt idx="986">
                  <c:v>1.14120370370347E-2</c:v>
                </c:pt>
                <c:pt idx="987">
                  <c:v>1.1423611111108799E-2</c:v>
                </c:pt>
                <c:pt idx="988">
                  <c:v>1.14351851851828E-2</c:v>
                </c:pt>
                <c:pt idx="989">
                  <c:v>1.14467592592569E-2</c:v>
                </c:pt>
                <c:pt idx="990">
                  <c:v>1.1458333333330999E-2</c:v>
                </c:pt>
                <c:pt idx="991">
                  <c:v>1.1469907407405E-2</c:v>
                </c:pt>
                <c:pt idx="992">
                  <c:v>1.14814814814791E-2</c:v>
                </c:pt>
                <c:pt idx="993">
                  <c:v>1.1493055555553199E-2</c:v>
                </c:pt>
                <c:pt idx="994">
                  <c:v>1.15046296296272E-2</c:v>
                </c:pt>
                <c:pt idx="995">
                  <c:v>1.15162037037013E-2</c:v>
                </c:pt>
                <c:pt idx="996">
                  <c:v>1.1527777777775401E-2</c:v>
                </c:pt>
                <c:pt idx="997">
                  <c:v>1.15393518518495E-2</c:v>
                </c:pt>
                <c:pt idx="998">
                  <c:v>1.1550925925923499E-2</c:v>
                </c:pt>
                <c:pt idx="999">
                  <c:v>1.1562499999997601E-2</c:v>
                </c:pt>
                <c:pt idx="1000">
                  <c:v>1.15740740740717E-2</c:v>
                </c:pt>
                <c:pt idx="1001">
                  <c:v>1.1585648148145699E-2</c:v>
                </c:pt>
                <c:pt idx="1002">
                  <c:v>1.1597222222219801E-2</c:v>
                </c:pt>
                <c:pt idx="1003">
                  <c:v>1.16087962962939E-2</c:v>
                </c:pt>
                <c:pt idx="1004">
                  <c:v>1.1620370370367899E-2</c:v>
                </c:pt>
                <c:pt idx="1005">
                  <c:v>1.1631944444442001E-2</c:v>
                </c:pt>
                <c:pt idx="1006">
                  <c:v>1.16435185185161E-2</c:v>
                </c:pt>
                <c:pt idx="1007">
                  <c:v>1.1655092592590101E-2</c:v>
                </c:pt>
                <c:pt idx="1008">
                  <c:v>1.16666666666642E-2</c:v>
                </c:pt>
                <c:pt idx="1009">
                  <c:v>1.16782407407383E-2</c:v>
                </c:pt>
                <c:pt idx="1010">
                  <c:v>1.16898148148124E-2</c:v>
                </c:pt>
                <c:pt idx="1011">
                  <c:v>1.17013888888864E-2</c:v>
                </c:pt>
                <c:pt idx="1012">
                  <c:v>1.17129629629605E-2</c:v>
                </c:pt>
                <c:pt idx="1013">
                  <c:v>1.1724537037034599E-2</c:v>
                </c:pt>
                <c:pt idx="1014">
                  <c:v>1.17361111111086E-2</c:v>
                </c:pt>
                <c:pt idx="1015">
                  <c:v>1.17476851851827E-2</c:v>
                </c:pt>
                <c:pt idx="1016">
                  <c:v>1.1759259259256799E-2</c:v>
                </c:pt>
                <c:pt idx="1017">
                  <c:v>1.1770833333330901E-2</c:v>
                </c:pt>
                <c:pt idx="1018">
                  <c:v>1.17824074074049E-2</c:v>
                </c:pt>
                <c:pt idx="1019">
                  <c:v>1.1793981481478999E-2</c:v>
                </c:pt>
                <c:pt idx="1020">
                  <c:v>1.1805555555553101E-2</c:v>
                </c:pt>
                <c:pt idx="1021">
                  <c:v>1.18171296296271E-2</c:v>
                </c:pt>
                <c:pt idx="1022">
                  <c:v>1.1828703703701199E-2</c:v>
                </c:pt>
                <c:pt idx="1023">
                  <c:v>1.1840277777775301E-2</c:v>
                </c:pt>
                <c:pt idx="1024">
                  <c:v>1.1851851851849299E-2</c:v>
                </c:pt>
                <c:pt idx="1025">
                  <c:v>1.1863425925923401E-2</c:v>
                </c:pt>
                <c:pt idx="1026">
                  <c:v>1.18749999999975E-2</c:v>
                </c:pt>
                <c:pt idx="1027">
                  <c:v>1.1886574074071499E-2</c:v>
                </c:pt>
                <c:pt idx="1028">
                  <c:v>1.1898148148145601E-2</c:v>
                </c:pt>
                <c:pt idx="1029">
                  <c:v>1.19097222222197E-2</c:v>
                </c:pt>
                <c:pt idx="1030">
                  <c:v>1.19212962962938E-2</c:v>
                </c:pt>
                <c:pt idx="1031">
                  <c:v>1.1932870370367801E-2</c:v>
                </c:pt>
                <c:pt idx="1032">
                  <c:v>1.19444444444419E-2</c:v>
                </c:pt>
                <c:pt idx="1033">
                  <c:v>1.1956018518516E-2</c:v>
                </c:pt>
                <c:pt idx="1034">
                  <c:v>1.196759259259E-2</c:v>
                </c:pt>
                <c:pt idx="1035">
                  <c:v>1.19791666666641E-2</c:v>
                </c:pt>
                <c:pt idx="1036">
                  <c:v>1.19907407407382E-2</c:v>
                </c:pt>
                <c:pt idx="1037">
                  <c:v>1.20023148148122E-2</c:v>
                </c:pt>
                <c:pt idx="1038">
                  <c:v>1.20138888888863E-2</c:v>
                </c:pt>
                <c:pt idx="1039">
                  <c:v>1.20254629629604E-2</c:v>
                </c:pt>
                <c:pt idx="1040">
                  <c:v>1.2037037037034499E-2</c:v>
                </c:pt>
                <c:pt idx="1041">
                  <c:v>1.20486111111085E-2</c:v>
                </c:pt>
                <c:pt idx="1042">
                  <c:v>1.2060185185182599E-2</c:v>
                </c:pt>
                <c:pt idx="1043">
                  <c:v>1.2071759259256701E-2</c:v>
                </c:pt>
                <c:pt idx="1044">
                  <c:v>1.20833333333308E-2</c:v>
                </c:pt>
                <c:pt idx="1045">
                  <c:v>1.2094907407404799E-2</c:v>
                </c:pt>
                <c:pt idx="1046">
                  <c:v>1.2106481481478901E-2</c:v>
                </c:pt>
                <c:pt idx="1047">
                  <c:v>1.2118055555553E-2</c:v>
                </c:pt>
                <c:pt idx="1048">
                  <c:v>1.2129629629626999E-2</c:v>
                </c:pt>
                <c:pt idx="1049">
                  <c:v>1.2141203703701101E-2</c:v>
                </c:pt>
                <c:pt idx="1050">
                  <c:v>1.21527777777752E-2</c:v>
                </c:pt>
                <c:pt idx="1051">
                  <c:v>1.2164351851849199E-2</c:v>
                </c:pt>
                <c:pt idx="1052">
                  <c:v>1.21759259259233E-2</c:v>
                </c:pt>
                <c:pt idx="1053">
                  <c:v>1.21874999999974E-2</c:v>
                </c:pt>
                <c:pt idx="1054">
                  <c:v>1.2199074074071401E-2</c:v>
                </c:pt>
                <c:pt idx="1055">
                  <c:v>1.22106481481455E-2</c:v>
                </c:pt>
                <c:pt idx="1056">
                  <c:v>1.22222222222196E-2</c:v>
                </c:pt>
                <c:pt idx="1057">
                  <c:v>1.22337962962937E-2</c:v>
                </c:pt>
                <c:pt idx="1058">
                  <c:v>1.22453703703677E-2</c:v>
                </c:pt>
                <c:pt idx="1059">
                  <c:v>1.22569444444418E-2</c:v>
                </c:pt>
                <c:pt idx="1060">
                  <c:v>1.2268518518515899E-2</c:v>
                </c:pt>
                <c:pt idx="1061">
                  <c:v>1.22800925925899E-2</c:v>
                </c:pt>
                <c:pt idx="1062">
                  <c:v>1.2291666666664E-2</c:v>
                </c:pt>
                <c:pt idx="1063">
                  <c:v>1.2303240740738099E-2</c:v>
                </c:pt>
                <c:pt idx="1064">
                  <c:v>1.23148148148121E-2</c:v>
                </c:pt>
                <c:pt idx="1065">
                  <c:v>1.23263888888862E-2</c:v>
                </c:pt>
                <c:pt idx="1066">
                  <c:v>1.2337962962960299E-2</c:v>
                </c:pt>
                <c:pt idx="1067">
                  <c:v>1.2349537037034401E-2</c:v>
                </c:pt>
                <c:pt idx="1068">
                  <c:v>1.23611111111084E-2</c:v>
                </c:pt>
                <c:pt idx="1069">
                  <c:v>1.2372685185182501E-2</c:v>
                </c:pt>
                <c:pt idx="1070">
                  <c:v>1.23842592592566E-2</c:v>
                </c:pt>
                <c:pt idx="1071">
                  <c:v>1.2395833333330599E-2</c:v>
                </c:pt>
                <c:pt idx="1072">
                  <c:v>1.2407407407404701E-2</c:v>
                </c:pt>
                <c:pt idx="1073">
                  <c:v>1.24189814814788E-2</c:v>
                </c:pt>
                <c:pt idx="1074">
                  <c:v>1.2430555555552799E-2</c:v>
                </c:pt>
                <c:pt idx="1075">
                  <c:v>1.2442129629626901E-2</c:v>
                </c:pt>
                <c:pt idx="1076">
                  <c:v>1.2453703703701E-2</c:v>
                </c:pt>
                <c:pt idx="1077">
                  <c:v>1.24652777777751E-2</c:v>
                </c:pt>
                <c:pt idx="1078">
                  <c:v>1.2476851851849101E-2</c:v>
                </c:pt>
                <c:pt idx="1079">
                  <c:v>1.24884259259232E-2</c:v>
                </c:pt>
                <c:pt idx="1080">
                  <c:v>1.24999999999973E-2</c:v>
                </c:pt>
                <c:pt idx="1081">
                  <c:v>1.25115740740713E-2</c:v>
                </c:pt>
                <c:pt idx="1082">
                  <c:v>1.25231481481454E-2</c:v>
                </c:pt>
                <c:pt idx="1083">
                  <c:v>1.25347222222195E-2</c:v>
                </c:pt>
                <c:pt idx="1084">
                  <c:v>1.2546296296293599E-2</c:v>
                </c:pt>
                <c:pt idx="1085">
                  <c:v>1.25578703703676E-2</c:v>
                </c:pt>
                <c:pt idx="1086">
                  <c:v>1.25694444444417E-2</c:v>
                </c:pt>
                <c:pt idx="1087">
                  <c:v>1.2581018518515801E-2</c:v>
                </c:pt>
                <c:pt idx="1088">
                  <c:v>1.25925925925898E-2</c:v>
                </c:pt>
                <c:pt idx="1089">
                  <c:v>1.2604166666663899E-2</c:v>
                </c:pt>
                <c:pt idx="1090">
                  <c:v>1.2615740740738001E-2</c:v>
                </c:pt>
                <c:pt idx="1091">
                  <c:v>1.2627314814812E-2</c:v>
                </c:pt>
                <c:pt idx="1092">
                  <c:v>1.2638888888886099E-2</c:v>
                </c:pt>
                <c:pt idx="1093">
                  <c:v>1.2650462962960201E-2</c:v>
                </c:pt>
                <c:pt idx="1094">
                  <c:v>1.26620370370342E-2</c:v>
                </c:pt>
                <c:pt idx="1095">
                  <c:v>1.2673611111108299E-2</c:v>
                </c:pt>
                <c:pt idx="1096">
                  <c:v>1.2685185185182401E-2</c:v>
                </c:pt>
                <c:pt idx="1097">
                  <c:v>1.26967592592565E-2</c:v>
                </c:pt>
                <c:pt idx="1098">
                  <c:v>1.2708333333330501E-2</c:v>
                </c:pt>
                <c:pt idx="1099">
                  <c:v>1.27199074074046E-2</c:v>
                </c:pt>
                <c:pt idx="1100">
                  <c:v>1.27314814814787E-2</c:v>
                </c:pt>
                <c:pt idx="1101">
                  <c:v>1.2743055555552701E-2</c:v>
                </c:pt>
                <c:pt idx="1102">
                  <c:v>1.27546296296268E-2</c:v>
                </c:pt>
                <c:pt idx="1103">
                  <c:v>1.27662037037009E-2</c:v>
                </c:pt>
                <c:pt idx="1104">
                  <c:v>1.2777777777774901E-2</c:v>
                </c:pt>
                <c:pt idx="1105">
                  <c:v>1.2789351851849E-2</c:v>
                </c:pt>
                <c:pt idx="1106">
                  <c:v>1.28009259259231E-2</c:v>
                </c:pt>
                <c:pt idx="1107">
                  <c:v>1.2812499999997199E-2</c:v>
                </c:pt>
                <c:pt idx="1108">
                  <c:v>1.28240740740712E-2</c:v>
                </c:pt>
                <c:pt idx="1109">
                  <c:v>1.28356481481453E-2</c:v>
                </c:pt>
                <c:pt idx="1110">
                  <c:v>1.2847222222219399E-2</c:v>
                </c:pt>
                <c:pt idx="1111">
                  <c:v>1.28587962962934E-2</c:v>
                </c:pt>
                <c:pt idx="1112">
                  <c:v>1.28703703703675E-2</c:v>
                </c:pt>
                <c:pt idx="1113">
                  <c:v>1.2881944444441599E-2</c:v>
                </c:pt>
                <c:pt idx="1114">
                  <c:v>1.2893518518515701E-2</c:v>
                </c:pt>
                <c:pt idx="1115">
                  <c:v>1.2905092592589699E-2</c:v>
                </c:pt>
                <c:pt idx="1116">
                  <c:v>1.2916666666663801E-2</c:v>
                </c:pt>
                <c:pt idx="1117">
                  <c:v>1.29282407407379E-2</c:v>
                </c:pt>
                <c:pt idx="1118">
                  <c:v>1.2939814814811899E-2</c:v>
                </c:pt>
                <c:pt idx="1119">
                  <c:v>1.2951388888886001E-2</c:v>
                </c:pt>
                <c:pt idx="1120">
                  <c:v>1.29629629629601E-2</c:v>
                </c:pt>
                <c:pt idx="1121">
                  <c:v>1.2974537037034099E-2</c:v>
                </c:pt>
                <c:pt idx="1122">
                  <c:v>1.2986111111108201E-2</c:v>
                </c:pt>
                <c:pt idx="1123">
                  <c:v>1.29976851851823E-2</c:v>
                </c:pt>
                <c:pt idx="1124">
                  <c:v>1.3009259259256299E-2</c:v>
                </c:pt>
                <c:pt idx="1125">
                  <c:v>1.30208333333304E-2</c:v>
                </c:pt>
                <c:pt idx="1126">
                  <c:v>1.30324074074045E-2</c:v>
                </c:pt>
                <c:pt idx="1127">
                  <c:v>1.30439814814786E-2</c:v>
                </c:pt>
                <c:pt idx="1128">
                  <c:v>1.30555555555526E-2</c:v>
                </c:pt>
                <c:pt idx="1129">
                  <c:v>1.30671296296267E-2</c:v>
                </c:pt>
                <c:pt idx="1130">
                  <c:v>1.30787037037008E-2</c:v>
                </c:pt>
                <c:pt idx="1131">
                  <c:v>1.30902777777748E-2</c:v>
                </c:pt>
                <c:pt idx="1132">
                  <c:v>1.31018518518489E-2</c:v>
                </c:pt>
                <c:pt idx="1133">
                  <c:v>1.3113425925922999E-2</c:v>
                </c:pt>
                <c:pt idx="1134">
                  <c:v>1.3124999999997101E-2</c:v>
                </c:pt>
                <c:pt idx="1135">
                  <c:v>1.31365740740711E-2</c:v>
                </c:pt>
                <c:pt idx="1136">
                  <c:v>1.3148148148145199E-2</c:v>
                </c:pt>
                <c:pt idx="1137">
                  <c:v>1.3159722222219301E-2</c:v>
                </c:pt>
                <c:pt idx="1138">
                  <c:v>1.31712962962933E-2</c:v>
                </c:pt>
                <c:pt idx="1139">
                  <c:v>1.3182870370367399E-2</c:v>
                </c:pt>
                <c:pt idx="1140">
                  <c:v>1.3194444444441501E-2</c:v>
                </c:pt>
                <c:pt idx="1141">
                  <c:v>1.32060185185155E-2</c:v>
                </c:pt>
                <c:pt idx="1142">
                  <c:v>1.3217592592589599E-2</c:v>
                </c:pt>
                <c:pt idx="1143">
                  <c:v>1.32291666666637E-2</c:v>
                </c:pt>
                <c:pt idx="1144">
                  <c:v>1.32407407407378E-2</c:v>
                </c:pt>
                <c:pt idx="1145">
                  <c:v>1.3252314814811801E-2</c:v>
                </c:pt>
                <c:pt idx="1146">
                  <c:v>1.32638888888859E-2</c:v>
                </c:pt>
                <c:pt idx="1147">
                  <c:v>1.327546296296E-2</c:v>
                </c:pt>
                <c:pt idx="1148">
                  <c:v>1.3287037037034001E-2</c:v>
                </c:pt>
                <c:pt idx="1149">
                  <c:v>1.32986111111081E-2</c:v>
                </c:pt>
                <c:pt idx="1150">
                  <c:v>1.33101851851822E-2</c:v>
                </c:pt>
                <c:pt idx="1151">
                  <c:v>1.3321759259256201E-2</c:v>
                </c:pt>
                <c:pt idx="1152">
                  <c:v>1.33333333333303E-2</c:v>
                </c:pt>
                <c:pt idx="1153">
                  <c:v>1.33449074074044E-2</c:v>
                </c:pt>
                <c:pt idx="1154">
                  <c:v>1.3356481481478499E-2</c:v>
                </c:pt>
                <c:pt idx="1155">
                  <c:v>1.33680555555525E-2</c:v>
                </c:pt>
                <c:pt idx="1156">
                  <c:v>1.33796296296266E-2</c:v>
                </c:pt>
                <c:pt idx="1157">
                  <c:v>1.3391203703700699E-2</c:v>
                </c:pt>
                <c:pt idx="1158">
                  <c:v>1.34027777777747E-2</c:v>
                </c:pt>
                <c:pt idx="1159">
                  <c:v>1.34143518518488E-2</c:v>
                </c:pt>
                <c:pt idx="1160">
                  <c:v>1.3425925925922901E-2</c:v>
                </c:pt>
                <c:pt idx="1161">
                  <c:v>1.3437499999997E-2</c:v>
                </c:pt>
                <c:pt idx="1162">
                  <c:v>1.3449074074070999E-2</c:v>
                </c:pt>
                <c:pt idx="1163">
                  <c:v>1.3460648148145101E-2</c:v>
                </c:pt>
                <c:pt idx="1164">
                  <c:v>1.34722222222192E-2</c:v>
                </c:pt>
                <c:pt idx="1165">
                  <c:v>1.3483796296293199E-2</c:v>
                </c:pt>
                <c:pt idx="1166">
                  <c:v>1.3495370370367301E-2</c:v>
                </c:pt>
                <c:pt idx="1167">
                  <c:v>1.35069444444414E-2</c:v>
                </c:pt>
                <c:pt idx="1168">
                  <c:v>1.3518518518515399E-2</c:v>
                </c:pt>
                <c:pt idx="1169">
                  <c:v>1.3530092592589501E-2</c:v>
                </c:pt>
                <c:pt idx="1170">
                  <c:v>1.35416666666636E-2</c:v>
                </c:pt>
                <c:pt idx="1171">
                  <c:v>1.3553240740737601E-2</c:v>
                </c:pt>
                <c:pt idx="1172">
                  <c:v>1.35648148148117E-2</c:v>
                </c:pt>
                <c:pt idx="1173">
                  <c:v>1.35763888888858E-2</c:v>
                </c:pt>
                <c:pt idx="1174">
                  <c:v>1.35879629629599E-2</c:v>
                </c:pt>
                <c:pt idx="1175">
                  <c:v>1.35995370370339E-2</c:v>
                </c:pt>
                <c:pt idx="1176">
                  <c:v>1.3611111111108E-2</c:v>
                </c:pt>
                <c:pt idx="1177">
                  <c:v>1.36226851851821E-2</c:v>
                </c:pt>
                <c:pt idx="1178">
                  <c:v>1.36342592592561E-2</c:v>
                </c:pt>
                <c:pt idx="1179">
                  <c:v>1.36458333333302E-2</c:v>
                </c:pt>
                <c:pt idx="1180">
                  <c:v>1.3657407407404299E-2</c:v>
                </c:pt>
                <c:pt idx="1181">
                  <c:v>1.3668981481478401E-2</c:v>
                </c:pt>
                <c:pt idx="1182">
                  <c:v>1.36805555555524E-2</c:v>
                </c:pt>
                <c:pt idx="1183">
                  <c:v>1.3692129629626499E-2</c:v>
                </c:pt>
                <c:pt idx="1184">
                  <c:v>1.3703703703700601E-2</c:v>
                </c:pt>
                <c:pt idx="1185">
                  <c:v>1.37152777777746E-2</c:v>
                </c:pt>
                <c:pt idx="1186">
                  <c:v>1.3726851851848699E-2</c:v>
                </c:pt>
                <c:pt idx="1187">
                  <c:v>1.3738425925922801E-2</c:v>
                </c:pt>
                <c:pt idx="1188">
                  <c:v>1.37499999999968E-2</c:v>
                </c:pt>
                <c:pt idx="1189">
                  <c:v>1.3761574074070901E-2</c:v>
                </c:pt>
                <c:pt idx="1190">
                  <c:v>1.3773148148145E-2</c:v>
                </c:pt>
                <c:pt idx="1191">
                  <c:v>1.3784722222218999E-2</c:v>
                </c:pt>
                <c:pt idx="1192">
                  <c:v>1.3796296296293101E-2</c:v>
                </c:pt>
                <c:pt idx="1193">
                  <c:v>1.38078703703672E-2</c:v>
                </c:pt>
                <c:pt idx="1194">
                  <c:v>1.38194444444413E-2</c:v>
                </c:pt>
                <c:pt idx="1195">
                  <c:v>1.3831018518515301E-2</c:v>
                </c:pt>
                <c:pt idx="1196">
                  <c:v>1.38425925925894E-2</c:v>
                </c:pt>
                <c:pt idx="1197">
                  <c:v>1.38541666666635E-2</c:v>
                </c:pt>
                <c:pt idx="1198">
                  <c:v>1.3865740740737501E-2</c:v>
                </c:pt>
                <c:pt idx="1199">
                  <c:v>1.38773148148116E-2</c:v>
                </c:pt>
                <c:pt idx="1200">
                  <c:v>1.38888888888857E-2</c:v>
                </c:pt>
                <c:pt idx="1201">
                  <c:v>1.39004629629597E-2</c:v>
                </c:pt>
                <c:pt idx="1202">
                  <c:v>1.39120370370338E-2</c:v>
                </c:pt>
                <c:pt idx="1203">
                  <c:v>1.39236111111079E-2</c:v>
                </c:pt>
                <c:pt idx="1204">
                  <c:v>1.3935185185181999E-2</c:v>
                </c:pt>
                <c:pt idx="1205">
                  <c:v>1.3946759259256E-2</c:v>
                </c:pt>
                <c:pt idx="1206">
                  <c:v>1.3958333333330099E-2</c:v>
                </c:pt>
                <c:pt idx="1207">
                  <c:v>1.3969907407404201E-2</c:v>
                </c:pt>
                <c:pt idx="1208">
                  <c:v>1.39814814814782E-2</c:v>
                </c:pt>
                <c:pt idx="1209">
                  <c:v>1.3993055555552299E-2</c:v>
                </c:pt>
                <c:pt idx="1210">
                  <c:v>1.4004629629626401E-2</c:v>
                </c:pt>
                <c:pt idx="1211">
                  <c:v>1.40162037037004E-2</c:v>
                </c:pt>
                <c:pt idx="1212">
                  <c:v>1.4027777777774499E-2</c:v>
                </c:pt>
                <c:pt idx="1213">
                  <c:v>1.4039351851848601E-2</c:v>
                </c:pt>
                <c:pt idx="1214">
                  <c:v>1.40509259259227E-2</c:v>
                </c:pt>
                <c:pt idx="1215">
                  <c:v>1.4062499999996699E-2</c:v>
                </c:pt>
                <c:pt idx="1216">
                  <c:v>1.40740740740708E-2</c:v>
                </c:pt>
                <c:pt idx="1217">
                  <c:v>1.40856481481449E-2</c:v>
                </c:pt>
                <c:pt idx="1218">
                  <c:v>1.4097222222218901E-2</c:v>
                </c:pt>
                <c:pt idx="1219">
                  <c:v>1.4108796296293E-2</c:v>
                </c:pt>
                <c:pt idx="1220">
                  <c:v>1.41203703703671E-2</c:v>
                </c:pt>
                <c:pt idx="1221">
                  <c:v>1.4131944444441101E-2</c:v>
                </c:pt>
                <c:pt idx="1222">
                  <c:v>1.41435185185152E-2</c:v>
                </c:pt>
                <c:pt idx="1223">
                  <c:v>1.41550925925893E-2</c:v>
                </c:pt>
                <c:pt idx="1224">
                  <c:v>1.4166666666663399E-2</c:v>
                </c:pt>
                <c:pt idx="1225">
                  <c:v>1.41782407407374E-2</c:v>
                </c:pt>
                <c:pt idx="1226">
                  <c:v>1.41898148148115E-2</c:v>
                </c:pt>
                <c:pt idx="1227">
                  <c:v>1.4201388888885599E-2</c:v>
                </c:pt>
                <c:pt idx="1228">
                  <c:v>1.42129629629596E-2</c:v>
                </c:pt>
                <c:pt idx="1229">
                  <c:v>1.42245370370337E-2</c:v>
                </c:pt>
                <c:pt idx="1230">
                  <c:v>1.4236111111107799E-2</c:v>
                </c:pt>
                <c:pt idx="1231">
                  <c:v>1.4247685185181901E-2</c:v>
                </c:pt>
                <c:pt idx="1232">
                  <c:v>1.42592592592559E-2</c:v>
                </c:pt>
                <c:pt idx="1233">
                  <c:v>1.4270833333329999E-2</c:v>
                </c:pt>
                <c:pt idx="1234">
                  <c:v>1.42824074074041E-2</c:v>
                </c:pt>
                <c:pt idx="1235">
                  <c:v>1.4293981481478099E-2</c:v>
                </c:pt>
                <c:pt idx="1236">
                  <c:v>1.4305555555552201E-2</c:v>
                </c:pt>
                <c:pt idx="1237">
                  <c:v>1.43171296296263E-2</c:v>
                </c:pt>
                <c:pt idx="1238">
                  <c:v>1.4328703703700299E-2</c:v>
                </c:pt>
                <c:pt idx="1239">
                  <c:v>1.4340277777774401E-2</c:v>
                </c:pt>
                <c:pt idx="1240">
                  <c:v>1.43518518518485E-2</c:v>
                </c:pt>
                <c:pt idx="1241">
                  <c:v>1.4363425925922499E-2</c:v>
                </c:pt>
                <c:pt idx="1242">
                  <c:v>1.4374999999996601E-2</c:v>
                </c:pt>
                <c:pt idx="1243">
                  <c:v>1.43865740740707E-2</c:v>
                </c:pt>
                <c:pt idx="1244">
                  <c:v>1.43981481481448E-2</c:v>
                </c:pt>
                <c:pt idx="1245">
                  <c:v>1.44097222222188E-2</c:v>
                </c:pt>
                <c:pt idx="1246">
                  <c:v>1.44212962962929E-2</c:v>
                </c:pt>
                <c:pt idx="1247">
                  <c:v>1.4432870370367E-2</c:v>
                </c:pt>
                <c:pt idx="1248">
                  <c:v>1.4444444444441E-2</c:v>
                </c:pt>
                <c:pt idx="1249">
                  <c:v>1.44560185185151E-2</c:v>
                </c:pt>
                <c:pt idx="1250">
                  <c:v>1.44675925925892E-2</c:v>
                </c:pt>
                <c:pt idx="1251">
                  <c:v>1.4479166666663301E-2</c:v>
                </c:pt>
                <c:pt idx="1252">
                  <c:v>1.44907407407373E-2</c:v>
                </c:pt>
                <c:pt idx="1253">
                  <c:v>1.4502314814811399E-2</c:v>
                </c:pt>
                <c:pt idx="1254">
                  <c:v>1.4513888888885501E-2</c:v>
                </c:pt>
                <c:pt idx="1255">
                  <c:v>1.45254629629595E-2</c:v>
                </c:pt>
                <c:pt idx="1256">
                  <c:v>1.4537037037033599E-2</c:v>
                </c:pt>
                <c:pt idx="1257">
                  <c:v>1.4548611111107701E-2</c:v>
                </c:pt>
                <c:pt idx="1258">
                  <c:v>1.45601851851817E-2</c:v>
                </c:pt>
                <c:pt idx="1259">
                  <c:v>1.4571759259255799E-2</c:v>
                </c:pt>
                <c:pt idx="1260">
                  <c:v>1.4583333333329901E-2</c:v>
                </c:pt>
                <c:pt idx="1261">
                  <c:v>1.4594907407404E-2</c:v>
                </c:pt>
                <c:pt idx="1262">
                  <c:v>1.4606481481478001E-2</c:v>
                </c:pt>
                <c:pt idx="1263">
                  <c:v>1.46180555555521E-2</c:v>
                </c:pt>
                <c:pt idx="1264">
                  <c:v>1.4629629629626099E-2</c:v>
                </c:pt>
                <c:pt idx="1265">
                  <c:v>1.4641203703700201E-2</c:v>
                </c:pt>
                <c:pt idx="1266">
                  <c:v>1.46527777777743E-2</c:v>
                </c:pt>
                <c:pt idx="1267">
                  <c:v>1.4664351851848299E-2</c:v>
                </c:pt>
                <c:pt idx="1268">
                  <c:v>1.4675925925922401E-2</c:v>
                </c:pt>
                <c:pt idx="1269">
                  <c:v>1.46874999999965E-2</c:v>
                </c:pt>
                <c:pt idx="1270">
                  <c:v>1.46990740740706E-2</c:v>
                </c:pt>
                <c:pt idx="1271">
                  <c:v>1.4710648148144601E-2</c:v>
                </c:pt>
                <c:pt idx="1272">
                  <c:v>1.47222222222187E-2</c:v>
                </c:pt>
                <c:pt idx="1273">
                  <c:v>1.47337962962928E-2</c:v>
                </c:pt>
                <c:pt idx="1274">
                  <c:v>1.47453703703668E-2</c:v>
                </c:pt>
                <c:pt idx="1275">
                  <c:v>1.47569444444409E-2</c:v>
                </c:pt>
                <c:pt idx="1276">
                  <c:v>1.4768518518515E-2</c:v>
                </c:pt>
                <c:pt idx="1277">
                  <c:v>1.4780092592589E-2</c:v>
                </c:pt>
                <c:pt idx="1278">
                  <c:v>1.47916666666631E-2</c:v>
                </c:pt>
                <c:pt idx="1279">
                  <c:v>1.48032407407372E-2</c:v>
                </c:pt>
                <c:pt idx="1280">
                  <c:v>1.4814814814811301E-2</c:v>
                </c:pt>
                <c:pt idx="1281">
                  <c:v>1.48263888888853E-2</c:v>
                </c:pt>
                <c:pt idx="1282">
                  <c:v>1.4837962962959399E-2</c:v>
                </c:pt>
                <c:pt idx="1283">
                  <c:v>1.4849537037033501E-2</c:v>
                </c:pt>
                <c:pt idx="1284">
                  <c:v>1.48611111111075E-2</c:v>
                </c:pt>
                <c:pt idx="1285">
                  <c:v>1.4872685185181599E-2</c:v>
                </c:pt>
                <c:pt idx="1286">
                  <c:v>1.4884259259255701E-2</c:v>
                </c:pt>
                <c:pt idx="1287">
                  <c:v>1.48958333333297E-2</c:v>
                </c:pt>
                <c:pt idx="1288">
                  <c:v>1.4907407407403799E-2</c:v>
                </c:pt>
                <c:pt idx="1289">
                  <c:v>1.4918981481477901E-2</c:v>
                </c:pt>
                <c:pt idx="1290">
                  <c:v>1.4930555555552E-2</c:v>
                </c:pt>
                <c:pt idx="1291">
                  <c:v>1.4942129629626001E-2</c:v>
                </c:pt>
                <c:pt idx="1292">
                  <c:v>1.49537037037001E-2</c:v>
                </c:pt>
                <c:pt idx="1293">
                  <c:v>1.49652777777742E-2</c:v>
                </c:pt>
                <c:pt idx="1294">
                  <c:v>1.4976851851848201E-2</c:v>
                </c:pt>
                <c:pt idx="1295">
                  <c:v>1.49884259259223E-2</c:v>
                </c:pt>
                <c:pt idx="1296">
                  <c:v>1.49999999999964E-2</c:v>
                </c:pt>
                <c:pt idx="1297">
                  <c:v>1.5011574074070499E-2</c:v>
                </c:pt>
                <c:pt idx="1298">
                  <c:v>1.50231481481445E-2</c:v>
                </c:pt>
                <c:pt idx="1299">
                  <c:v>1.50347222222186E-2</c:v>
                </c:pt>
                <c:pt idx="1300">
                  <c:v>1.5046296296292699E-2</c:v>
                </c:pt>
                <c:pt idx="1301">
                  <c:v>1.50578703703667E-2</c:v>
                </c:pt>
                <c:pt idx="1302">
                  <c:v>1.50694444444408E-2</c:v>
                </c:pt>
                <c:pt idx="1303">
                  <c:v>1.5081018518514899E-2</c:v>
                </c:pt>
                <c:pt idx="1304">
                  <c:v>1.50925925925889E-2</c:v>
                </c:pt>
                <c:pt idx="1305">
                  <c:v>1.5104166666663E-2</c:v>
                </c:pt>
                <c:pt idx="1306">
                  <c:v>1.5115740740737099E-2</c:v>
                </c:pt>
                <c:pt idx="1307">
                  <c:v>1.51273148148112E-2</c:v>
                </c:pt>
                <c:pt idx="1308">
                  <c:v>1.5138888888885199E-2</c:v>
                </c:pt>
                <c:pt idx="1309">
                  <c:v>1.5150462962959301E-2</c:v>
                </c:pt>
                <c:pt idx="1310">
                  <c:v>1.51620370370334E-2</c:v>
                </c:pt>
                <c:pt idx="1311">
                  <c:v>1.5173611111107399E-2</c:v>
                </c:pt>
                <c:pt idx="1312">
                  <c:v>1.5185185185181501E-2</c:v>
                </c:pt>
                <c:pt idx="1313">
                  <c:v>1.51967592592556E-2</c:v>
                </c:pt>
                <c:pt idx="1314">
                  <c:v>1.5208333333329599E-2</c:v>
                </c:pt>
                <c:pt idx="1315">
                  <c:v>1.5219907407403701E-2</c:v>
                </c:pt>
                <c:pt idx="1316">
                  <c:v>1.52314814814778E-2</c:v>
                </c:pt>
                <c:pt idx="1317">
                  <c:v>1.52430555555519E-2</c:v>
                </c:pt>
                <c:pt idx="1318">
                  <c:v>1.52546296296259E-2</c:v>
                </c:pt>
                <c:pt idx="1319">
                  <c:v>1.52662037037E-2</c:v>
                </c:pt>
                <c:pt idx="1320">
                  <c:v>1.52777777777741E-2</c:v>
                </c:pt>
                <c:pt idx="1321">
                  <c:v>1.52893518518481E-2</c:v>
                </c:pt>
                <c:pt idx="1322">
                  <c:v>1.53009259259222E-2</c:v>
                </c:pt>
                <c:pt idx="1323">
                  <c:v>1.53124999999963E-2</c:v>
                </c:pt>
                <c:pt idx="1324">
                  <c:v>1.53240740740703E-2</c:v>
                </c:pt>
                <c:pt idx="1325">
                  <c:v>1.53356481481444E-2</c:v>
                </c:pt>
                <c:pt idx="1326">
                  <c:v>1.5347222222218499E-2</c:v>
                </c:pt>
                <c:pt idx="1327">
                  <c:v>1.5358796296292601E-2</c:v>
                </c:pt>
                <c:pt idx="1328">
                  <c:v>1.53703703703666E-2</c:v>
                </c:pt>
                <c:pt idx="1329">
                  <c:v>1.5381944444440699E-2</c:v>
                </c:pt>
                <c:pt idx="1330">
                  <c:v>1.5393518518514801E-2</c:v>
                </c:pt>
                <c:pt idx="1331">
                  <c:v>1.54050925925888E-2</c:v>
                </c:pt>
                <c:pt idx="1332">
                  <c:v>1.5416666666662899E-2</c:v>
                </c:pt>
                <c:pt idx="1333">
                  <c:v>1.5428240740737001E-2</c:v>
                </c:pt>
                <c:pt idx="1334">
                  <c:v>1.5439814814811E-2</c:v>
                </c:pt>
                <c:pt idx="1335">
                  <c:v>1.5451388888885099E-2</c:v>
                </c:pt>
                <c:pt idx="1336">
                  <c:v>1.54629629629592E-2</c:v>
                </c:pt>
                <c:pt idx="1337">
                  <c:v>1.54745370370333E-2</c:v>
                </c:pt>
                <c:pt idx="1338">
                  <c:v>1.5486111111107301E-2</c:v>
                </c:pt>
                <c:pt idx="1339">
                  <c:v>1.54976851851814E-2</c:v>
                </c:pt>
                <c:pt idx="1340">
                  <c:v>1.55092592592555E-2</c:v>
                </c:pt>
                <c:pt idx="1341">
                  <c:v>1.5520833333329501E-2</c:v>
                </c:pt>
                <c:pt idx="1342">
                  <c:v>1.55324074074036E-2</c:v>
                </c:pt>
                <c:pt idx="1343">
                  <c:v>1.55439814814777E-2</c:v>
                </c:pt>
                <c:pt idx="1344">
                  <c:v>1.5555555555551701E-2</c:v>
                </c:pt>
                <c:pt idx="1345">
                  <c:v>1.55671296296258E-2</c:v>
                </c:pt>
                <c:pt idx="1346">
                  <c:v>1.55787037036999E-2</c:v>
                </c:pt>
                <c:pt idx="1347">
                  <c:v>1.5590277777773999E-2</c:v>
                </c:pt>
                <c:pt idx="1348">
                  <c:v>1.5601851851848E-2</c:v>
                </c:pt>
                <c:pt idx="1349">
                  <c:v>1.56134259259221E-2</c:v>
                </c:pt>
                <c:pt idx="1350">
                  <c:v>1.5624999999996199E-2</c:v>
                </c:pt>
                <c:pt idx="1351">
                  <c:v>1.5636574074070202E-2</c:v>
                </c:pt>
                <c:pt idx="1352">
                  <c:v>1.56481481481443E-2</c:v>
                </c:pt>
                <c:pt idx="1353">
                  <c:v>1.5659722222218401E-2</c:v>
                </c:pt>
                <c:pt idx="1354">
                  <c:v>1.5671296296292402E-2</c:v>
                </c:pt>
                <c:pt idx="1355">
                  <c:v>1.5682870370366499E-2</c:v>
                </c:pt>
                <c:pt idx="1356">
                  <c:v>1.5694444444440601E-2</c:v>
                </c:pt>
                <c:pt idx="1357">
                  <c:v>1.5706018518514699E-2</c:v>
                </c:pt>
                <c:pt idx="1358">
                  <c:v>1.5717592592588699E-2</c:v>
                </c:pt>
                <c:pt idx="1359">
                  <c:v>1.5729166666662801E-2</c:v>
                </c:pt>
                <c:pt idx="1360">
                  <c:v>1.5740740740736898E-2</c:v>
                </c:pt>
                <c:pt idx="1361">
                  <c:v>1.5752314814810899E-2</c:v>
                </c:pt>
                <c:pt idx="1362">
                  <c:v>1.5763888888885001E-2</c:v>
                </c:pt>
                <c:pt idx="1363">
                  <c:v>1.5775462962959098E-2</c:v>
                </c:pt>
                <c:pt idx="1364">
                  <c:v>1.5787037037033099E-2</c:v>
                </c:pt>
                <c:pt idx="1365">
                  <c:v>1.57986111111072E-2</c:v>
                </c:pt>
                <c:pt idx="1366">
                  <c:v>1.5810185185181298E-2</c:v>
                </c:pt>
                <c:pt idx="1367">
                  <c:v>1.58217592592554E-2</c:v>
                </c:pt>
                <c:pt idx="1368">
                  <c:v>1.58333333333294E-2</c:v>
                </c:pt>
                <c:pt idx="1369">
                  <c:v>1.5844907407403502E-2</c:v>
                </c:pt>
                <c:pt idx="1370">
                  <c:v>1.58564814814776E-2</c:v>
                </c:pt>
                <c:pt idx="1371">
                  <c:v>1.58680555555516E-2</c:v>
                </c:pt>
                <c:pt idx="1372">
                  <c:v>1.5879629629625702E-2</c:v>
                </c:pt>
                <c:pt idx="1373">
                  <c:v>1.5891203703699799E-2</c:v>
                </c:pt>
                <c:pt idx="1374">
                  <c:v>1.59027777777738E-2</c:v>
                </c:pt>
                <c:pt idx="1375">
                  <c:v>1.5914351851847901E-2</c:v>
                </c:pt>
                <c:pt idx="1376">
                  <c:v>1.5925925925921999E-2</c:v>
                </c:pt>
                <c:pt idx="1377">
                  <c:v>1.5937499999996101E-2</c:v>
                </c:pt>
                <c:pt idx="1378">
                  <c:v>1.5949074074070101E-2</c:v>
                </c:pt>
                <c:pt idx="1379">
                  <c:v>1.5960648148144199E-2</c:v>
                </c:pt>
                <c:pt idx="1380">
                  <c:v>1.5972222222218301E-2</c:v>
                </c:pt>
                <c:pt idx="1381">
                  <c:v>1.5983796296292301E-2</c:v>
                </c:pt>
                <c:pt idx="1382">
                  <c:v>1.5995370370366399E-2</c:v>
                </c:pt>
                <c:pt idx="1383">
                  <c:v>1.60069444444405E-2</c:v>
                </c:pt>
                <c:pt idx="1384">
                  <c:v>1.6018518518514501E-2</c:v>
                </c:pt>
                <c:pt idx="1385">
                  <c:v>1.6030092592588599E-2</c:v>
                </c:pt>
                <c:pt idx="1386">
                  <c:v>1.60416666666627E-2</c:v>
                </c:pt>
                <c:pt idx="1387">
                  <c:v>1.6053240740736802E-2</c:v>
                </c:pt>
                <c:pt idx="1388">
                  <c:v>1.6064814814810799E-2</c:v>
                </c:pt>
                <c:pt idx="1389">
                  <c:v>1.60763888888849E-2</c:v>
                </c:pt>
                <c:pt idx="1390">
                  <c:v>1.6087962962959002E-2</c:v>
                </c:pt>
                <c:pt idx="1391">
                  <c:v>1.6099537037032999E-2</c:v>
                </c:pt>
                <c:pt idx="1392">
                  <c:v>1.61111111111071E-2</c:v>
                </c:pt>
                <c:pt idx="1393">
                  <c:v>1.6122685185181201E-2</c:v>
                </c:pt>
                <c:pt idx="1394">
                  <c:v>1.6134259259255299E-2</c:v>
                </c:pt>
                <c:pt idx="1395">
                  <c:v>1.61458333333293E-2</c:v>
                </c:pt>
                <c:pt idx="1396">
                  <c:v>1.6157407407403401E-2</c:v>
                </c:pt>
                <c:pt idx="1397">
                  <c:v>1.6168981481477499E-2</c:v>
                </c:pt>
                <c:pt idx="1398">
                  <c:v>1.61805555555515E-2</c:v>
                </c:pt>
                <c:pt idx="1399">
                  <c:v>1.6192129629625601E-2</c:v>
                </c:pt>
                <c:pt idx="1400">
                  <c:v>1.6203703703699699E-2</c:v>
                </c:pt>
                <c:pt idx="1401">
                  <c:v>1.62152777777737E-2</c:v>
                </c:pt>
                <c:pt idx="1402">
                  <c:v>1.6226851851847801E-2</c:v>
                </c:pt>
                <c:pt idx="1403">
                  <c:v>1.6238425925921899E-2</c:v>
                </c:pt>
                <c:pt idx="1404">
                  <c:v>1.6249999999996E-2</c:v>
                </c:pt>
                <c:pt idx="1405">
                  <c:v>1.6261574074070001E-2</c:v>
                </c:pt>
                <c:pt idx="1406">
                  <c:v>1.6273148148144099E-2</c:v>
                </c:pt>
                <c:pt idx="1407">
                  <c:v>1.62847222222182E-2</c:v>
                </c:pt>
                <c:pt idx="1408">
                  <c:v>1.6296296296292201E-2</c:v>
                </c:pt>
                <c:pt idx="1409">
                  <c:v>1.6307870370366299E-2</c:v>
                </c:pt>
                <c:pt idx="1410">
                  <c:v>1.63194444444404E-2</c:v>
                </c:pt>
                <c:pt idx="1411">
                  <c:v>1.6331018518514401E-2</c:v>
                </c:pt>
                <c:pt idx="1412">
                  <c:v>1.6342592592588499E-2</c:v>
                </c:pt>
                <c:pt idx="1413">
                  <c:v>1.63541666666626E-2</c:v>
                </c:pt>
                <c:pt idx="1414">
                  <c:v>1.6365740740736701E-2</c:v>
                </c:pt>
                <c:pt idx="1415">
                  <c:v>1.6377314814810699E-2</c:v>
                </c:pt>
                <c:pt idx="1416">
                  <c:v>1.63888888888848E-2</c:v>
                </c:pt>
                <c:pt idx="1417">
                  <c:v>1.6400462962958901E-2</c:v>
                </c:pt>
                <c:pt idx="1418">
                  <c:v>1.6412037037032898E-2</c:v>
                </c:pt>
                <c:pt idx="1419">
                  <c:v>1.6423611111107E-2</c:v>
                </c:pt>
                <c:pt idx="1420">
                  <c:v>1.6435185185181101E-2</c:v>
                </c:pt>
                <c:pt idx="1421">
                  <c:v>1.6446759259255098E-2</c:v>
                </c:pt>
                <c:pt idx="1422">
                  <c:v>1.64583333333292E-2</c:v>
                </c:pt>
                <c:pt idx="1423">
                  <c:v>1.6469907407403301E-2</c:v>
                </c:pt>
                <c:pt idx="1424">
                  <c:v>1.6481481481477399E-2</c:v>
                </c:pt>
                <c:pt idx="1425">
                  <c:v>1.64930555555514E-2</c:v>
                </c:pt>
                <c:pt idx="1426">
                  <c:v>1.6504629629625501E-2</c:v>
                </c:pt>
                <c:pt idx="1427">
                  <c:v>1.6516203703699599E-2</c:v>
                </c:pt>
                <c:pt idx="1428">
                  <c:v>1.6527777777773599E-2</c:v>
                </c:pt>
                <c:pt idx="1429">
                  <c:v>1.6539351851847701E-2</c:v>
                </c:pt>
                <c:pt idx="1430">
                  <c:v>1.6550925925921799E-2</c:v>
                </c:pt>
                <c:pt idx="1431">
                  <c:v>1.6562499999995799E-2</c:v>
                </c:pt>
                <c:pt idx="1432">
                  <c:v>1.6574074074069901E-2</c:v>
                </c:pt>
                <c:pt idx="1433">
                  <c:v>1.6585648148143999E-2</c:v>
                </c:pt>
                <c:pt idx="1434">
                  <c:v>1.65972222222181E-2</c:v>
                </c:pt>
                <c:pt idx="1435">
                  <c:v>1.6608796296292101E-2</c:v>
                </c:pt>
                <c:pt idx="1436">
                  <c:v>1.6620370370366198E-2</c:v>
                </c:pt>
                <c:pt idx="1437">
                  <c:v>1.66319444444403E-2</c:v>
                </c:pt>
                <c:pt idx="1438">
                  <c:v>1.66435185185143E-2</c:v>
                </c:pt>
                <c:pt idx="1439">
                  <c:v>1.6655092592588398E-2</c:v>
                </c:pt>
                <c:pt idx="1440">
                  <c:v>1.66666666666625E-2</c:v>
                </c:pt>
                <c:pt idx="1441">
                  <c:v>1.66782407407365E-2</c:v>
                </c:pt>
                <c:pt idx="1442">
                  <c:v>1.6689814814810602E-2</c:v>
                </c:pt>
                <c:pt idx="1443">
                  <c:v>1.67013888888847E-2</c:v>
                </c:pt>
                <c:pt idx="1444">
                  <c:v>1.6712962962958801E-2</c:v>
                </c:pt>
                <c:pt idx="1445">
                  <c:v>1.6724537037032802E-2</c:v>
                </c:pt>
                <c:pt idx="1446">
                  <c:v>1.6736111111106899E-2</c:v>
                </c:pt>
                <c:pt idx="1447">
                  <c:v>1.6747685185181001E-2</c:v>
                </c:pt>
                <c:pt idx="1448">
                  <c:v>1.6759259259255001E-2</c:v>
                </c:pt>
                <c:pt idx="1449">
                  <c:v>1.6770833333329099E-2</c:v>
                </c:pt>
                <c:pt idx="1450">
                  <c:v>1.6782407407403201E-2</c:v>
                </c:pt>
                <c:pt idx="1451">
                  <c:v>1.6793981481477201E-2</c:v>
                </c:pt>
                <c:pt idx="1452">
                  <c:v>1.6805555555551299E-2</c:v>
                </c:pt>
                <c:pt idx="1453">
                  <c:v>1.6817129629625401E-2</c:v>
                </c:pt>
                <c:pt idx="1454">
                  <c:v>1.6828703703699498E-2</c:v>
                </c:pt>
                <c:pt idx="1455">
                  <c:v>1.6840277777773499E-2</c:v>
                </c:pt>
                <c:pt idx="1456">
                  <c:v>1.68518518518476E-2</c:v>
                </c:pt>
                <c:pt idx="1457">
                  <c:v>1.6863425925921698E-2</c:v>
                </c:pt>
                <c:pt idx="1458">
                  <c:v>1.6874999999995699E-2</c:v>
                </c:pt>
                <c:pt idx="1459">
                  <c:v>1.68865740740698E-2</c:v>
                </c:pt>
                <c:pt idx="1460">
                  <c:v>1.6898148148143902E-2</c:v>
                </c:pt>
                <c:pt idx="1461">
                  <c:v>1.6909722222217899E-2</c:v>
                </c:pt>
                <c:pt idx="1462">
                  <c:v>1.6921296296292E-2</c:v>
                </c:pt>
                <c:pt idx="1463">
                  <c:v>1.6932870370366102E-2</c:v>
                </c:pt>
                <c:pt idx="1464">
                  <c:v>1.6944444444440199E-2</c:v>
                </c:pt>
                <c:pt idx="1465">
                  <c:v>1.69560185185142E-2</c:v>
                </c:pt>
                <c:pt idx="1466">
                  <c:v>1.6967592592588301E-2</c:v>
                </c:pt>
                <c:pt idx="1467">
                  <c:v>1.6979166666662399E-2</c:v>
                </c:pt>
                <c:pt idx="1468">
                  <c:v>1.69907407407364E-2</c:v>
                </c:pt>
                <c:pt idx="1469">
                  <c:v>1.7002314814810501E-2</c:v>
                </c:pt>
                <c:pt idx="1470">
                  <c:v>1.7013888888884599E-2</c:v>
                </c:pt>
                <c:pt idx="1471">
                  <c:v>1.70254629629586E-2</c:v>
                </c:pt>
                <c:pt idx="1472">
                  <c:v>1.7037037037032701E-2</c:v>
                </c:pt>
                <c:pt idx="1473">
                  <c:v>1.7048611111106799E-2</c:v>
                </c:pt>
                <c:pt idx="1474">
                  <c:v>1.70601851851809E-2</c:v>
                </c:pt>
                <c:pt idx="1475">
                  <c:v>1.7071759259254901E-2</c:v>
                </c:pt>
                <c:pt idx="1476">
                  <c:v>1.7083333333328999E-2</c:v>
                </c:pt>
                <c:pt idx="1477">
                  <c:v>1.70949074074031E-2</c:v>
                </c:pt>
                <c:pt idx="1478">
                  <c:v>1.7106481481477101E-2</c:v>
                </c:pt>
                <c:pt idx="1479">
                  <c:v>1.7118055555551199E-2</c:v>
                </c:pt>
                <c:pt idx="1480">
                  <c:v>1.71296296296253E-2</c:v>
                </c:pt>
                <c:pt idx="1481">
                  <c:v>1.7141203703699301E-2</c:v>
                </c:pt>
                <c:pt idx="1482">
                  <c:v>1.7152777777773399E-2</c:v>
                </c:pt>
                <c:pt idx="1483">
                  <c:v>1.71643518518475E-2</c:v>
                </c:pt>
                <c:pt idx="1484">
                  <c:v>1.7175925925921601E-2</c:v>
                </c:pt>
                <c:pt idx="1485">
                  <c:v>1.7187499999995599E-2</c:v>
                </c:pt>
                <c:pt idx="1486">
                  <c:v>1.71990740740697E-2</c:v>
                </c:pt>
                <c:pt idx="1487">
                  <c:v>1.7210648148143801E-2</c:v>
                </c:pt>
                <c:pt idx="1488">
                  <c:v>1.7222222222217799E-2</c:v>
                </c:pt>
                <c:pt idx="1489">
                  <c:v>1.72337962962919E-2</c:v>
                </c:pt>
                <c:pt idx="1490">
                  <c:v>1.7245370370366001E-2</c:v>
                </c:pt>
                <c:pt idx="1491">
                  <c:v>1.7256944444440099E-2</c:v>
                </c:pt>
                <c:pt idx="1492">
                  <c:v>1.72685185185141E-2</c:v>
                </c:pt>
                <c:pt idx="1493">
                  <c:v>1.7280092592588201E-2</c:v>
                </c:pt>
                <c:pt idx="1494">
                  <c:v>1.7291666666662299E-2</c:v>
                </c:pt>
                <c:pt idx="1495">
                  <c:v>1.73032407407363E-2</c:v>
                </c:pt>
                <c:pt idx="1496">
                  <c:v>1.7314814814810401E-2</c:v>
                </c:pt>
                <c:pt idx="1497">
                  <c:v>1.7326388888884499E-2</c:v>
                </c:pt>
                <c:pt idx="1498">
                  <c:v>1.73379629629585E-2</c:v>
                </c:pt>
                <c:pt idx="1499">
                  <c:v>1.7349537037032601E-2</c:v>
                </c:pt>
                <c:pt idx="1500">
                  <c:v>1.7361111111106699E-2</c:v>
                </c:pt>
                <c:pt idx="1501">
                  <c:v>1.73726851851808E-2</c:v>
                </c:pt>
                <c:pt idx="1502">
                  <c:v>1.7384259259254801E-2</c:v>
                </c:pt>
                <c:pt idx="1503">
                  <c:v>1.7395833333328899E-2</c:v>
                </c:pt>
                <c:pt idx="1504">
                  <c:v>1.7407407407403E-2</c:v>
                </c:pt>
                <c:pt idx="1505">
                  <c:v>1.7418981481477001E-2</c:v>
                </c:pt>
                <c:pt idx="1506">
                  <c:v>1.7430555555551099E-2</c:v>
                </c:pt>
                <c:pt idx="1507">
                  <c:v>1.74421296296252E-2</c:v>
                </c:pt>
                <c:pt idx="1508">
                  <c:v>1.7453703703699201E-2</c:v>
                </c:pt>
                <c:pt idx="1509">
                  <c:v>1.7465277777773298E-2</c:v>
                </c:pt>
                <c:pt idx="1510">
                  <c:v>1.74768518518474E-2</c:v>
                </c:pt>
                <c:pt idx="1511">
                  <c:v>1.7488425925921501E-2</c:v>
                </c:pt>
                <c:pt idx="1512">
                  <c:v>1.7499999999995498E-2</c:v>
                </c:pt>
                <c:pt idx="1513">
                  <c:v>1.75115740740696E-2</c:v>
                </c:pt>
                <c:pt idx="1514">
                  <c:v>1.7523148148143701E-2</c:v>
                </c:pt>
                <c:pt idx="1515">
                  <c:v>1.7534722222217702E-2</c:v>
                </c:pt>
                <c:pt idx="1516">
                  <c:v>1.75462962962918E-2</c:v>
                </c:pt>
                <c:pt idx="1517">
                  <c:v>1.7557870370365901E-2</c:v>
                </c:pt>
                <c:pt idx="1518">
                  <c:v>1.7569444444439902E-2</c:v>
                </c:pt>
                <c:pt idx="1519">
                  <c:v>1.7581018518513999E-2</c:v>
                </c:pt>
                <c:pt idx="1520">
                  <c:v>1.7592592592588101E-2</c:v>
                </c:pt>
                <c:pt idx="1521">
                  <c:v>1.7604166666662199E-2</c:v>
                </c:pt>
                <c:pt idx="1522">
                  <c:v>1.7615740740736199E-2</c:v>
                </c:pt>
                <c:pt idx="1523">
                  <c:v>1.7627314814810301E-2</c:v>
                </c:pt>
                <c:pt idx="1524">
                  <c:v>1.7638888888884399E-2</c:v>
                </c:pt>
                <c:pt idx="1525">
                  <c:v>1.7650462962958399E-2</c:v>
                </c:pt>
                <c:pt idx="1526">
                  <c:v>1.7662037037032501E-2</c:v>
                </c:pt>
                <c:pt idx="1527">
                  <c:v>1.7673611111106598E-2</c:v>
                </c:pt>
                <c:pt idx="1528">
                  <c:v>1.7685185185180599E-2</c:v>
                </c:pt>
                <c:pt idx="1529">
                  <c:v>1.76967592592547E-2</c:v>
                </c:pt>
                <c:pt idx="1530">
                  <c:v>1.7708333333328798E-2</c:v>
                </c:pt>
                <c:pt idx="1531">
                  <c:v>1.77199074074029E-2</c:v>
                </c:pt>
                <c:pt idx="1532">
                  <c:v>1.77314814814769E-2</c:v>
                </c:pt>
                <c:pt idx="1533">
                  <c:v>1.7743055555551002E-2</c:v>
                </c:pt>
                <c:pt idx="1534">
                  <c:v>1.77546296296251E-2</c:v>
                </c:pt>
                <c:pt idx="1535">
                  <c:v>1.77662037036991E-2</c:v>
                </c:pt>
                <c:pt idx="1536">
                  <c:v>1.7777777777773202E-2</c:v>
                </c:pt>
                <c:pt idx="1537">
                  <c:v>1.7789351851847299E-2</c:v>
                </c:pt>
                <c:pt idx="1538">
                  <c:v>1.78009259259213E-2</c:v>
                </c:pt>
                <c:pt idx="1539">
                  <c:v>1.7812499999995401E-2</c:v>
                </c:pt>
                <c:pt idx="1540">
                  <c:v>1.7824074074069499E-2</c:v>
                </c:pt>
                <c:pt idx="1541">
                  <c:v>1.7835648148143601E-2</c:v>
                </c:pt>
                <c:pt idx="1542">
                  <c:v>1.7847222222217601E-2</c:v>
                </c:pt>
                <c:pt idx="1543">
                  <c:v>1.7858796296291699E-2</c:v>
                </c:pt>
                <c:pt idx="1544">
                  <c:v>1.7870370370365801E-2</c:v>
                </c:pt>
                <c:pt idx="1545">
                  <c:v>1.7881944444439801E-2</c:v>
                </c:pt>
                <c:pt idx="1546">
                  <c:v>1.7893518518513899E-2</c:v>
                </c:pt>
                <c:pt idx="1547">
                  <c:v>1.7905092592588E-2</c:v>
                </c:pt>
                <c:pt idx="1548">
                  <c:v>1.7916666666662001E-2</c:v>
                </c:pt>
                <c:pt idx="1549">
                  <c:v>1.7928240740736099E-2</c:v>
                </c:pt>
                <c:pt idx="1550">
                  <c:v>1.79398148148102E-2</c:v>
                </c:pt>
                <c:pt idx="1551">
                  <c:v>1.7951388888884302E-2</c:v>
                </c:pt>
                <c:pt idx="1552">
                  <c:v>1.7962962962958299E-2</c:v>
                </c:pt>
                <c:pt idx="1553">
                  <c:v>1.79745370370324E-2</c:v>
                </c:pt>
                <c:pt idx="1554">
                  <c:v>1.7986111111106502E-2</c:v>
                </c:pt>
                <c:pt idx="1555">
                  <c:v>1.7997685185180499E-2</c:v>
                </c:pt>
                <c:pt idx="1556">
                  <c:v>1.80092592592546E-2</c:v>
                </c:pt>
                <c:pt idx="1557">
                  <c:v>1.8020833333328701E-2</c:v>
                </c:pt>
                <c:pt idx="1558">
                  <c:v>1.8032407407402699E-2</c:v>
                </c:pt>
                <c:pt idx="1559">
                  <c:v>1.80439814814768E-2</c:v>
                </c:pt>
                <c:pt idx="1560">
                  <c:v>1.8055555555550901E-2</c:v>
                </c:pt>
                <c:pt idx="1561">
                  <c:v>1.8067129629624999E-2</c:v>
                </c:pt>
                <c:pt idx="1562">
                  <c:v>1.8078703703699E-2</c:v>
                </c:pt>
                <c:pt idx="1563">
                  <c:v>1.8090277777773101E-2</c:v>
                </c:pt>
                <c:pt idx="1564">
                  <c:v>1.8101851851847199E-2</c:v>
                </c:pt>
                <c:pt idx="1565">
                  <c:v>1.81134259259212E-2</c:v>
                </c:pt>
                <c:pt idx="1566">
                  <c:v>1.8124999999995301E-2</c:v>
                </c:pt>
                <c:pt idx="1567">
                  <c:v>1.8136574074069399E-2</c:v>
                </c:pt>
                <c:pt idx="1568">
                  <c:v>1.81481481481434E-2</c:v>
                </c:pt>
                <c:pt idx="1569">
                  <c:v>1.8159722222217501E-2</c:v>
                </c:pt>
                <c:pt idx="1570">
                  <c:v>1.8171296296291599E-2</c:v>
                </c:pt>
                <c:pt idx="1571">
                  <c:v>1.81828703703657E-2</c:v>
                </c:pt>
                <c:pt idx="1572">
                  <c:v>1.8194444444439701E-2</c:v>
                </c:pt>
                <c:pt idx="1573">
                  <c:v>1.8206018518513799E-2</c:v>
                </c:pt>
                <c:pt idx="1574">
                  <c:v>1.82175925925879E-2</c:v>
                </c:pt>
                <c:pt idx="1575">
                  <c:v>1.8229166666661901E-2</c:v>
                </c:pt>
                <c:pt idx="1576">
                  <c:v>1.8240740740735999E-2</c:v>
                </c:pt>
                <c:pt idx="1577">
                  <c:v>1.82523148148101E-2</c:v>
                </c:pt>
                <c:pt idx="1578">
                  <c:v>1.8263888888884101E-2</c:v>
                </c:pt>
                <c:pt idx="1579">
                  <c:v>1.8275462962958199E-2</c:v>
                </c:pt>
                <c:pt idx="1580">
                  <c:v>1.82870370370323E-2</c:v>
                </c:pt>
                <c:pt idx="1581">
                  <c:v>1.8298611111106401E-2</c:v>
                </c:pt>
                <c:pt idx="1582">
                  <c:v>1.8310185185180398E-2</c:v>
                </c:pt>
                <c:pt idx="1583">
                  <c:v>1.83217592592545E-2</c:v>
                </c:pt>
                <c:pt idx="1584">
                  <c:v>1.8333333333328601E-2</c:v>
                </c:pt>
                <c:pt idx="1585">
                  <c:v>1.8344907407402598E-2</c:v>
                </c:pt>
                <c:pt idx="1586">
                  <c:v>1.83564814814767E-2</c:v>
                </c:pt>
                <c:pt idx="1587">
                  <c:v>1.8368055555550801E-2</c:v>
                </c:pt>
                <c:pt idx="1588">
                  <c:v>1.8379629629624802E-2</c:v>
                </c:pt>
                <c:pt idx="1589">
                  <c:v>1.83912037036989E-2</c:v>
                </c:pt>
                <c:pt idx="1590">
                  <c:v>1.8402777777773001E-2</c:v>
                </c:pt>
                <c:pt idx="1591">
                  <c:v>1.8414351851847099E-2</c:v>
                </c:pt>
                <c:pt idx="1592">
                  <c:v>1.8425925925921099E-2</c:v>
                </c:pt>
                <c:pt idx="1593">
                  <c:v>1.8437499999995201E-2</c:v>
                </c:pt>
                <c:pt idx="1594">
                  <c:v>1.8449074074069299E-2</c:v>
                </c:pt>
                <c:pt idx="1595">
                  <c:v>1.8460648148143299E-2</c:v>
                </c:pt>
                <c:pt idx="1596">
                  <c:v>1.8472222222217401E-2</c:v>
                </c:pt>
                <c:pt idx="1597">
                  <c:v>1.8483796296291499E-2</c:v>
                </c:pt>
                <c:pt idx="1598">
                  <c:v>1.84953703703656E-2</c:v>
                </c:pt>
                <c:pt idx="1599">
                  <c:v>1.8506944444439601E-2</c:v>
                </c:pt>
                <c:pt idx="1600">
                  <c:v>1.8518518518513698E-2</c:v>
                </c:pt>
                <c:pt idx="1601">
                  <c:v>1.85300925925878E-2</c:v>
                </c:pt>
                <c:pt idx="1602">
                  <c:v>1.85416666666618E-2</c:v>
                </c:pt>
                <c:pt idx="1603">
                  <c:v>1.8553240740735898E-2</c:v>
                </c:pt>
                <c:pt idx="1604">
                  <c:v>1.856481481481E-2</c:v>
                </c:pt>
                <c:pt idx="1605">
                  <c:v>1.8576388888884E-2</c:v>
                </c:pt>
                <c:pt idx="1606">
                  <c:v>1.8587962962958102E-2</c:v>
                </c:pt>
                <c:pt idx="1607">
                  <c:v>1.85995370370322E-2</c:v>
                </c:pt>
                <c:pt idx="1608">
                  <c:v>1.8611111111106301E-2</c:v>
                </c:pt>
                <c:pt idx="1609">
                  <c:v>1.8622685185180302E-2</c:v>
                </c:pt>
                <c:pt idx="1610">
                  <c:v>1.8634259259254399E-2</c:v>
                </c:pt>
                <c:pt idx="1611">
                  <c:v>1.8645833333328501E-2</c:v>
                </c:pt>
                <c:pt idx="1612">
                  <c:v>1.8657407407402501E-2</c:v>
                </c:pt>
                <c:pt idx="1613">
                  <c:v>1.8668981481476599E-2</c:v>
                </c:pt>
                <c:pt idx="1614">
                  <c:v>1.8680555555550701E-2</c:v>
                </c:pt>
                <c:pt idx="1615">
                  <c:v>1.8692129629624701E-2</c:v>
                </c:pt>
                <c:pt idx="1616">
                  <c:v>1.8703703703698799E-2</c:v>
                </c:pt>
                <c:pt idx="1617">
                  <c:v>1.8715277777772901E-2</c:v>
                </c:pt>
                <c:pt idx="1618">
                  <c:v>1.8726851851846998E-2</c:v>
                </c:pt>
                <c:pt idx="1619">
                  <c:v>1.8738425925920999E-2</c:v>
                </c:pt>
                <c:pt idx="1620">
                  <c:v>1.87499999999951E-2</c:v>
                </c:pt>
                <c:pt idx="1621">
                  <c:v>1.8761574074069198E-2</c:v>
                </c:pt>
                <c:pt idx="1622">
                  <c:v>1.8773148148143199E-2</c:v>
                </c:pt>
                <c:pt idx="1623">
                  <c:v>1.87847222222173E-2</c:v>
                </c:pt>
                <c:pt idx="1624">
                  <c:v>1.8796296296291402E-2</c:v>
                </c:pt>
                <c:pt idx="1625">
                  <c:v>1.8807870370365399E-2</c:v>
                </c:pt>
                <c:pt idx="1626">
                  <c:v>1.88194444444395E-2</c:v>
                </c:pt>
                <c:pt idx="1627">
                  <c:v>1.8831018518513602E-2</c:v>
                </c:pt>
                <c:pt idx="1628">
                  <c:v>1.8842592592587699E-2</c:v>
                </c:pt>
                <c:pt idx="1629">
                  <c:v>1.88541666666617E-2</c:v>
                </c:pt>
                <c:pt idx="1630">
                  <c:v>1.8865740740735801E-2</c:v>
                </c:pt>
                <c:pt idx="1631">
                  <c:v>1.8877314814809899E-2</c:v>
                </c:pt>
                <c:pt idx="1632">
                  <c:v>1.88888888888839E-2</c:v>
                </c:pt>
                <c:pt idx="1633">
                  <c:v>1.8900462962958001E-2</c:v>
                </c:pt>
                <c:pt idx="1634">
                  <c:v>1.8912037037032099E-2</c:v>
                </c:pt>
                <c:pt idx="1635">
                  <c:v>1.89236111111061E-2</c:v>
                </c:pt>
                <c:pt idx="1636">
                  <c:v>1.8935185185180201E-2</c:v>
                </c:pt>
                <c:pt idx="1637">
                  <c:v>1.8946759259254299E-2</c:v>
                </c:pt>
                <c:pt idx="1638">
                  <c:v>1.89583333333284E-2</c:v>
                </c:pt>
                <c:pt idx="1639">
                  <c:v>1.8969907407402401E-2</c:v>
                </c:pt>
                <c:pt idx="1640">
                  <c:v>1.8981481481476499E-2</c:v>
                </c:pt>
                <c:pt idx="1641">
                  <c:v>1.89930555555506E-2</c:v>
                </c:pt>
                <c:pt idx="1642">
                  <c:v>1.9004629629624601E-2</c:v>
                </c:pt>
                <c:pt idx="1643">
                  <c:v>1.9016203703698699E-2</c:v>
                </c:pt>
                <c:pt idx="1644">
                  <c:v>1.90277777777728E-2</c:v>
                </c:pt>
                <c:pt idx="1645">
                  <c:v>1.9039351851846801E-2</c:v>
                </c:pt>
                <c:pt idx="1646">
                  <c:v>1.9050925925920899E-2</c:v>
                </c:pt>
                <c:pt idx="1647">
                  <c:v>1.9062499999995E-2</c:v>
                </c:pt>
                <c:pt idx="1648">
                  <c:v>1.9074074074069101E-2</c:v>
                </c:pt>
                <c:pt idx="1649">
                  <c:v>1.9085648148143099E-2</c:v>
                </c:pt>
                <c:pt idx="1650">
                  <c:v>1.90972222222172E-2</c:v>
                </c:pt>
                <c:pt idx="1651">
                  <c:v>1.9108796296291301E-2</c:v>
                </c:pt>
                <c:pt idx="1652">
                  <c:v>1.9120370370365299E-2</c:v>
                </c:pt>
                <c:pt idx="1653">
                  <c:v>1.91319444444394E-2</c:v>
                </c:pt>
                <c:pt idx="1654">
                  <c:v>1.9143518518513501E-2</c:v>
                </c:pt>
                <c:pt idx="1655">
                  <c:v>1.9155092592587498E-2</c:v>
                </c:pt>
                <c:pt idx="1656">
                  <c:v>1.91666666666616E-2</c:v>
                </c:pt>
                <c:pt idx="1657">
                  <c:v>1.9178240740735701E-2</c:v>
                </c:pt>
                <c:pt idx="1658">
                  <c:v>1.9189814814809799E-2</c:v>
                </c:pt>
                <c:pt idx="1659">
                  <c:v>1.92013888888838E-2</c:v>
                </c:pt>
                <c:pt idx="1660">
                  <c:v>1.9212962962957901E-2</c:v>
                </c:pt>
                <c:pt idx="1661">
                  <c:v>1.9224537037031999E-2</c:v>
                </c:pt>
                <c:pt idx="1662">
                  <c:v>1.9236111111106E-2</c:v>
                </c:pt>
                <c:pt idx="1663">
                  <c:v>1.9247685185180101E-2</c:v>
                </c:pt>
                <c:pt idx="1664">
                  <c:v>1.9259259259254199E-2</c:v>
                </c:pt>
                <c:pt idx="1665">
                  <c:v>1.9270833333328199E-2</c:v>
                </c:pt>
                <c:pt idx="1666">
                  <c:v>1.9282407407402301E-2</c:v>
                </c:pt>
                <c:pt idx="1667">
                  <c:v>1.9293981481476399E-2</c:v>
                </c:pt>
                <c:pt idx="1668">
                  <c:v>1.93055555555505E-2</c:v>
                </c:pt>
                <c:pt idx="1669">
                  <c:v>1.9317129629624501E-2</c:v>
                </c:pt>
                <c:pt idx="1670">
                  <c:v>1.9328703703698599E-2</c:v>
                </c:pt>
                <c:pt idx="1671">
                  <c:v>1.93402777777727E-2</c:v>
                </c:pt>
                <c:pt idx="1672">
                  <c:v>1.9351851851846701E-2</c:v>
                </c:pt>
                <c:pt idx="1673">
                  <c:v>1.9363425925920798E-2</c:v>
                </c:pt>
                <c:pt idx="1674">
                  <c:v>1.93749999999949E-2</c:v>
                </c:pt>
                <c:pt idx="1675">
                  <c:v>1.93865740740689E-2</c:v>
                </c:pt>
                <c:pt idx="1676">
                  <c:v>1.9398148148142998E-2</c:v>
                </c:pt>
                <c:pt idx="1677">
                  <c:v>1.94097222222171E-2</c:v>
                </c:pt>
                <c:pt idx="1678">
                  <c:v>1.9421296296291201E-2</c:v>
                </c:pt>
                <c:pt idx="1679">
                  <c:v>1.9432870370365202E-2</c:v>
                </c:pt>
                <c:pt idx="1680">
                  <c:v>1.94444444444393E-2</c:v>
                </c:pt>
                <c:pt idx="1681">
                  <c:v>1.9456018518513401E-2</c:v>
                </c:pt>
                <c:pt idx="1682">
                  <c:v>1.9467592592587402E-2</c:v>
                </c:pt>
                <c:pt idx="1683">
                  <c:v>1.9479166666661499E-2</c:v>
                </c:pt>
                <c:pt idx="1684">
                  <c:v>1.9490740740735601E-2</c:v>
                </c:pt>
                <c:pt idx="1685">
                  <c:v>1.9502314814809601E-2</c:v>
                </c:pt>
                <c:pt idx="1686">
                  <c:v>1.9513888888883699E-2</c:v>
                </c:pt>
                <c:pt idx="1687">
                  <c:v>1.9525462962957801E-2</c:v>
                </c:pt>
                <c:pt idx="1688">
                  <c:v>1.9537037037031899E-2</c:v>
                </c:pt>
                <c:pt idx="1689">
                  <c:v>1.9548611111105899E-2</c:v>
                </c:pt>
                <c:pt idx="1690">
                  <c:v>1.9560185185180001E-2</c:v>
                </c:pt>
                <c:pt idx="1691">
                  <c:v>1.9571759259254098E-2</c:v>
                </c:pt>
                <c:pt idx="1692">
                  <c:v>1.9583333333328099E-2</c:v>
                </c:pt>
                <c:pt idx="1693">
                  <c:v>1.95949074074022E-2</c:v>
                </c:pt>
                <c:pt idx="1694">
                  <c:v>1.9606481481476298E-2</c:v>
                </c:pt>
                <c:pt idx="1695">
                  <c:v>1.96180555555504E-2</c:v>
                </c:pt>
                <c:pt idx="1696">
                  <c:v>1.96296296296244E-2</c:v>
                </c:pt>
                <c:pt idx="1697">
                  <c:v>1.9641203703698502E-2</c:v>
                </c:pt>
                <c:pt idx="1698">
                  <c:v>1.96527777777726E-2</c:v>
                </c:pt>
                <c:pt idx="1699">
                  <c:v>1.96643518518466E-2</c:v>
                </c:pt>
                <c:pt idx="1700">
                  <c:v>1.9675925925920702E-2</c:v>
                </c:pt>
                <c:pt idx="1701">
                  <c:v>1.9687499999994799E-2</c:v>
                </c:pt>
                <c:pt idx="1702">
                  <c:v>1.96990740740688E-2</c:v>
                </c:pt>
                <c:pt idx="1703">
                  <c:v>1.9710648148142901E-2</c:v>
                </c:pt>
                <c:pt idx="1704">
                  <c:v>1.9722222222216999E-2</c:v>
                </c:pt>
                <c:pt idx="1705">
                  <c:v>1.9733796296291101E-2</c:v>
                </c:pt>
                <c:pt idx="1706">
                  <c:v>1.9745370370365101E-2</c:v>
                </c:pt>
                <c:pt idx="1707">
                  <c:v>1.9756944444439199E-2</c:v>
                </c:pt>
                <c:pt idx="1708">
                  <c:v>1.9768518518513301E-2</c:v>
                </c:pt>
                <c:pt idx="1709">
                  <c:v>1.9780092592587301E-2</c:v>
                </c:pt>
                <c:pt idx="1710">
                  <c:v>1.9791666666661399E-2</c:v>
                </c:pt>
                <c:pt idx="1711">
                  <c:v>1.98032407407355E-2</c:v>
                </c:pt>
                <c:pt idx="1712">
                  <c:v>1.9814814814809501E-2</c:v>
                </c:pt>
                <c:pt idx="1713">
                  <c:v>1.9826388888883599E-2</c:v>
                </c:pt>
                <c:pt idx="1714">
                  <c:v>1.98379629629577E-2</c:v>
                </c:pt>
                <c:pt idx="1715">
                  <c:v>1.9849537037031802E-2</c:v>
                </c:pt>
                <c:pt idx="1716">
                  <c:v>1.9861111111105799E-2</c:v>
                </c:pt>
                <c:pt idx="1717">
                  <c:v>1.98726851851799E-2</c:v>
                </c:pt>
                <c:pt idx="1718">
                  <c:v>1.9884259259254002E-2</c:v>
                </c:pt>
                <c:pt idx="1719">
                  <c:v>1.9895833333327999E-2</c:v>
                </c:pt>
                <c:pt idx="1720">
                  <c:v>1.99074074074021E-2</c:v>
                </c:pt>
                <c:pt idx="1721">
                  <c:v>1.9918981481476201E-2</c:v>
                </c:pt>
                <c:pt idx="1722">
                  <c:v>1.9930555555550199E-2</c:v>
                </c:pt>
                <c:pt idx="1723">
                  <c:v>1.99421296296243E-2</c:v>
                </c:pt>
                <c:pt idx="1724">
                  <c:v>1.9953703703698401E-2</c:v>
                </c:pt>
                <c:pt idx="1725">
                  <c:v>1.9965277777772499E-2</c:v>
                </c:pt>
                <c:pt idx="1726">
                  <c:v>1.99768518518465E-2</c:v>
                </c:pt>
                <c:pt idx="1727">
                  <c:v>1.9988425925920601E-2</c:v>
                </c:pt>
                <c:pt idx="1728">
                  <c:v>1.9999999999994699E-2</c:v>
                </c:pt>
                <c:pt idx="1729">
                  <c:v>2.00115740740687E-2</c:v>
                </c:pt>
                <c:pt idx="1730">
                  <c:v>2.0023148148142801E-2</c:v>
                </c:pt>
                <c:pt idx="1731">
                  <c:v>2.0034722222216899E-2</c:v>
                </c:pt>
                <c:pt idx="1732">
                  <c:v>2.00462962962909E-2</c:v>
                </c:pt>
                <c:pt idx="1733">
                  <c:v>2.0057870370365001E-2</c:v>
                </c:pt>
                <c:pt idx="1734">
                  <c:v>2.0069444444439099E-2</c:v>
                </c:pt>
                <c:pt idx="1735">
                  <c:v>2.00810185185132E-2</c:v>
                </c:pt>
                <c:pt idx="1736">
                  <c:v>2.0092592592587201E-2</c:v>
                </c:pt>
                <c:pt idx="1737">
                  <c:v>2.0104166666661299E-2</c:v>
                </c:pt>
                <c:pt idx="1738">
                  <c:v>2.01157407407354E-2</c:v>
                </c:pt>
                <c:pt idx="1739">
                  <c:v>2.0127314814809401E-2</c:v>
                </c:pt>
                <c:pt idx="1740">
                  <c:v>2.0138888888883499E-2</c:v>
                </c:pt>
                <c:pt idx="1741">
                  <c:v>2.01504629629576E-2</c:v>
                </c:pt>
                <c:pt idx="1742">
                  <c:v>2.0162037037031601E-2</c:v>
                </c:pt>
                <c:pt idx="1743">
                  <c:v>2.0173611111105699E-2</c:v>
                </c:pt>
                <c:pt idx="1744">
                  <c:v>2.01851851851798E-2</c:v>
                </c:pt>
                <c:pt idx="1745">
                  <c:v>2.0196759259253901E-2</c:v>
                </c:pt>
                <c:pt idx="1746">
                  <c:v>2.0208333333327898E-2</c:v>
                </c:pt>
                <c:pt idx="1747">
                  <c:v>2.0219907407402E-2</c:v>
                </c:pt>
                <c:pt idx="1748">
                  <c:v>2.0231481481476101E-2</c:v>
                </c:pt>
                <c:pt idx="1749">
                  <c:v>2.0243055555550098E-2</c:v>
                </c:pt>
                <c:pt idx="1750">
                  <c:v>2.02546296296242E-2</c:v>
                </c:pt>
                <c:pt idx="1751">
                  <c:v>2.0266203703698301E-2</c:v>
                </c:pt>
                <c:pt idx="1752">
                  <c:v>2.0277777777772302E-2</c:v>
                </c:pt>
                <c:pt idx="1753">
                  <c:v>2.02893518518464E-2</c:v>
                </c:pt>
                <c:pt idx="1754">
                  <c:v>2.0300925925920501E-2</c:v>
                </c:pt>
                <c:pt idx="1755">
                  <c:v>2.0312499999994599E-2</c:v>
                </c:pt>
                <c:pt idx="1756">
                  <c:v>2.0324074074068599E-2</c:v>
                </c:pt>
                <c:pt idx="1757">
                  <c:v>2.0335648148142701E-2</c:v>
                </c:pt>
                <c:pt idx="1758">
                  <c:v>2.0347222222216799E-2</c:v>
                </c:pt>
                <c:pt idx="1759">
                  <c:v>2.0358796296290799E-2</c:v>
                </c:pt>
                <c:pt idx="1760">
                  <c:v>2.0370370370364901E-2</c:v>
                </c:pt>
                <c:pt idx="1761">
                  <c:v>2.0381944444438999E-2</c:v>
                </c:pt>
                <c:pt idx="1762">
                  <c:v>2.0393518518512999E-2</c:v>
                </c:pt>
                <c:pt idx="1763">
                  <c:v>2.0405092592587101E-2</c:v>
                </c:pt>
                <c:pt idx="1764">
                  <c:v>2.0416666666661198E-2</c:v>
                </c:pt>
                <c:pt idx="1765">
                  <c:v>2.04282407407353E-2</c:v>
                </c:pt>
                <c:pt idx="1766">
                  <c:v>2.04398148148093E-2</c:v>
                </c:pt>
                <c:pt idx="1767">
                  <c:v>2.0451388888883398E-2</c:v>
                </c:pt>
                <c:pt idx="1768">
                  <c:v>2.04629629629575E-2</c:v>
                </c:pt>
                <c:pt idx="1769">
                  <c:v>2.04745370370315E-2</c:v>
                </c:pt>
                <c:pt idx="1770">
                  <c:v>2.0486111111105602E-2</c:v>
                </c:pt>
                <c:pt idx="1771">
                  <c:v>2.04976851851797E-2</c:v>
                </c:pt>
                <c:pt idx="1772">
                  <c:v>2.05092592592537E-2</c:v>
                </c:pt>
                <c:pt idx="1773">
                  <c:v>2.0520833333327802E-2</c:v>
                </c:pt>
                <c:pt idx="1774">
                  <c:v>2.0532407407401899E-2</c:v>
                </c:pt>
                <c:pt idx="1775">
                  <c:v>2.0543981481476001E-2</c:v>
                </c:pt>
                <c:pt idx="1776">
                  <c:v>2.0555555555550001E-2</c:v>
                </c:pt>
                <c:pt idx="1777">
                  <c:v>2.0567129629624099E-2</c:v>
                </c:pt>
                <c:pt idx="1778">
                  <c:v>2.0578703703698201E-2</c:v>
                </c:pt>
                <c:pt idx="1779">
                  <c:v>2.0590277777772201E-2</c:v>
                </c:pt>
                <c:pt idx="1780">
                  <c:v>2.0601851851846299E-2</c:v>
                </c:pt>
                <c:pt idx="1781">
                  <c:v>2.0613425925920401E-2</c:v>
                </c:pt>
                <c:pt idx="1782">
                  <c:v>2.0624999999994401E-2</c:v>
                </c:pt>
                <c:pt idx="1783">
                  <c:v>2.0636574074068499E-2</c:v>
                </c:pt>
                <c:pt idx="1784">
                  <c:v>2.06481481481426E-2</c:v>
                </c:pt>
                <c:pt idx="1785">
                  <c:v>2.0659722222216698E-2</c:v>
                </c:pt>
                <c:pt idx="1786">
                  <c:v>2.0671296296290699E-2</c:v>
                </c:pt>
                <c:pt idx="1787">
                  <c:v>2.06828703703648E-2</c:v>
                </c:pt>
                <c:pt idx="1788">
                  <c:v>2.0694444444438902E-2</c:v>
                </c:pt>
                <c:pt idx="1789">
                  <c:v>2.0706018518512899E-2</c:v>
                </c:pt>
                <c:pt idx="1790">
                  <c:v>2.0717592592587E-2</c:v>
                </c:pt>
                <c:pt idx="1791">
                  <c:v>2.0729166666661102E-2</c:v>
                </c:pt>
                <c:pt idx="1792">
                  <c:v>2.0740740740735199E-2</c:v>
                </c:pt>
                <c:pt idx="1793">
                  <c:v>2.07523148148092E-2</c:v>
                </c:pt>
                <c:pt idx="1794">
                  <c:v>2.0763888888883301E-2</c:v>
                </c:pt>
                <c:pt idx="1795">
                  <c:v>2.0775462962957399E-2</c:v>
                </c:pt>
                <c:pt idx="1796">
                  <c:v>2.07870370370314E-2</c:v>
                </c:pt>
                <c:pt idx="1797">
                  <c:v>2.0798611111105501E-2</c:v>
                </c:pt>
                <c:pt idx="1798">
                  <c:v>2.0810185185179599E-2</c:v>
                </c:pt>
                <c:pt idx="1799">
                  <c:v>2.08217592592536E-2</c:v>
                </c:pt>
                <c:pt idx="1800">
                  <c:v>2.0833333333327701E-2</c:v>
                </c:pt>
                <c:pt idx="1801">
                  <c:v>2.0844907407401799E-2</c:v>
                </c:pt>
                <c:pt idx="1802">
                  <c:v>2.08564814814759E-2</c:v>
                </c:pt>
                <c:pt idx="1803">
                  <c:v>2.0868055555549901E-2</c:v>
                </c:pt>
                <c:pt idx="1804">
                  <c:v>2.0879629629623999E-2</c:v>
                </c:pt>
                <c:pt idx="1805">
                  <c:v>2.08912037036981E-2</c:v>
                </c:pt>
                <c:pt idx="1806">
                  <c:v>2.0902777777772101E-2</c:v>
                </c:pt>
                <c:pt idx="1807">
                  <c:v>2.0914351851846199E-2</c:v>
                </c:pt>
                <c:pt idx="1808">
                  <c:v>2.09259259259203E-2</c:v>
                </c:pt>
                <c:pt idx="1809">
                  <c:v>2.0937499999994301E-2</c:v>
                </c:pt>
                <c:pt idx="1810">
                  <c:v>2.0949074074068399E-2</c:v>
                </c:pt>
                <c:pt idx="1811">
                  <c:v>2.09606481481425E-2</c:v>
                </c:pt>
                <c:pt idx="1812">
                  <c:v>2.0972222222216601E-2</c:v>
                </c:pt>
                <c:pt idx="1813">
                  <c:v>2.0983796296290599E-2</c:v>
                </c:pt>
                <c:pt idx="1814">
                  <c:v>2.09953703703647E-2</c:v>
                </c:pt>
                <c:pt idx="1815">
                  <c:v>2.1006944444438801E-2</c:v>
                </c:pt>
                <c:pt idx="1816">
                  <c:v>2.1018518518512799E-2</c:v>
                </c:pt>
                <c:pt idx="1817">
                  <c:v>2.10300925925869E-2</c:v>
                </c:pt>
                <c:pt idx="1818">
                  <c:v>2.1041666666661001E-2</c:v>
                </c:pt>
                <c:pt idx="1819">
                  <c:v>2.1053240740734998E-2</c:v>
                </c:pt>
                <c:pt idx="1820">
                  <c:v>2.10648148148091E-2</c:v>
                </c:pt>
                <c:pt idx="1821">
                  <c:v>2.1076388888883201E-2</c:v>
                </c:pt>
                <c:pt idx="1822">
                  <c:v>2.1087962962957299E-2</c:v>
                </c:pt>
                <c:pt idx="1823">
                  <c:v>2.10995370370313E-2</c:v>
                </c:pt>
                <c:pt idx="1824">
                  <c:v>2.1111111111105401E-2</c:v>
                </c:pt>
                <c:pt idx="1825">
                  <c:v>2.1122685185179499E-2</c:v>
                </c:pt>
                <c:pt idx="1826">
                  <c:v>2.11342592592535E-2</c:v>
                </c:pt>
                <c:pt idx="1827">
                  <c:v>2.1145833333327601E-2</c:v>
                </c:pt>
                <c:pt idx="1828">
                  <c:v>2.1157407407401699E-2</c:v>
                </c:pt>
                <c:pt idx="1829">
                  <c:v>2.1168981481475699E-2</c:v>
                </c:pt>
                <c:pt idx="1830">
                  <c:v>2.1180555555549801E-2</c:v>
                </c:pt>
                <c:pt idx="1831">
                  <c:v>2.1192129629623899E-2</c:v>
                </c:pt>
                <c:pt idx="1832">
                  <c:v>2.1203703703698E-2</c:v>
                </c:pt>
                <c:pt idx="1833">
                  <c:v>2.1215277777772001E-2</c:v>
                </c:pt>
                <c:pt idx="1834">
                  <c:v>2.1226851851846099E-2</c:v>
                </c:pt>
                <c:pt idx="1835">
                  <c:v>2.12384259259202E-2</c:v>
                </c:pt>
                <c:pt idx="1836">
                  <c:v>2.1249999999994201E-2</c:v>
                </c:pt>
                <c:pt idx="1837">
                  <c:v>2.1261574074068298E-2</c:v>
                </c:pt>
                <c:pt idx="1838">
                  <c:v>2.12731481481424E-2</c:v>
                </c:pt>
                <c:pt idx="1839">
                  <c:v>2.1284722222216401E-2</c:v>
                </c:pt>
                <c:pt idx="1840">
                  <c:v>2.1296296296290498E-2</c:v>
                </c:pt>
                <c:pt idx="1841">
                  <c:v>2.13078703703646E-2</c:v>
                </c:pt>
                <c:pt idx="1842">
                  <c:v>2.1319444444438701E-2</c:v>
                </c:pt>
                <c:pt idx="1843">
                  <c:v>2.1331018518512702E-2</c:v>
                </c:pt>
                <c:pt idx="1844">
                  <c:v>2.13425925925868E-2</c:v>
                </c:pt>
                <c:pt idx="1845">
                  <c:v>2.1354166666660901E-2</c:v>
                </c:pt>
                <c:pt idx="1846">
                  <c:v>2.1365740740734902E-2</c:v>
                </c:pt>
                <c:pt idx="1847">
                  <c:v>2.1377314814808999E-2</c:v>
                </c:pt>
                <c:pt idx="1848">
                  <c:v>2.1388888888883101E-2</c:v>
                </c:pt>
                <c:pt idx="1849">
                  <c:v>2.1400462962957102E-2</c:v>
                </c:pt>
                <c:pt idx="1850">
                  <c:v>2.1412037037031199E-2</c:v>
                </c:pt>
                <c:pt idx="1851">
                  <c:v>2.1423611111105301E-2</c:v>
                </c:pt>
                <c:pt idx="1852">
                  <c:v>2.1435185185179399E-2</c:v>
                </c:pt>
                <c:pt idx="1853">
                  <c:v>2.1446759259253399E-2</c:v>
                </c:pt>
                <c:pt idx="1854">
                  <c:v>2.1458333333327501E-2</c:v>
                </c:pt>
                <c:pt idx="1855">
                  <c:v>2.1469907407401598E-2</c:v>
                </c:pt>
                <c:pt idx="1856">
                  <c:v>2.1481481481475599E-2</c:v>
                </c:pt>
                <c:pt idx="1857">
                  <c:v>2.14930555555497E-2</c:v>
                </c:pt>
                <c:pt idx="1858">
                  <c:v>2.1504629629623798E-2</c:v>
                </c:pt>
                <c:pt idx="1859">
                  <c:v>2.1516203703697799E-2</c:v>
                </c:pt>
                <c:pt idx="1860">
                  <c:v>2.15277777777719E-2</c:v>
                </c:pt>
                <c:pt idx="1861">
                  <c:v>2.1539351851846002E-2</c:v>
                </c:pt>
                <c:pt idx="1862">
                  <c:v>2.15509259259201E-2</c:v>
                </c:pt>
                <c:pt idx="1863">
                  <c:v>2.15624999999941E-2</c:v>
                </c:pt>
                <c:pt idx="1864">
                  <c:v>2.1574074074068202E-2</c:v>
                </c:pt>
                <c:pt idx="1865">
                  <c:v>2.1585648148142299E-2</c:v>
                </c:pt>
                <c:pt idx="1866">
                  <c:v>2.15972222222163E-2</c:v>
                </c:pt>
                <c:pt idx="1867">
                  <c:v>2.1608796296290401E-2</c:v>
                </c:pt>
                <c:pt idx="1868">
                  <c:v>2.1620370370364499E-2</c:v>
                </c:pt>
                <c:pt idx="1869">
                  <c:v>2.16319444444385E-2</c:v>
                </c:pt>
                <c:pt idx="1870">
                  <c:v>2.1643518518512601E-2</c:v>
                </c:pt>
                <c:pt idx="1871">
                  <c:v>2.1655092592586699E-2</c:v>
                </c:pt>
                <c:pt idx="1872">
                  <c:v>2.1666666666660801E-2</c:v>
                </c:pt>
                <c:pt idx="1873">
                  <c:v>2.1678240740734801E-2</c:v>
                </c:pt>
                <c:pt idx="1874">
                  <c:v>2.1689814814808899E-2</c:v>
                </c:pt>
                <c:pt idx="1875">
                  <c:v>2.1701388888883E-2</c:v>
                </c:pt>
                <c:pt idx="1876">
                  <c:v>2.1712962962957001E-2</c:v>
                </c:pt>
                <c:pt idx="1877">
                  <c:v>2.1724537037031099E-2</c:v>
                </c:pt>
                <c:pt idx="1878">
                  <c:v>2.17361111111052E-2</c:v>
                </c:pt>
                <c:pt idx="1879">
                  <c:v>2.1747685185179201E-2</c:v>
                </c:pt>
                <c:pt idx="1880">
                  <c:v>2.1759259259253299E-2</c:v>
                </c:pt>
                <c:pt idx="1881">
                  <c:v>2.17708333333274E-2</c:v>
                </c:pt>
                <c:pt idx="1882">
                  <c:v>2.1782407407401502E-2</c:v>
                </c:pt>
                <c:pt idx="1883">
                  <c:v>2.1793981481475499E-2</c:v>
                </c:pt>
                <c:pt idx="1884">
                  <c:v>2.18055555555496E-2</c:v>
                </c:pt>
                <c:pt idx="1885">
                  <c:v>2.1817129629623701E-2</c:v>
                </c:pt>
                <c:pt idx="1886">
                  <c:v>2.1828703703697699E-2</c:v>
                </c:pt>
                <c:pt idx="1887">
                  <c:v>2.18402777777718E-2</c:v>
                </c:pt>
                <c:pt idx="1888">
                  <c:v>2.1851851851845901E-2</c:v>
                </c:pt>
                <c:pt idx="1889">
                  <c:v>2.1863425925919999E-2</c:v>
                </c:pt>
                <c:pt idx="1890">
                  <c:v>2.1874999999994E-2</c:v>
                </c:pt>
                <c:pt idx="1891">
                  <c:v>2.1886574074068101E-2</c:v>
                </c:pt>
                <c:pt idx="1892">
                  <c:v>2.1898148148142199E-2</c:v>
                </c:pt>
                <c:pt idx="1893">
                  <c:v>2.19097222222162E-2</c:v>
                </c:pt>
                <c:pt idx="1894">
                  <c:v>2.1921296296290301E-2</c:v>
                </c:pt>
                <c:pt idx="1895">
                  <c:v>2.1932870370364399E-2</c:v>
                </c:pt>
                <c:pt idx="1896">
                  <c:v>2.19444444444384E-2</c:v>
                </c:pt>
                <c:pt idx="1897">
                  <c:v>2.1956018518512501E-2</c:v>
                </c:pt>
                <c:pt idx="1898">
                  <c:v>2.1967592592586599E-2</c:v>
                </c:pt>
                <c:pt idx="1899">
                  <c:v>2.19791666666607E-2</c:v>
                </c:pt>
                <c:pt idx="1900">
                  <c:v>2.1990740740734701E-2</c:v>
                </c:pt>
                <c:pt idx="1901">
                  <c:v>2.2002314814808799E-2</c:v>
                </c:pt>
                <c:pt idx="1902">
                  <c:v>2.20138888888829E-2</c:v>
                </c:pt>
                <c:pt idx="1903">
                  <c:v>2.2025462962956901E-2</c:v>
                </c:pt>
                <c:pt idx="1904">
                  <c:v>2.2037037037030999E-2</c:v>
                </c:pt>
                <c:pt idx="1905">
                  <c:v>2.20486111111051E-2</c:v>
                </c:pt>
                <c:pt idx="1906">
                  <c:v>2.2060185185179101E-2</c:v>
                </c:pt>
                <c:pt idx="1907">
                  <c:v>2.2071759259253199E-2</c:v>
                </c:pt>
                <c:pt idx="1908">
                  <c:v>2.20833333333273E-2</c:v>
                </c:pt>
                <c:pt idx="1909">
                  <c:v>2.2094907407401401E-2</c:v>
                </c:pt>
                <c:pt idx="1910">
                  <c:v>2.2106481481475398E-2</c:v>
                </c:pt>
                <c:pt idx="1911">
                  <c:v>2.21180555555495E-2</c:v>
                </c:pt>
                <c:pt idx="1912">
                  <c:v>2.2129629629623601E-2</c:v>
                </c:pt>
                <c:pt idx="1913">
                  <c:v>2.2141203703697598E-2</c:v>
                </c:pt>
                <c:pt idx="1914">
                  <c:v>2.21527777777717E-2</c:v>
                </c:pt>
                <c:pt idx="1915">
                  <c:v>2.2164351851845801E-2</c:v>
                </c:pt>
                <c:pt idx="1916">
                  <c:v>2.2175925925919798E-2</c:v>
                </c:pt>
                <c:pt idx="1917">
                  <c:v>2.21874999999939E-2</c:v>
                </c:pt>
                <c:pt idx="1918">
                  <c:v>2.2199074074068001E-2</c:v>
                </c:pt>
                <c:pt idx="1919">
                  <c:v>2.2210648148142099E-2</c:v>
                </c:pt>
                <c:pt idx="1920">
                  <c:v>2.2222222222216099E-2</c:v>
                </c:pt>
                <c:pt idx="1921">
                  <c:v>2.2233796296290201E-2</c:v>
                </c:pt>
                <c:pt idx="1922">
                  <c:v>2.2245370370364299E-2</c:v>
                </c:pt>
                <c:pt idx="1923">
                  <c:v>2.2256944444438299E-2</c:v>
                </c:pt>
                <c:pt idx="1924">
                  <c:v>2.2268518518512401E-2</c:v>
                </c:pt>
                <c:pt idx="1925">
                  <c:v>2.2280092592586499E-2</c:v>
                </c:pt>
                <c:pt idx="1926">
                  <c:v>2.2291666666660499E-2</c:v>
                </c:pt>
                <c:pt idx="1927">
                  <c:v>2.2303240740734601E-2</c:v>
                </c:pt>
                <c:pt idx="1928">
                  <c:v>2.2314814814808698E-2</c:v>
                </c:pt>
                <c:pt idx="1929">
                  <c:v>2.23263888888828E-2</c:v>
                </c:pt>
                <c:pt idx="1930">
                  <c:v>2.2337962962956801E-2</c:v>
                </c:pt>
                <c:pt idx="1931">
                  <c:v>2.2349537037030898E-2</c:v>
                </c:pt>
                <c:pt idx="1932">
                  <c:v>2.2361111111105E-2</c:v>
                </c:pt>
                <c:pt idx="1933">
                  <c:v>2.2372685185179E-2</c:v>
                </c:pt>
                <c:pt idx="1934">
                  <c:v>2.2384259259253102E-2</c:v>
                </c:pt>
                <c:pt idx="1935">
                  <c:v>2.23958333333272E-2</c:v>
                </c:pt>
                <c:pt idx="1936">
                  <c:v>2.24074074074012E-2</c:v>
                </c:pt>
                <c:pt idx="1937">
                  <c:v>2.2418981481475302E-2</c:v>
                </c:pt>
                <c:pt idx="1938">
                  <c:v>2.2430555555549399E-2</c:v>
                </c:pt>
                <c:pt idx="1939">
                  <c:v>2.2442129629623501E-2</c:v>
                </c:pt>
                <c:pt idx="1940">
                  <c:v>2.2453703703697502E-2</c:v>
                </c:pt>
                <c:pt idx="1941">
                  <c:v>2.2465277777771599E-2</c:v>
                </c:pt>
                <c:pt idx="1942">
                  <c:v>2.2476851851845701E-2</c:v>
                </c:pt>
                <c:pt idx="1943">
                  <c:v>2.2488425925919701E-2</c:v>
                </c:pt>
                <c:pt idx="1944">
                  <c:v>2.2499999999993799E-2</c:v>
                </c:pt>
                <c:pt idx="1945">
                  <c:v>2.2511574074067901E-2</c:v>
                </c:pt>
                <c:pt idx="1946">
                  <c:v>2.2523148148141901E-2</c:v>
                </c:pt>
                <c:pt idx="1947">
                  <c:v>2.2534722222215999E-2</c:v>
                </c:pt>
                <c:pt idx="1948">
                  <c:v>2.25462962962901E-2</c:v>
                </c:pt>
                <c:pt idx="1949">
                  <c:v>2.2557870370364198E-2</c:v>
                </c:pt>
                <c:pt idx="1950">
                  <c:v>2.2569444444438199E-2</c:v>
                </c:pt>
                <c:pt idx="1951">
                  <c:v>2.25810185185123E-2</c:v>
                </c:pt>
                <c:pt idx="1952">
                  <c:v>2.2592592592586402E-2</c:v>
                </c:pt>
                <c:pt idx="1953">
                  <c:v>2.2604166666660399E-2</c:v>
                </c:pt>
                <c:pt idx="1954">
                  <c:v>2.26157407407345E-2</c:v>
                </c:pt>
                <c:pt idx="1955">
                  <c:v>2.2627314814808602E-2</c:v>
                </c:pt>
                <c:pt idx="1956">
                  <c:v>2.2638888888882599E-2</c:v>
                </c:pt>
                <c:pt idx="1957">
                  <c:v>2.26504629629567E-2</c:v>
                </c:pt>
                <c:pt idx="1958">
                  <c:v>2.2662037037030801E-2</c:v>
                </c:pt>
                <c:pt idx="1959">
                  <c:v>2.2673611111104899E-2</c:v>
                </c:pt>
                <c:pt idx="1960">
                  <c:v>2.26851851851789E-2</c:v>
                </c:pt>
                <c:pt idx="1961">
                  <c:v>2.2696759259253001E-2</c:v>
                </c:pt>
                <c:pt idx="1962">
                  <c:v>2.2708333333327099E-2</c:v>
                </c:pt>
                <c:pt idx="1963">
                  <c:v>2.27199074074011E-2</c:v>
                </c:pt>
                <c:pt idx="1964">
                  <c:v>2.2731481481475201E-2</c:v>
                </c:pt>
                <c:pt idx="1965">
                  <c:v>2.2743055555549299E-2</c:v>
                </c:pt>
                <c:pt idx="1966">
                  <c:v>2.27546296296233E-2</c:v>
                </c:pt>
                <c:pt idx="1967">
                  <c:v>2.2766203703697401E-2</c:v>
                </c:pt>
                <c:pt idx="1968">
                  <c:v>2.2777777777771499E-2</c:v>
                </c:pt>
                <c:pt idx="1969">
                  <c:v>2.27893518518456E-2</c:v>
                </c:pt>
                <c:pt idx="1970">
                  <c:v>2.2800925925919601E-2</c:v>
                </c:pt>
                <c:pt idx="1971">
                  <c:v>2.2812499999993699E-2</c:v>
                </c:pt>
                <c:pt idx="1972">
                  <c:v>2.28240740740678E-2</c:v>
                </c:pt>
                <c:pt idx="1973">
                  <c:v>2.2835648148141801E-2</c:v>
                </c:pt>
                <c:pt idx="1974">
                  <c:v>2.2847222222215899E-2</c:v>
                </c:pt>
                <c:pt idx="1975">
                  <c:v>2.285879629629E-2</c:v>
                </c:pt>
                <c:pt idx="1976">
                  <c:v>2.2870370370364001E-2</c:v>
                </c:pt>
                <c:pt idx="1977">
                  <c:v>2.2881944444438099E-2</c:v>
                </c:pt>
                <c:pt idx="1978">
                  <c:v>2.28935185185122E-2</c:v>
                </c:pt>
                <c:pt idx="1979">
                  <c:v>2.2905092592586301E-2</c:v>
                </c:pt>
                <c:pt idx="1980">
                  <c:v>2.2916666666660299E-2</c:v>
                </c:pt>
                <c:pt idx="1981">
                  <c:v>2.29282407407344E-2</c:v>
                </c:pt>
                <c:pt idx="1982">
                  <c:v>2.2939814814808501E-2</c:v>
                </c:pt>
                <c:pt idx="1983">
                  <c:v>2.2951388888882499E-2</c:v>
                </c:pt>
                <c:pt idx="1984">
                  <c:v>2.29629629629566E-2</c:v>
                </c:pt>
                <c:pt idx="1985">
                  <c:v>2.2974537037030701E-2</c:v>
                </c:pt>
                <c:pt idx="1986">
                  <c:v>2.2986111111104799E-2</c:v>
                </c:pt>
                <c:pt idx="1987">
                  <c:v>2.29976851851788E-2</c:v>
                </c:pt>
                <c:pt idx="1988">
                  <c:v>2.3009259259252901E-2</c:v>
                </c:pt>
                <c:pt idx="1989">
                  <c:v>2.3020833333326999E-2</c:v>
                </c:pt>
                <c:pt idx="1990">
                  <c:v>2.3032407407401E-2</c:v>
                </c:pt>
                <c:pt idx="1991">
                  <c:v>2.3043981481475101E-2</c:v>
                </c:pt>
                <c:pt idx="1992">
                  <c:v>2.3055555555549199E-2</c:v>
                </c:pt>
                <c:pt idx="1993">
                  <c:v>2.30671296296232E-2</c:v>
                </c:pt>
                <c:pt idx="1994">
                  <c:v>2.3078703703697301E-2</c:v>
                </c:pt>
                <c:pt idx="1995">
                  <c:v>2.3090277777771399E-2</c:v>
                </c:pt>
                <c:pt idx="1996">
                  <c:v>2.31018518518455E-2</c:v>
                </c:pt>
                <c:pt idx="1997">
                  <c:v>2.3113425925919501E-2</c:v>
                </c:pt>
                <c:pt idx="1998">
                  <c:v>2.3124999999993599E-2</c:v>
                </c:pt>
                <c:pt idx="1999">
                  <c:v>2.31365740740677E-2</c:v>
                </c:pt>
                <c:pt idx="2000">
                  <c:v>2.3148148148141701E-2</c:v>
                </c:pt>
                <c:pt idx="2001">
                  <c:v>2.3159722222215798E-2</c:v>
                </c:pt>
                <c:pt idx="2002">
                  <c:v>2.31712962962899E-2</c:v>
                </c:pt>
                <c:pt idx="2003">
                  <c:v>2.3182870370363901E-2</c:v>
                </c:pt>
                <c:pt idx="2004">
                  <c:v>2.3194444444437998E-2</c:v>
                </c:pt>
                <c:pt idx="2005">
                  <c:v>2.32060185185121E-2</c:v>
                </c:pt>
                <c:pt idx="2006">
                  <c:v>2.3217592592586201E-2</c:v>
                </c:pt>
                <c:pt idx="2007">
                  <c:v>2.3229166666660198E-2</c:v>
                </c:pt>
                <c:pt idx="2008">
                  <c:v>2.32407407407343E-2</c:v>
                </c:pt>
                <c:pt idx="2009">
                  <c:v>2.3252314814808401E-2</c:v>
                </c:pt>
                <c:pt idx="2010">
                  <c:v>2.3263888888882402E-2</c:v>
                </c:pt>
                <c:pt idx="2011">
                  <c:v>2.3275462962956499E-2</c:v>
                </c:pt>
                <c:pt idx="2012">
                  <c:v>2.3287037037030601E-2</c:v>
                </c:pt>
                <c:pt idx="2013">
                  <c:v>2.3298611111104602E-2</c:v>
                </c:pt>
                <c:pt idx="2014">
                  <c:v>2.3310185185178699E-2</c:v>
                </c:pt>
                <c:pt idx="2015">
                  <c:v>2.3321759259252801E-2</c:v>
                </c:pt>
                <c:pt idx="2016">
                  <c:v>2.3333333333326899E-2</c:v>
                </c:pt>
                <c:pt idx="2017">
                  <c:v>2.3344907407400899E-2</c:v>
                </c:pt>
                <c:pt idx="2018">
                  <c:v>2.3356481481475001E-2</c:v>
                </c:pt>
                <c:pt idx="2019">
                  <c:v>2.3368055555549098E-2</c:v>
                </c:pt>
                <c:pt idx="2020">
                  <c:v>2.3379629629623099E-2</c:v>
                </c:pt>
                <c:pt idx="2021">
                  <c:v>2.3391203703697201E-2</c:v>
                </c:pt>
                <c:pt idx="2022">
                  <c:v>2.3402777777771298E-2</c:v>
                </c:pt>
                <c:pt idx="2023">
                  <c:v>2.3414351851845299E-2</c:v>
                </c:pt>
                <c:pt idx="2024">
                  <c:v>2.34259259259194E-2</c:v>
                </c:pt>
                <c:pt idx="2025">
                  <c:v>2.3437499999993502E-2</c:v>
                </c:pt>
                <c:pt idx="2026">
                  <c:v>2.34490740740676E-2</c:v>
                </c:pt>
                <c:pt idx="2027">
                  <c:v>2.34606481481416E-2</c:v>
                </c:pt>
                <c:pt idx="2028">
                  <c:v>2.3472222222215702E-2</c:v>
                </c:pt>
                <c:pt idx="2029">
                  <c:v>2.3483796296289799E-2</c:v>
                </c:pt>
                <c:pt idx="2030">
                  <c:v>2.34953703703638E-2</c:v>
                </c:pt>
                <c:pt idx="2031">
                  <c:v>2.3506944444437902E-2</c:v>
                </c:pt>
                <c:pt idx="2032">
                  <c:v>2.3518518518511999E-2</c:v>
                </c:pt>
                <c:pt idx="2033">
                  <c:v>2.3530092592586E-2</c:v>
                </c:pt>
                <c:pt idx="2034">
                  <c:v>2.3541666666660101E-2</c:v>
                </c:pt>
                <c:pt idx="2035">
                  <c:v>2.3553240740734199E-2</c:v>
                </c:pt>
                <c:pt idx="2036">
                  <c:v>2.3564814814808301E-2</c:v>
                </c:pt>
                <c:pt idx="2037">
                  <c:v>2.3576388888882301E-2</c:v>
                </c:pt>
                <c:pt idx="2038">
                  <c:v>2.3587962962956399E-2</c:v>
                </c:pt>
                <c:pt idx="2039">
                  <c:v>2.35995370370305E-2</c:v>
                </c:pt>
                <c:pt idx="2040">
                  <c:v>2.3611111111104501E-2</c:v>
                </c:pt>
                <c:pt idx="2041">
                  <c:v>2.3622685185178599E-2</c:v>
                </c:pt>
                <c:pt idx="2042">
                  <c:v>2.36342592592527E-2</c:v>
                </c:pt>
                <c:pt idx="2043">
                  <c:v>2.3645833333326701E-2</c:v>
                </c:pt>
                <c:pt idx="2044">
                  <c:v>2.3657407407400799E-2</c:v>
                </c:pt>
                <c:pt idx="2045">
                  <c:v>2.36689814814749E-2</c:v>
                </c:pt>
                <c:pt idx="2046">
                  <c:v>2.3680555555549002E-2</c:v>
                </c:pt>
                <c:pt idx="2047">
                  <c:v>2.3692129629622999E-2</c:v>
                </c:pt>
                <c:pt idx="2048">
                  <c:v>2.37037037036971E-2</c:v>
                </c:pt>
                <c:pt idx="2049">
                  <c:v>2.3715277777771201E-2</c:v>
                </c:pt>
                <c:pt idx="2050">
                  <c:v>2.3726851851845199E-2</c:v>
                </c:pt>
                <c:pt idx="2051">
                  <c:v>2.37384259259193E-2</c:v>
                </c:pt>
                <c:pt idx="2052">
                  <c:v>2.3749999999993401E-2</c:v>
                </c:pt>
                <c:pt idx="2053">
                  <c:v>2.3761574074067399E-2</c:v>
                </c:pt>
                <c:pt idx="2054">
                  <c:v>2.37731481481415E-2</c:v>
                </c:pt>
                <c:pt idx="2055">
                  <c:v>2.3784722222215601E-2</c:v>
                </c:pt>
                <c:pt idx="2056">
                  <c:v>2.3796296296289699E-2</c:v>
                </c:pt>
                <c:pt idx="2057">
                  <c:v>2.38078703703637E-2</c:v>
                </c:pt>
                <c:pt idx="2058">
                  <c:v>2.3819444444437801E-2</c:v>
                </c:pt>
                <c:pt idx="2059">
                  <c:v>2.3831018518511899E-2</c:v>
                </c:pt>
                <c:pt idx="2060">
                  <c:v>2.38425925925859E-2</c:v>
                </c:pt>
                <c:pt idx="2061">
                  <c:v>2.3854166666660001E-2</c:v>
                </c:pt>
                <c:pt idx="2062">
                  <c:v>2.3865740740734099E-2</c:v>
                </c:pt>
                <c:pt idx="2063">
                  <c:v>2.38773148148081E-2</c:v>
                </c:pt>
                <c:pt idx="2064">
                  <c:v>2.3888888888882201E-2</c:v>
                </c:pt>
                <c:pt idx="2065">
                  <c:v>2.3900462962956299E-2</c:v>
                </c:pt>
                <c:pt idx="2066">
                  <c:v>2.39120370370304E-2</c:v>
                </c:pt>
                <c:pt idx="2067">
                  <c:v>2.3923611111104401E-2</c:v>
                </c:pt>
                <c:pt idx="2068">
                  <c:v>2.3935185185178499E-2</c:v>
                </c:pt>
                <c:pt idx="2069">
                  <c:v>2.39467592592526E-2</c:v>
                </c:pt>
                <c:pt idx="2070">
                  <c:v>2.3958333333326601E-2</c:v>
                </c:pt>
                <c:pt idx="2071">
                  <c:v>2.3969907407400699E-2</c:v>
                </c:pt>
                <c:pt idx="2072">
                  <c:v>2.39814814814748E-2</c:v>
                </c:pt>
                <c:pt idx="2073">
                  <c:v>2.3993055555548801E-2</c:v>
                </c:pt>
                <c:pt idx="2074">
                  <c:v>2.4004629629622899E-2</c:v>
                </c:pt>
                <c:pt idx="2075">
                  <c:v>2.4016203703697E-2</c:v>
                </c:pt>
                <c:pt idx="2076">
                  <c:v>2.4027777777771101E-2</c:v>
                </c:pt>
                <c:pt idx="2077">
                  <c:v>2.4039351851845098E-2</c:v>
                </c:pt>
                <c:pt idx="2078">
                  <c:v>2.40509259259192E-2</c:v>
                </c:pt>
                <c:pt idx="2079">
                  <c:v>2.4062499999993301E-2</c:v>
                </c:pt>
                <c:pt idx="2080">
                  <c:v>2.4074074074067298E-2</c:v>
                </c:pt>
                <c:pt idx="2081">
                  <c:v>2.40856481481414E-2</c:v>
                </c:pt>
                <c:pt idx="2082">
                  <c:v>2.4097222222215501E-2</c:v>
                </c:pt>
                <c:pt idx="2083">
                  <c:v>2.4108796296289502E-2</c:v>
                </c:pt>
                <c:pt idx="2084">
                  <c:v>2.41203703703636E-2</c:v>
                </c:pt>
                <c:pt idx="2085">
                  <c:v>2.4131944444437701E-2</c:v>
                </c:pt>
                <c:pt idx="2086">
                  <c:v>2.4143518518511799E-2</c:v>
                </c:pt>
                <c:pt idx="2087">
                  <c:v>2.4155092592585799E-2</c:v>
                </c:pt>
                <c:pt idx="2088">
                  <c:v>2.4166666666659901E-2</c:v>
                </c:pt>
                <c:pt idx="2089">
                  <c:v>2.4178240740733999E-2</c:v>
                </c:pt>
                <c:pt idx="2090">
                  <c:v>2.4189814814807999E-2</c:v>
                </c:pt>
                <c:pt idx="2091">
                  <c:v>2.4201388888882101E-2</c:v>
                </c:pt>
                <c:pt idx="2092">
                  <c:v>2.4212962962956198E-2</c:v>
                </c:pt>
                <c:pt idx="2093">
                  <c:v>2.42245370370303E-2</c:v>
                </c:pt>
                <c:pt idx="2094">
                  <c:v>2.4236111111104301E-2</c:v>
                </c:pt>
                <c:pt idx="2095">
                  <c:v>2.4247685185178398E-2</c:v>
                </c:pt>
                <c:pt idx="2096">
                  <c:v>2.42592592592525E-2</c:v>
                </c:pt>
                <c:pt idx="2097">
                  <c:v>2.42708333333265E-2</c:v>
                </c:pt>
                <c:pt idx="2098">
                  <c:v>2.4282407407400598E-2</c:v>
                </c:pt>
                <c:pt idx="2099">
                  <c:v>2.42939814814747E-2</c:v>
                </c:pt>
                <c:pt idx="2100">
                  <c:v>2.43055555555487E-2</c:v>
                </c:pt>
                <c:pt idx="2101">
                  <c:v>2.4317129629622802E-2</c:v>
                </c:pt>
                <c:pt idx="2102">
                  <c:v>2.4328703703696899E-2</c:v>
                </c:pt>
                <c:pt idx="2103">
                  <c:v>2.4340277777771001E-2</c:v>
                </c:pt>
                <c:pt idx="2104">
                  <c:v>2.4351851851845002E-2</c:v>
                </c:pt>
                <c:pt idx="2105">
                  <c:v>2.4363425925919099E-2</c:v>
                </c:pt>
                <c:pt idx="2106">
                  <c:v>2.4374999999993201E-2</c:v>
                </c:pt>
                <c:pt idx="2107">
                  <c:v>2.4386574074067201E-2</c:v>
                </c:pt>
                <c:pt idx="2108">
                  <c:v>2.4398148148141299E-2</c:v>
                </c:pt>
                <c:pt idx="2109">
                  <c:v>2.4409722222215401E-2</c:v>
                </c:pt>
                <c:pt idx="2110">
                  <c:v>2.4421296296289401E-2</c:v>
                </c:pt>
                <c:pt idx="2111">
                  <c:v>2.4432870370363499E-2</c:v>
                </c:pt>
                <c:pt idx="2112">
                  <c:v>2.4444444444437601E-2</c:v>
                </c:pt>
                <c:pt idx="2113">
                  <c:v>2.4456018518511698E-2</c:v>
                </c:pt>
                <c:pt idx="2114">
                  <c:v>2.4467592592585699E-2</c:v>
                </c:pt>
                <c:pt idx="2115">
                  <c:v>2.44791666666598E-2</c:v>
                </c:pt>
                <c:pt idx="2116">
                  <c:v>2.4490740740733902E-2</c:v>
                </c:pt>
                <c:pt idx="2117">
                  <c:v>2.4502314814807899E-2</c:v>
                </c:pt>
                <c:pt idx="2118">
                  <c:v>2.4513888888882E-2</c:v>
                </c:pt>
                <c:pt idx="2119">
                  <c:v>2.4525462962956102E-2</c:v>
                </c:pt>
                <c:pt idx="2120">
                  <c:v>2.4537037037030099E-2</c:v>
                </c:pt>
                <c:pt idx="2121">
                  <c:v>2.45486111111042E-2</c:v>
                </c:pt>
                <c:pt idx="2122">
                  <c:v>2.4560185185178302E-2</c:v>
                </c:pt>
                <c:pt idx="2123">
                  <c:v>2.4571759259252399E-2</c:v>
                </c:pt>
                <c:pt idx="2124">
                  <c:v>2.45833333333264E-2</c:v>
                </c:pt>
                <c:pt idx="2125">
                  <c:v>2.4594907407400501E-2</c:v>
                </c:pt>
                <c:pt idx="2126">
                  <c:v>2.4606481481474599E-2</c:v>
                </c:pt>
                <c:pt idx="2127">
                  <c:v>2.46180555555486E-2</c:v>
                </c:pt>
                <c:pt idx="2128">
                  <c:v>2.4629629629622701E-2</c:v>
                </c:pt>
                <c:pt idx="2129">
                  <c:v>2.4641203703696799E-2</c:v>
                </c:pt>
                <c:pt idx="2130">
                  <c:v>2.46527777777708E-2</c:v>
                </c:pt>
                <c:pt idx="2131">
                  <c:v>2.4664351851844901E-2</c:v>
                </c:pt>
                <c:pt idx="2132">
                  <c:v>2.4675925925918999E-2</c:v>
                </c:pt>
                <c:pt idx="2133">
                  <c:v>2.46874999999931E-2</c:v>
                </c:pt>
                <c:pt idx="2134">
                  <c:v>2.4699074074067101E-2</c:v>
                </c:pt>
                <c:pt idx="2135">
                  <c:v>2.4710648148141199E-2</c:v>
                </c:pt>
                <c:pt idx="2136">
                  <c:v>2.47222222222153E-2</c:v>
                </c:pt>
                <c:pt idx="2137">
                  <c:v>2.4733796296289301E-2</c:v>
                </c:pt>
                <c:pt idx="2138">
                  <c:v>2.4745370370363399E-2</c:v>
                </c:pt>
                <c:pt idx="2139">
                  <c:v>2.47569444444375E-2</c:v>
                </c:pt>
                <c:pt idx="2140">
                  <c:v>2.4768518518511501E-2</c:v>
                </c:pt>
                <c:pt idx="2141">
                  <c:v>2.4780092592585599E-2</c:v>
                </c:pt>
                <c:pt idx="2142">
                  <c:v>2.47916666666597E-2</c:v>
                </c:pt>
                <c:pt idx="2143">
                  <c:v>2.4803240740733801E-2</c:v>
                </c:pt>
                <c:pt idx="2144">
                  <c:v>2.4814814814807799E-2</c:v>
                </c:pt>
                <c:pt idx="2145">
                  <c:v>2.48263888888819E-2</c:v>
                </c:pt>
                <c:pt idx="2146">
                  <c:v>2.4837962962956001E-2</c:v>
                </c:pt>
                <c:pt idx="2147">
                  <c:v>2.4849537037029999E-2</c:v>
                </c:pt>
                <c:pt idx="2148">
                  <c:v>2.48611111111041E-2</c:v>
                </c:pt>
                <c:pt idx="2149">
                  <c:v>2.4872685185178201E-2</c:v>
                </c:pt>
                <c:pt idx="2150">
                  <c:v>2.4884259259252198E-2</c:v>
                </c:pt>
                <c:pt idx="2151">
                  <c:v>2.48958333333263E-2</c:v>
                </c:pt>
                <c:pt idx="2152">
                  <c:v>2.4907407407400401E-2</c:v>
                </c:pt>
                <c:pt idx="2153">
                  <c:v>2.4918981481474499E-2</c:v>
                </c:pt>
                <c:pt idx="2154">
                  <c:v>2.49305555555485E-2</c:v>
                </c:pt>
                <c:pt idx="2155">
                  <c:v>2.4942129629622601E-2</c:v>
                </c:pt>
                <c:pt idx="2156">
                  <c:v>2.4953703703696699E-2</c:v>
                </c:pt>
                <c:pt idx="2157">
                  <c:v>2.49652777777707E-2</c:v>
                </c:pt>
                <c:pt idx="2158">
                  <c:v>2.4976851851844801E-2</c:v>
                </c:pt>
                <c:pt idx="2159">
                  <c:v>2.4988425925918899E-2</c:v>
                </c:pt>
                <c:pt idx="2160">
                  <c:v>2.4999999999992899E-2</c:v>
                </c:pt>
                <c:pt idx="2161">
                  <c:v>2.5011574074067001E-2</c:v>
                </c:pt>
                <c:pt idx="2162">
                  <c:v>2.5023148148141099E-2</c:v>
                </c:pt>
                <c:pt idx="2163">
                  <c:v>2.50347222222152E-2</c:v>
                </c:pt>
                <c:pt idx="2164">
                  <c:v>2.5046296296289201E-2</c:v>
                </c:pt>
                <c:pt idx="2165">
                  <c:v>2.5057870370363299E-2</c:v>
                </c:pt>
                <c:pt idx="2166">
                  <c:v>2.50694444444374E-2</c:v>
                </c:pt>
                <c:pt idx="2167">
                  <c:v>2.5081018518511401E-2</c:v>
                </c:pt>
                <c:pt idx="2168">
                  <c:v>2.5092592592585498E-2</c:v>
                </c:pt>
                <c:pt idx="2169">
                  <c:v>2.51041666666596E-2</c:v>
                </c:pt>
                <c:pt idx="2170">
                  <c:v>2.51157407407336E-2</c:v>
                </c:pt>
                <c:pt idx="2171">
                  <c:v>2.5127314814807698E-2</c:v>
                </c:pt>
                <c:pt idx="2172">
                  <c:v>2.51388888888818E-2</c:v>
                </c:pt>
                <c:pt idx="2173">
                  <c:v>2.5150462962955901E-2</c:v>
                </c:pt>
                <c:pt idx="2174">
                  <c:v>2.5162037037029902E-2</c:v>
                </c:pt>
                <c:pt idx="2175">
                  <c:v>2.5173611111104E-2</c:v>
                </c:pt>
                <c:pt idx="2176">
                  <c:v>2.5185185185178101E-2</c:v>
                </c:pt>
                <c:pt idx="2177">
                  <c:v>2.5196759259252102E-2</c:v>
                </c:pt>
                <c:pt idx="2178">
                  <c:v>2.5208333333326199E-2</c:v>
                </c:pt>
                <c:pt idx="2179">
                  <c:v>2.5219907407400301E-2</c:v>
                </c:pt>
                <c:pt idx="2180">
                  <c:v>2.5231481481474301E-2</c:v>
                </c:pt>
                <c:pt idx="2181">
                  <c:v>2.5243055555548399E-2</c:v>
                </c:pt>
                <c:pt idx="2182">
                  <c:v>2.5254629629622501E-2</c:v>
                </c:pt>
                <c:pt idx="2183">
                  <c:v>2.5266203703696598E-2</c:v>
                </c:pt>
                <c:pt idx="2184">
                  <c:v>2.5277777777770599E-2</c:v>
                </c:pt>
                <c:pt idx="2185">
                  <c:v>2.5289351851844701E-2</c:v>
                </c:pt>
                <c:pt idx="2186">
                  <c:v>2.5300925925918798E-2</c:v>
                </c:pt>
                <c:pt idx="2187">
                  <c:v>2.5312499999992799E-2</c:v>
                </c:pt>
                <c:pt idx="2188">
                  <c:v>2.53240740740669E-2</c:v>
                </c:pt>
                <c:pt idx="2189">
                  <c:v>2.5335648148140998E-2</c:v>
                </c:pt>
                <c:pt idx="2190">
                  <c:v>2.53472222222151E-2</c:v>
                </c:pt>
                <c:pt idx="2191">
                  <c:v>2.53587962962891E-2</c:v>
                </c:pt>
                <c:pt idx="2192">
                  <c:v>2.5370370370363202E-2</c:v>
                </c:pt>
                <c:pt idx="2193">
                  <c:v>2.5381944444437299E-2</c:v>
                </c:pt>
                <c:pt idx="2194">
                  <c:v>2.53935185185113E-2</c:v>
                </c:pt>
                <c:pt idx="2195">
                  <c:v>2.5405092592585402E-2</c:v>
                </c:pt>
                <c:pt idx="2196">
                  <c:v>2.5416666666659499E-2</c:v>
                </c:pt>
                <c:pt idx="2197">
                  <c:v>2.54282407407335E-2</c:v>
                </c:pt>
                <c:pt idx="2198">
                  <c:v>2.5439814814807601E-2</c:v>
                </c:pt>
                <c:pt idx="2199">
                  <c:v>2.5451388888881699E-2</c:v>
                </c:pt>
                <c:pt idx="2200">
                  <c:v>2.5462962962955801E-2</c:v>
                </c:pt>
                <c:pt idx="2201">
                  <c:v>2.5474537037029801E-2</c:v>
                </c:pt>
                <c:pt idx="2202">
                  <c:v>2.5486111111103899E-2</c:v>
                </c:pt>
                <c:pt idx="2203">
                  <c:v>2.5497685185178001E-2</c:v>
                </c:pt>
                <c:pt idx="2204">
                  <c:v>2.5509259259252001E-2</c:v>
                </c:pt>
                <c:pt idx="2205">
                  <c:v>2.5520833333326099E-2</c:v>
                </c:pt>
                <c:pt idx="2206">
                  <c:v>2.55324074074002E-2</c:v>
                </c:pt>
                <c:pt idx="2207">
                  <c:v>2.5543981481474201E-2</c:v>
                </c:pt>
                <c:pt idx="2208">
                  <c:v>2.5555555555548299E-2</c:v>
                </c:pt>
                <c:pt idx="2209">
                  <c:v>2.55671296296224E-2</c:v>
                </c:pt>
                <c:pt idx="2210">
                  <c:v>2.5578703703696502E-2</c:v>
                </c:pt>
                <c:pt idx="2211">
                  <c:v>2.5590277777770499E-2</c:v>
                </c:pt>
                <c:pt idx="2212">
                  <c:v>2.56018518518446E-2</c:v>
                </c:pt>
                <c:pt idx="2213">
                  <c:v>2.5613425925918702E-2</c:v>
                </c:pt>
                <c:pt idx="2214">
                  <c:v>2.5624999999992699E-2</c:v>
                </c:pt>
                <c:pt idx="2215">
                  <c:v>2.56365740740668E-2</c:v>
                </c:pt>
                <c:pt idx="2216">
                  <c:v>2.5648148148140901E-2</c:v>
                </c:pt>
                <c:pt idx="2217">
                  <c:v>2.5659722222214899E-2</c:v>
                </c:pt>
                <c:pt idx="2218">
                  <c:v>2.5671296296289E-2</c:v>
                </c:pt>
                <c:pt idx="2219">
                  <c:v>2.5682870370363101E-2</c:v>
                </c:pt>
                <c:pt idx="2220">
                  <c:v>2.5694444444437199E-2</c:v>
                </c:pt>
                <c:pt idx="2221">
                  <c:v>2.57060185185112E-2</c:v>
                </c:pt>
                <c:pt idx="2222">
                  <c:v>2.5717592592585301E-2</c:v>
                </c:pt>
                <c:pt idx="2223">
                  <c:v>2.5729166666659399E-2</c:v>
                </c:pt>
                <c:pt idx="2224">
                  <c:v>2.57407407407334E-2</c:v>
                </c:pt>
                <c:pt idx="2225">
                  <c:v>2.5752314814807501E-2</c:v>
                </c:pt>
                <c:pt idx="2226">
                  <c:v>2.5763888888881599E-2</c:v>
                </c:pt>
                <c:pt idx="2227">
                  <c:v>2.57754629629556E-2</c:v>
                </c:pt>
                <c:pt idx="2228">
                  <c:v>2.5787037037029701E-2</c:v>
                </c:pt>
                <c:pt idx="2229">
                  <c:v>2.5798611111103799E-2</c:v>
                </c:pt>
                <c:pt idx="2230">
                  <c:v>2.58101851851779E-2</c:v>
                </c:pt>
                <c:pt idx="2231">
                  <c:v>2.5821759259251901E-2</c:v>
                </c:pt>
                <c:pt idx="2232">
                  <c:v>2.5833333333325999E-2</c:v>
                </c:pt>
                <c:pt idx="2233">
                  <c:v>2.58449074074001E-2</c:v>
                </c:pt>
                <c:pt idx="2234">
                  <c:v>2.5856481481474101E-2</c:v>
                </c:pt>
                <c:pt idx="2235">
                  <c:v>2.5868055555548199E-2</c:v>
                </c:pt>
                <c:pt idx="2236">
                  <c:v>2.58796296296223E-2</c:v>
                </c:pt>
                <c:pt idx="2237">
                  <c:v>2.5891203703696301E-2</c:v>
                </c:pt>
                <c:pt idx="2238">
                  <c:v>2.5902777777770399E-2</c:v>
                </c:pt>
                <c:pt idx="2239">
                  <c:v>2.59143518518445E-2</c:v>
                </c:pt>
                <c:pt idx="2240">
                  <c:v>2.5925925925918601E-2</c:v>
                </c:pt>
                <c:pt idx="2241">
                  <c:v>2.5937499999992598E-2</c:v>
                </c:pt>
                <c:pt idx="2242">
                  <c:v>2.59490740740667E-2</c:v>
                </c:pt>
                <c:pt idx="2243">
                  <c:v>2.5960648148140801E-2</c:v>
                </c:pt>
                <c:pt idx="2244">
                  <c:v>2.5972222222214798E-2</c:v>
                </c:pt>
                <c:pt idx="2245">
                  <c:v>2.59837962962889E-2</c:v>
                </c:pt>
                <c:pt idx="2246">
                  <c:v>2.5995370370363001E-2</c:v>
                </c:pt>
                <c:pt idx="2247">
                  <c:v>2.6006944444437002E-2</c:v>
                </c:pt>
                <c:pt idx="2248">
                  <c:v>2.60185185185111E-2</c:v>
                </c:pt>
                <c:pt idx="2249">
                  <c:v>2.6030092592585201E-2</c:v>
                </c:pt>
                <c:pt idx="2250">
                  <c:v>2.6041666666659299E-2</c:v>
                </c:pt>
                <c:pt idx="2251">
                  <c:v>2.6053240740733299E-2</c:v>
                </c:pt>
                <c:pt idx="2252">
                  <c:v>2.6064814814807401E-2</c:v>
                </c:pt>
                <c:pt idx="2253">
                  <c:v>2.6076388888881499E-2</c:v>
                </c:pt>
                <c:pt idx="2254">
                  <c:v>2.6087962962955499E-2</c:v>
                </c:pt>
                <c:pt idx="2255">
                  <c:v>2.6099537037029601E-2</c:v>
                </c:pt>
                <c:pt idx="2256">
                  <c:v>2.6111111111103699E-2</c:v>
                </c:pt>
                <c:pt idx="2257">
                  <c:v>2.6122685185177699E-2</c:v>
                </c:pt>
                <c:pt idx="2258">
                  <c:v>2.6134259259251801E-2</c:v>
                </c:pt>
                <c:pt idx="2259">
                  <c:v>2.6145833333325898E-2</c:v>
                </c:pt>
                <c:pt idx="2260">
                  <c:v>2.61574074074E-2</c:v>
                </c:pt>
                <c:pt idx="2261">
                  <c:v>2.6168981481474E-2</c:v>
                </c:pt>
                <c:pt idx="2262">
                  <c:v>2.6180555555548098E-2</c:v>
                </c:pt>
                <c:pt idx="2263">
                  <c:v>2.61921296296222E-2</c:v>
                </c:pt>
                <c:pt idx="2264">
                  <c:v>2.62037037036962E-2</c:v>
                </c:pt>
                <c:pt idx="2265">
                  <c:v>2.6215277777770302E-2</c:v>
                </c:pt>
                <c:pt idx="2266">
                  <c:v>2.62268518518444E-2</c:v>
                </c:pt>
                <c:pt idx="2267">
                  <c:v>2.62384259259184E-2</c:v>
                </c:pt>
                <c:pt idx="2268">
                  <c:v>2.6249999999992502E-2</c:v>
                </c:pt>
                <c:pt idx="2269">
                  <c:v>2.6261574074066599E-2</c:v>
                </c:pt>
                <c:pt idx="2270">
                  <c:v>2.6273148148140701E-2</c:v>
                </c:pt>
                <c:pt idx="2271">
                  <c:v>2.6284722222214701E-2</c:v>
                </c:pt>
                <c:pt idx="2272">
                  <c:v>2.6296296296288799E-2</c:v>
                </c:pt>
                <c:pt idx="2273">
                  <c:v>2.6307870370362901E-2</c:v>
                </c:pt>
                <c:pt idx="2274">
                  <c:v>2.6319444444436901E-2</c:v>
                </c:pt>
                <c:pt idx="2275">
                  <c:v>2.6331018518510999E-2</c:v>
                </c:pt>
                <c:pt idx="2276">
                  <c:v>2.6342592592585101E-2</c:v>
                </c:pt>
                <c:pt idx="2277">
                  <c:v>2.6354166666659101E-2</c:v>
                </c:pt>
                <c:pt idx="2278">
                  <c:v>2.6365740740733199E-2</c:v>
                </c:pt>
                <c:pt idx="2279">
                  <c:v>2.63773148148073E-2</c:v>
                </c:pt>
                <c:pt idx="2280">
                  <c:v>2.6388888888881398E-2</c:v>
                </c:pt>
                <c:pt idx="2281">
                  <c:v>2.6400462962955399E-2</c:v>
                </c:pt>
                <c:pt idx="2282">
                  <c:v>2.64120370370295E-2</c:v>
                </c:pt>
                <c:pt idx="2283">
                  <c:v>2.6423611111103602E-2</c:v>
                </c:pt>
                <c:pt idx="2284">
                  <c:v>2.6435185185177599E-2</c:v>
                </c:pt>
                <c:pt idx="2285">
                  <c:v>2.64467592592517E-2</c:v>
                </c:pt>
                <c:pt idx="2286">
                  <c:v>2.6458333333325802E-2</c:v>
                </c:pt>
                <c:pt idx="2287">
                  <c:v>2.6469907407399899E-2</c:v>
                </c:pt>
                <c:pt idx="2288">
                  <c:v>2.64814814814739E-2</c:v>
                </c:pt>
                <c:pt idx="2289">
                  <c:v>2.6493055555548001E-2</c:v>
                </c:pt>
                <c:pt idx="2290">
                  <c:v>2.6504629629622099E-2</c:v>
                </c:pt>
                <c:pt idx="2291">
                  <c:v>2.65162037036961E-2</c:v>
                </c:pt>
                <c:pt idx="2292">
                  <c:v>2.6527777777770201E-2</c:v>
                </c:pt>
                <c:pt idx="2293">
                  <c:v>2.6539351851844299E-2</c:v>
                </c:pt>
                <c:pt idx="2294">
                  <c:v>2.65509259259183E-2</c:v>
                </c:pt>
                <c:pt idx="2295">
                  <c:v>2.6562499999992401E-2</c:v>
                </c:pt>
                <c:pt idx="2296">
                  <c:v>2.6574074074066499E-2</c:v>
                </c:pt>
                <c:pt idx="2297">
                  <c:v>2.65856481481406E-2</c:v>
                </c:pt>
                <c:pt idx="2298">
                  <c:v>2.6597222222214601E-2</c:v>
                </c:pt>
                <c:pt idx="2299">
                  <c:v>2.6608796296288699E-2</c:v>
                </c:pt>
                <c:pt idx="2300">
                  <c:v>2.66203703703628E-2</c:v>
                </c:pt>
                <c:pt idx="2301">
                  <c:v>2.6631944444436801E-2</c:v>
                </c:pt>
                <c:pt idx="2302">
                  <c:v>2.6643518518510899E-2</c:v>
                </c:pt>
                <c:pt idx="2303">
                  <c:v>2.6655092592585E-2</c:v>
                </c:pt>
                <c:pt idx="2304">
                  <c:v>2.6666666666659001E-2</c:v>
                </c:pt>
                <c:pt idx="2305">
                  <c:v>2.6678240740733099E-2</c:v>
                </c:pt>
                <c:pt idx="2306">
                  <c:v>2.66898148148072E-2</c:v>
                </c:pt>
                <c:pt idx="2307">
                  <c:v>2.6701388888881301E-2</c:v>
                </c:pt>
                <c:pt idx="2308">
                  <c:v>2.6712962962955299E-2</c:v>
                </c:pt>
                <c:pt idx="2309">
                  <c:v>2.67245370370294E-2</c:v>
                </c:pt>
                <c:pt idx="2310">
                  <c:v>2.6736111111103501E-2</c:v>
                </c:pt>
                <c:pt idx="2311">
                  <c:v>2.6747685185177499E-2</c:v>
                </c:pt>
                <c:pt idx="2312">
                  <c:v>2.67592592592516E-2</c:v>
                </c:pt>
                <c:pt idx="2313">
                  <c:v>2.6770833333325701E-2</c:v>
                </c:pt>
                <c:pt idx="2314">
                  <c:v>2.6782407407399698E-2</c:v>
                </c:pt>
                <c:pt idx="2315">
                  <c:v>2.67939814814738E-2</c:v>
                </c:pt>
                <c:pt idx="2316">
                  <c:v>2.6805555555547901E-2</c:v>
                </c:pt>
                <c:pt idx="2317">
                  <c:v>2.6817129629621999E-2</c:v>
                </c:pt>
                <c:pt idx="2318">
                  <c:v>2.6828703703696E-2</c:v>
                </c:pt>
                <c:pt idx="2319">
                  <c:v>2.6840277777770101E-2</c:v>
                </c:pt>
                <c:pt idx="2320">
                  <c:v>2.6851851851844199E-2</c:v>
                </c:pt>
                <c:pt idx="2321">
                  <c:v>2.68634259259182E-2</c:v>
                </c:pt>
                <c:pt idx="2322">
                  <c:v>2.6874999999992301E-2</c:v>
                </c:pt>
                <c:pt idx="2323">
                  <c:v>2.6886574074066399E-2</c:v>
                </c:pt>
                <c:pt idx="2324">
                  <c:v>2.6898148148140399E-2</c:v>
                </c:pt>
                <c:pt idx="2325">
                  <c:v>2.6909722222214501E-2</c:v>
                </c:pt>
                <c:pt idx="2326">
                  <c:v>2.6921296296288599E-2</c:v>
                </c:pt>
                <c:pt idx="2327">
                  <c:v>2.69328703703627E-2</c:v>
                </c:pt>
                <c:pt idx="2328">
                  <c:v>2.6944444444436701E-2</c:v>
                </c:pt>
                <c:pt idx="2329">
                  <c:v>2.6956018518510799E-2</c:v>
                </c:pt>
                <c:pt idx="2330">
                  <c:v>2.69675925925849E-2</c:v>
                </c:pt>
                <c:pt idx="2331">
                  <c:v>2.6979166666658901E-2</c:v>
                </c:pt>
                <c:pt idx="2332">
                  <c:v>2.6990740740732998E-2</c:v>
                </c:pt>
                <c:pt idx="2333">
                  <c:v>2.70023148148071E-2</c:v>
                </c:pt>
                <c:pt idx="2334">
                  <c:v>2.70138888888811E-2</c:v>
                </c:pt>
                <c:pt idx="2335">
                  <c:v>2.7025462962955198E-2</c:v>
                </c:pt>
                <c:pt idx="2336">
                  <c:v>2.70370370370293E-2</c:v>
                </c:pt>
                <c:pt idx="2337">
                  <c:v>2.7048611111103401E-2</c:v>
                </c:pt>
                <c:pt idx="2338">
                  <c:v>2.7060185185177402E-2</c:v>
                </c:pt>
                <c:pt idx="2339">
                  <c:v>2.70717592592515E-2</c:v>
                </c:pt>
                <c:pt idx="2340">
                  <c:v>2.7083333333325601E-2</c:v>
                </c:pt>
                <c:pt idx="2341">
                  <c:v>2.7094907407399602E-2</c:v>
                </c:pt>
                <c:pt idx="2342">
                  <c:v>2.7106481481473699E-2</c:v>
                </c:pt>
                <c:pt idx="2343">
                  <c:v>2.7118055555547801E-2</c:v>
                </c:pt>
                <c:pt idx="2344">
                  <c:v>2.7129629629621801E-2</c:v>
                </c:pt>
                <c:pt idx="2345">
                  <c:v>2.7141203703695899E-2</c:v>
                </c:pt>
                <c:pt idx="2346">
                  <c:v>2.7152777777770001E-2</c:v>
                </c:pt>
                <c:pt idx="2347">
                  <c:v>2.7164351851844099E-2</c:v>
                </c:pt>
                <c:pt idx="2348">
                  <c:v>2.7175925925918099E-2</c:v>
                </c:pt>
                <c:pt idx="2349">
                  <c:v>2.7187499999992201E-2</c:v>
                </c:pt>
                <c:pt idx="2350">
                  <c:v>2.7199074074066298E-2</c:v>
                </c:pt>
                <c:pt idx="2351">
                  <c:v>2.7210648148140299E-2</c:v>
                </c:pt>
                <c:pt idx="2352">
                  <c:v>2.72222222222144E-2</c:v>
                </c:pt>
                <c:pt idx="2353">
                  <c:v>2.7233796296288498E-2</c:v>
                </c:pt>
                <c:pt idx="2354">
                  <c:v>2.7245370370362499E-2</c:v>
                </c:pt>
                <c:pt idx="2355">
                  <c:v>2.72569444444366E-2</c:v>
                </c:pt>
                <c:pt idx="2356">
                  <c:v>2.7268518518510702E-2</c:v>
                </c:pt>
                <c:pt idx="2357">
                  <c:v>2.72800925925848E-2</c:v>
                </c:pt>
                <c:pt idx="2358">
                  <c:v>2.72916666666588E-2</c:v>
                </c:pt>
                <c:pt idx="2359">
                  <c:v>2.7303240740732902E-2</c:v>
                </c:pt>
                <c:pt idx="2360">
                  <c:v>2.7314814814806999E-2</c:v>
                </c:pt>
                <c:pt idx="2361">
                  <c:v>2.7326388888881E-2</c:v>
                </c:pt>
                <c:pt idx="2362">
                  <c:v>2.7337962962955101E-2</c:v>
                </c:pt>
                <c:pt idx="2363">
                  <c:v>2.7349537037029199E-2</c:v>
                </c:pt>
                <c:pt idx="2364">
                  <c:v>2.73611111111032E-2</c:v>
                </c:pt>
                <c:pt idx="2365">
                  <c:v>2.7372685185177301E-2</c:v>
                </c:pt>
                <c:pt idx="2366">
                  <c:v>2.7384259259251399E-2</c:v>
                </c:pt>
                <c:pt idx="2367">
                  <c:v>2.7395833333325501E-2</c:v>
                </c:pt>
                <c:pt idx="2368">
                  <c:v>2.7407407407399501E-2</c:v>
                </c:pt>
                <c:pt idx="2369">
                  <c:v>2.7418981481473599E-2</c:v>
                </c:pt>
                <c:pt idx="2370">
                  <c:v>2.74305555555477E-2</c:v>
                </c:pt>
                <c:pt idx="2371">
                  <c:v>2.7442129629621701E-2</c:v>
                </c:pt>
                <c:pt idx="2372">
                  <c:v>2.7453703703695799E-2</c:v>
                </c:pt>
                <c:pt idx="2373">
                  <c:v>2.74652777777699E-2</c:v>
                </c:pt>
                <c:pt idx="2374">
                  <c:v>2.7476851851843901E-2</c:v>
                </c:pt>
                <c:pt idx="2375">
                  <c:v>2.7488425925917999E-2</c:v>
                </c:pt>
                <c:pt idx="2376">
                  <c:v>2.74999999999921E-2</c:v>
                </c:pt>
                <c:pt idx="2377">
                  <c:v>2.7511574074066202E-2</c:v>
                </c:pt>
                <c:pt idx="2378">
                  <c:v>2.7523148148140199E-2</c:v>
                </c:pt>
                <c:pt idx="2379">
                  <c:v>2.75347222222143E-2</c:v>
                </c:pt>
                <c:pt idx="2380">
                  <c:v>2.7546296296288401E-2</c:v>
                </c:pt>
                <c:pt idx="2381">
                  <c:v>2.7557870370362399E-2</c:v>
                </c:pt>
                <c:pt idx="2382">
                  <c:v>2.75694444444365E-2</c:v>
                </c:pt>
                <c:pt idx="2383">
                  <c:v>2.7581018518510601E-2</c:v>
                </c:pt>
                <c:pt idx="2384">
                  <c:v>2.7592592592584699E-2</c:v>
                </c:pt>
                <c:pt idx="2385">
                  <c:v>2.76041666666587E-2</c:v>
                </c:pt>
                <c:pt idx="2386">
                  <c:v>2.7615740740732801E-2</c:v>
                </c:pt>
                <c:pt idx="2387">
                  <c:v>2.7627314814806899E-2</c:v>
                </c:pt>
                <c:pt idx="2388">
                  <c:v>2.76388888888809E-2</c:v>
                </c:pt>
                <c:pt idx="2389">
                  <c:v>2.7650462962955001E-2</c:v>
                </c:pt>
                <c:pt idx="2390">
                  <c:v>2.7662037037029099E-2</c:v>
                </c:pt>
                <c:pt idx="2391">
                  <c:v>2.76736111111031E-2</c:v>
                </c:pt>
                <c:pt idx="2392">
                  <c:v>2.7685185185177201E-2</c:v>
                </c:pt>
                <c:pt idx="2393">
                  <c:v>2.7696759259251299E-2</c:v>
                </c:pt>
                <c:pt idx="2394">
                  <c:v>2.77083333333254E-2</c:v>
                </c:pt>
                <c:pt idx="2395">
                  <c:v>2.7719907407399401E-2</c:v>
                </c:pt>
                <c:pt idx="2396">
                  <c:v>2.7731481481473499E-2</c:v>
                </c:pt>
                <c:pt idx="2397">
                  <c:v>2.77430555555476E-2</c:v>
                </c:pt>
                <c:pt idx="2398">
                  <c:v>2.7754629629621601E-2</c:v>
                </c:pt>
                <c:pt idx="2399">
                  <c:v>2.7766203703695699E-2</c:v>
                </c:pt>
                <c:pt idx="2400">
                  <c:v>2.77777777777698E-2</c:v>
                </c:pt>
                <c:pt idx="2401">
                  <c:v>2.7789351851843801E-2</c:v>
                </c:pt>
                <c:pt idx="2402">
                  <c:v>2.7800925925917899E-2</c:v>
                </c:pt>
                <c:pt idx="2403">
                  <c:v>2.7812499999992E-2</c:v>
                </c:pt>
                <c:pt idx="2404">
                  <c:v>2.7824074074066101E-2</c:v>
                </c:pt>
                <c:pt idx="2405">
                  <c:v>2.7835648148140098E-2</c:v>
                </c:pt>
                <c:pt idx="2406">
                  <c:v>2.78472222222142E-2</c:v>
                </c:pt>
                <c:pt idx="2407">
                  <c:v>2.7858796296288301E-2</c:v>
                </c:pt>
                <c:pt idx="2408">
                  <c:v>2.7870370370362298E-2</c:v>
                </c:pt>
                <c:pt idx="2409">
                  <c:v>2.78819444444364E-2</c:v>
                </c:pt>
                <c:pt idx="2410">
                  <c:v>2.7893518518510501E-2</c:v>
                </c:pt>
                <c:pt idx="2411">
                  <c:v>2.7905092592584502E-2</c:v>
                </c:pt>
                <c:pt idx="2412">
                  <c:v>2.79166666666586E-2</c:v>
                </c:pt>
                <c:pt idx="2413">
                  <c:v>2.7928240740732701E-2</c:v>
                </c:pt>
                <c:pt idx="2414">
                  <c:v>2.7939814814806799E-2</c:v>
                </c:pt>
                <c:pt idx="2415">
                  <c:v>2.7951388888880799E-2</c:v>
                </c:pt>
                <c:pt idx="2416">
                  <c:v>2.7962962962954901E-2</c:v>
                </c:pt>
                <c:pt idx="2417">
                  <c:v>2.7974537037028999E-2</c:v>
                </c:pt>
                <c:pt idx="2418">
                  <c:v>2.7986111111102999E-2</c:v>
                </c:pt>
                <c:pt idx="2419">
                  <c:v>2.7997685185177101E-2</c:v>
                </c:pt>
                <c:pt idx="2420">
                  <c:v>2.8009259259251199E-2</c:v>
                </c:pt>
                <c:pt idx="2421">
                  <c:v>2.8020833333325199E-2</c:v>
                </c:pt>
                <c:pt idx="2422">
                  <c:v>2.8032407407399301E-2</c:v>
                </c:pt>
                <c:pt idx="2423">
                  <c:v>2.8043981481473398E-2</c:v>
                </c:pt>
                <c:pt idx="2424">
                  <c:v>2.80555555555475E-2</c:v>
                </c:pt>
                <c:pt idx="2425">
                  <c:v>2.80671296296215E-2</c:v>
                </c:pt>
                <c:pt idx="2426">
                  <c:v>2.8078703703695598E-2</c:v>
                </c:pt>
                <c:pt idx="2427">
                  <c:v>2.80902777777697E-2</c:v>
                </c:pt>
                <c:pt idx="2428">
                  <c:v>2.81018518518437E-2</c:v>
                </c:pt>
                <c:pt idx="2429">
                  <c:v>2.8113425925917802E-2</c:v>
                </c:pt>
                <c:pt idx="2430">
                  <c:v>2.81249999999919E-2</c:v>
                </c:pt>
                <c:pt idx="2431">
                  <c:v>2.81365740740659E-2</c:v>
                </c:pt>
                <c:pt idx="2432">
                  <c:v>2.8148148148140002E-2</c:v>
                </c:pt>
                <c:pt idx="2433">
                  <c:v>2.8159722222214099E-2</c:v>
                </c:pt>
                <c:pt idx="2434">
                  <c:v>2.8171296296288201E-2</c:v>
                </c:pt>
                <c:pt idx="2435">
                  <c:v>2.8182870370362201E-2</c:v>
                </c:pt>
                <c:pt idx="2436">
                  <c:v>2.8194444444436299E-2</c:v>
                </c:pt>
                <c:pt idx="2437">
                  <c:v>2.8206018518510401E-2</c:v>
                </c:pt>
                <c:pt idx="2438">
                  <c:v>2.8217592592584401E-2</c:v>
                </c:pt>
                <c:pt idx="2439">
                  <c:v>2.8229166666658499E-2</c:v>
                </c:pt>
                <c:pt idx="2440">
                  <c:v>2.8240740740732601E-2</c:v>
                </c:pt>
                <c:pt idx="2441">
                  <c:v>2.8252314814806601E-2</c:v>
                </c:pt>
                <c:pt idx="2442">
                  <c:v>2.8263888888880699E-2</c:v>
                </c:pt>
                <c:pt idx="2443">
                  <c:v>2.82754629629548E-2</c:v>
                </c:pt>
                <c:pt idx="2444">
                  <c:v>2.8287037037028898E-2</c:v>
                </c:pt>
                <c:pt idx="2445">
                  <c:v>2.8298611111102899E-2</c:v>
                </c:pt>
                <c:pt idx="2446">
                  <c:v>2.8310185185177E-2</c:v>
                </c:pt>
                <c:pt idx="2447">
                  <c:v>2.8321759259251102E-2</c:v>
                </c:pt>
                <c:pt idx="2448">
                  <c:v>2.8333333333325099E-2</c:v>
                </c:pt>
                <c:pt idx="2449">
                  <c:v>2.83449074073992E-2</c:v>
                </c:pt>
                <c:pt idx="2450">
                  <c:v>2.8356481481473302E-2</c:v>
                </c:pt>
                <c:pt idx="2451">
                  <c:v>2.8368055555547299E-2</c:v>
                </c:pt>
                <c:pt idx="2452">
                  <c:v>2.83796296296214E-2</c:v>
                </c:pt>
                <c:pt idx="2453">
                  <c:v>2.8391203703695501E-2</c:v>
                </c:pt>
                <c:pt idx="2454">
                  <c:v>2.8402777777769599E-2</c:v>
                </c:pt>
                <c:pt idx="2455">
                  <c:v>2.84143518518436E-2</c:v>
                </c:pt>
                <c:pt idx="2456">
                  <c:v>2.8425925925917701E-2</c:v>
                </c:pt>
                <c:pt idx="2457">
                  <c:v>2.8437499999991799E-2</c:v>
                </c:pt>
                <c:pt idx="2458">
                  <c:v>2.84490740740658E-2</c:v>
                </c:pt>
                <c:pt idx="2459">
                  <c:v>2.8460648148139901E-2</c:v>
                </c:pt>
                <c:pt idx="2460">
                  <c:v>2.8472222222213999E-2</c:v>
                </c:pt>
                <c:pt idx="2461">
                  <c:v>2.8483796296288E-2</c:v>
                </c:pt>
                <c:pt idx="2462">
                  <c:v>2.8495370370362101E-2</c:v>
                </c:pt>
                <c:pt idx="2463">
                  <c:v>2.8506944444436199E-2</c:v>
                </c:pt>
                <c:pt idx="2464">
                  <c:v>2.85185185185103E-2</c:v>
                </c:pt>
                <c:pt idx="2465">
                  <c:v>2.8530092592584301E-2</c:v>
                </c:pt>
                <c:pt idx="2466">
                  <c:v>2.8541666666658399E-2</c:v>
                </c:pt>
                <c:pt idx="2467">
                  <c:v>2.85532407407325E-2</c:v>
                </c:pt>
                <c:pt idx="2468">
                  <c:v>2.8564814814806501E-2</c:v>
                </c:pt>
                <c:pt idx="2469">
                  <c:v>2.8576388888880599E-2</c:v>
                </c:pt>
                <c:pt idx="2470">
                  <c:v>2.85879629629547E-2</c:v>
                </c:pt>
                <c:pt idx="2471">
                  <c:v>2.8599537037028701E-2</c:v>
                </c:pt>
                <c:pt idx="2472">
                  <c:v>2.8611111111102799E-2</c:v>
                </c:pt>
                <c:pt idx="2473">
                  <c:v>2.86226851851769E-2</c:v>
                </c:pt>
                <c:pt idx="2474">
                  <c:v>2.8634259259251001E-2</c:v>
                </c:pt>
                <c:pt idx="2475">
                  <c:v>2.8645833333324999E-2</c:v>
                </c:pt>
                <c:pt idx="2476">
                  <c:v>2.86574074073991E-2</c:v>
                </c:pt>
                <c:pt idx="2477">
                  <c:v>2.8668981481473201E-2</c:v>
                </c:pt>
                <c:pt idx="2478">
                  <c:v>2.8680555555547198E-2</c:v>
                </c:pt>
                <c:pt idx="2479">
                  <c:v>2.86921296296213E-2</c:v>
                </c:pt>
                <c:pt idx="2480">
                  <c:v>2.8703703703695401E-2</c:v>
                </c:pt>
                <c:pt idx="2481">
                  <c:v>2.8715277777769499E-2</c:v>
                </c:pt>
                <c:pt idx="2482">
                  <c:v>2.87268518518435E-2</c:v>
                </c:pt>
                <c:pt idx="2483">
                  <c:v>2.8738425925917601E-2</c:v>
                </c:pt>
                <c:pt idx="2484">
                  <c:v>2.8749999999991699E-2</c:v>
                </c:pt>
                <c:pt idx="2485">
                  <c:v>2.87615740740657E-2</c:v>
                </c:pt>
                <c:pt idx="2486">
                  <c:v>2.8773148148139801E-2</c:v>
                </c:pt>
                <c:pt idx="2487">
                  <c:v>2.8784722222213899E-2</c:v>
                </c:pt>
                <c:pt idx="2488">
                  <c:v>2.8796296296287899E-2</c:v>
                </c:pt>
                <c:pt idx="2489">
                  <c:v>2.8807870370362001E-2</c:v>
                </c:pt>
                <c:pt idx="2490">
                  <c:v>2.8819444444436099E-2</c:v>
                </c:pt>
                <c:pt idx="2491">
                  <c:v>2.88310185185102E-2</c:v>
                </c:pt>
                <c:pt idx="2492">
                  <c:v>2.8842592592584201E-2</c:v>
                </c:pt>
                <c:pt idx="2493">
                  <c:v>2.8854166666658299E-2</c:v>
                </c:pt>
                <c:pt idx="2494">
                  <c:v>2.88657407407324E-2</c:v>
                </c:pt>
                <c:pt idx="2495">
                  <c:v>2.8877314814806401E-2</c:v>
                </c:pt>
                <c:pt idx="2496">
                  <c:v>2.8888888888880498E-2</c:v>
                </c:pt>
                <c:pt idx="2497">
                  <c:v>2.89004629629546E-2</c:v>
                </c:pt>
                <c:pt idx="2498">
                  <c:v>2.89120370370286E-2</c:v>
                </c:pt>
                <c:pt idx="2499">
                  <c:v>2.8923611111102698E-2</c:v>
                </c:pt>
                <c:pt idx="2500">
                  <c:v>2.89351851851768E-2</c:v>
                </c:pt>
                <c:pt idx="2501">
                  <c:v>2.8946759259250901E-2</c:v>
                </c:pt>
                <c:pt idx="2502">
                  <c:v>2.8958333333324902E-2</c:v>
                </c:pt>
                <c:pt idx="2503">
                  <c:v>2.8969907407399E-2</c:v>
                </c:pt>
                <c:pt idx="2504">
                  <c:v>2.8981481481473101E-2</c:v>
                </c:pt>
                <c:pt idx="2505">
                  <c:v>2.8993055555547102E-2</c:v>
                </c:pt>
                <c:pt idx="2506">
                  <c:v>2.9004629629621199E-2</c:v>
                </c:pt>
                <c:pt idx="2507">
                  <c:v>2.9016203703695301E-2</c:v>
                </c:pt>
                <c:pt idx="2508">
                  <c:v>2.9027777777769301E-2</c:v>
                </c:pt>
                <c:pt idx="2509">
                  <c:v>2.9039351851843399E-2</c:v>
                </c:pt>
                <c:pt idx="2510">
                  <c:v>2.9050925925917501E-2</c:v>
                </c:pt>
                <c:pt idx="2511">
                  <c:v>2.9062499999991599E-2</c:v>
                </c:pt>
                <c:pt idx="2512">
                  <c:v>2.9074074074065599E-2</c:v>
                </c:pt>
                <c:pt idx="2513">
                  <c:v>2.9085648148139701E-2</c:v>
                </c:pt>
                <c:pt idx="2514">
                  <c:v>2.9097222222213798E-2</c:v>
                </c:pt>
                <c:pt idx="2515">
                  <c:v>2.9108796296287799E-2</c:v>
                </c:pt>
                <c:pt idx="2516">
                  <c:v>2.91203703703619E-2</c:v>
                </c:pt>
                <c:pt idx="2517">
                  <c:v>2.9131944444435998E-2</c:v>
                </c:pt>
                <c:pt idx="2518">
                  <c:v>2.9143518518509999E-2</c:v>
                </c:pt>
                <c:pt idx="2519">
                  <c:v>2.91550925925841E-2</c:v>
                </c:pt>
                <c:pt idx="2520">
                  <c:v>2.9166666666658202E-2</c:v>
                </c:pt>
                <c:pt idx="2521">
                  <c:v>2.91782407407323E-2</c:v>
                </c:pt>
                <c:pt idx="2522">
                  <c:v>2.91898148148063E-2</c:v>
                </c:pt>
                <c:pt idx="2523">
                  <c:v>2.9201388888880402E-2</c:v>
                </c:pt>
                <c:pt idx="2524">
                  <c:v>2.9212962962954499E-2</c:v>
                </c:pt>
                <c:pt idx="2525">
                  <c:v>2.92245370370285E-2</c:v>
                </c:pt>
                <c:pt idx="2526">
                  <c:v>2.9236111111102601E-2</c:v>
                </c:pt>
                <c:pt idx="2527">
                  <c:v>2.9247685185176699E-2</c:v>
                </c:pt>
                <c:pt idx="2528">
                  <c:v>2.92592592592507E-2</c:v>
                </c:pt>
                <c:pt idx="2529">
                  <c:v>2.9270833333324801E-2</c:v>
                </c:pt>
                <c:pt idx="2530">
                  <c:v>2.9282407407398899E-2</c:v>
                </c:pt>
                <c:pt idx="2531">
                  <c:v>2.9293981481473001E-2</c:v>
                </c:pt>
                <c:pt idx="2532">
                  <c:v>2.9305555555547001E-2</c:v>
                </c:pt>
                <c:pt idx="2533">
                  <c:v>2.9317129629621099E-2</c:v>
                </c:pt>
                <c:pt idx="2534">
                  <c:v>2.93287037036952E-2</c:v>
                </c:pt>
                <c:pt idx="2535">
                  <c:v>2.9340277777769201E-2</c:v>
                </c:pt>
                <c:pt idx="2536">
                  <c:v>2.9351851851843299E-2</c:v>
                </c:pt>
                <c:pt idx="2537">
                  <c:v>2.93634259259174E-2</c:v>
                </c:pt>
                <c:pt idx="2538">
                  <c:v>2.9374999999991401E-2</c:v>
                </c:pt>
                <c:pt idx="2539">
                  <c:v>2.9386574074065499E-2</c:v>
                </c:pt>
                <c:pt idx="2540">
                  <c:v>2.93981481481396E-2</c:v>
                </c:pt>
                <c:pt idx="2541">
                  <c:v>2.9409722222213702E-2</c:v>
                </c:pt>
                <c:pt idx="2542">
                  <c:v>2.9421296296287699E-2</c:v>
                </c:pt>
                <c:pt idx="2543">
                  <c:v>2.94328703703618E-2</c:v>
                </c:pt>
                <c:pt idx="2544">
                  <c:v>2.9444444444435901E-2</c:v>
                </c:pt>
                <c:pt idx="2545">
                  <c:v>2.9456018518509899E-2</c:v>
                </c:pt>
                <c:pt idx="2546">
                  <c:v>2.9467592592584E-2</c:v>
                </c:pt>
                <c:pt idx="2547">
                  <c:v>2.9479166666658101E-2</c:v>
                </c:pt>
                <c:pt idx="2548">
                  <c:v>2.9490740740732099E-2</c:v>
                </c:pt>
                <c:pt idx="2549">
                  <c:v>2.95023148148062E-2</c:v>
                </c:pt>
                <c:pt idx="2550">
                  <c:v>2.9513888888880301E-2</c:v>
                </c:pt>
                <c:pt idx="2551">
                  <c:v>2.9525462962954399E-2</c:v>
                </c:pt>
                <c:pt idx="2552">
                  <c:v>2.95370370370284E-2</c:v>
                </c:pt>
                <c:pt idx="2553">
                  <c:v>2.9548611111102501E-2</c:v>
                </c:pt>
                <c:pt idx="2554">
                  <c:v>2.9560185185176599E-2</c:v>
                </c:pt>
                <c:pt idx="2555">
                  <c:v>2.95717592592506E-2</c:v>
                </c:pt>
                <c:pt idx="2556">
                  <c:v>2.9583333333324701E-2</c:v>
                </c:pt>
                <c:pt idx="2557">
                  <c:v>2.9594907407398799E-2</c:v>
                </c:pt>
                <c:pt idx="2558">
                  <c:v>2.96064814814728E-2</c:v>
                </c:pt>
                <c:pt idx="2559">
                  <c:v>2.9618055555546901E-2</c:v>
                </c:pt>
                <c:pt idx="2560">
                  <c:v>2.9629629629620999E-2</c:v>
                </c:pt>
                <c:pt idx="2561">
                  <c:v>2.96412037036951E-2</c:v>
                </c:pt>
                <c:pt idx="2562">
                  <c:v>2.9652777777769101E-2</c:v>
                </c:pt>
                <c:pt idx="2563">
                  <c:v>2.9664351851843199E-2</c:v>
                </c:pt>
                <c:pt idx="2564">
                  <c:v>2.96759259259173E-2</c:v>
                </c:pt>
                <c:pt idx="2565">
                  <c:v>2.9687499999991301E-2</c:v>
                </c:pt>
                <c:pt idx="2566">
                  <c:v>2.9699074074065399E-2</c:v>
                </c:pt>
                <c:pt idx="2567">
                  <c:v>2.97106481481395E-2</c:v>
                </c:pt>
                <c:pt idx="2568">
                  <c:v>2.9722222222213501E-2</c:v>
                </c:pt>
                <c:pt idx="2569">
                  <c:v>2.9733796296287598E-2</c:v>
                </c:pt>
                <c:pt idx="2570">
                  <c:v>2.97453703703617E-2</c:v>
                </c:pt>
                <c:pt idx="2571">
                  <c:v>2.9756944444435801E-2</c:v>
                </c:pt>
                <c:pt idx="2572">
                  <c:v>2.9768518518509798E-2</c:v>
                </c:pt>
                <c:pt idx="2573">
                  <c:v>2.97800925925839E-2</c:v>
                </c:pt>
                <c:pt idx="2574">
                  <c:v>2.9791666666658001E-2</c:v>
                </c:pt>
                <c:pt idx="2575">
                  <c:v>2.9803240740732002E-2</c:v>
                </c:pt>
                <c:pt idx="2576">
                  <c:v>2.98148148148061E-2</c:v>
                </c:pt>
                <c:pt idx="2577">
                  <c:v>2.9826388888880201E-2</c:v>
                </c:pt>
                <c:pt idx="2578">
                  <c:v>2.9837962962954202E-2</c:v>
                </c:pt>
                <c:pt idx="2579">
                  <c:v>2.9849537037028299E-2</c:v>
                </c:pt>
                <c:pt idx="2580">
                  <c:v>2.9861111111102401E-2</c:v>
                </c:pt>
                <c:pt idx="2581">
                  <c:v>2.9872685185176499E-2</c:v>
                </c:pt>
                <c:pt idx="2582">
                  <c:v>2.9884259259250499E-2</c:v>
                </c:pt>
                <c:pt idx="2583">
                  <c:v>2.9895833333324601E-2</c:v>
                </c:pt>
                <c:pt idx="2584">
                  <c:v>2.9907407407398699E-2</c:v>
                </c:pt>
                <c:pt idx="2585">
                  <c:v>2.9918981481472699E-2</c:v>
                </c:pt>
                <c:pt idx="2586">
                  <c:v>2.9930555555546801E-2</c:v>
                </c:pt>
                <c:pt idx="2587">
                  <c:v>2.9942129629620898E-2</c:v>
                </c:pt>
                <c:pt idx="2588">
                  <c:v>2.9953703703695E-2</c:v>
                </c:pt>
                <c:pt idx="2589">
                  <c:v>2.9965277777769E-2</c:v>
                </c:pt>
                <c:pt idx="2590">
                  <c:v>2.9976851851843098E-2</c:v>
                </c:pt>
                <c:pt idx="2591">
                  <c:v>2.99884259259172E-2</c:v>
                </c:pt>
                <c:pt idx="2592">
                  <c:v>2.99999999999912E-2</c:v>
                </c:pt>
                <c:pt idx="2593">
                  <c:v>3.0011574074065302E-2</c:v>
                </c:pt>
                <c:pt idx="2594">
                  <c:v>3.00231481481394E-2</c:v>
                </c:pt>
                <c:pt idx="2595">
                  <c:v>3.00347222222134E-2</c:v>
                </c:pt>
                <c:pt idx="2596">
                  <c:v>3.0046296296287502E-2</c:v>
                </c:pt>
                <c:pt idx="2597">
                  <c:v>3.0057870370361599E-2</c:v>
                </c:pt>
                <c:pt idx="2598">
                  <c:v>3.0069444444435701E-2</c:v>
                </c:pt>
                <c:pt idx="2599">
                  <c:v>3.0081018518509701E-2</c:v>
                </c:pt>
                <c:pt idx="2600">
                  <c:v>3.0092592592583799E-2</c:v>
                </c:pt>
                <c:pt idx="2601">
                  <c:v>3.0104166666657901E-2</c:v>
                </c:pt>
                <c:pt idx="2602">
                  <c:v>3.0115740740731901E-2</c:v>
                </c:pt>
                <c:pt idx="2603">
                  <c:v>3.0127314814805999E-2</c:v>
                </c:pt>
                <c:pt idx="2604">
                  <c:v>3.0138888888880101E-2</c:v>
                </c:pt>
                <c:pt idx="2605">
                  <c:v>3.0150462962954101E-2</c:v>
                </c:pt>
                <c:pt idx="2606">
                  <c:v>3.0162037037028199E-2</c:v>
                </c:pt>
                <c:pt idx="2607">
                  <c:v>3.01736111111023E-2</c:v>
                </c:pt>
                <c:pt idx="2608">
                  <c:v>3.0185185185176398E-2</c:v>
                </c:pt>
                <c:pt idx="2609">
                  <c:v>3.0196759259250399E-2</c:v>
                </c:pt>
                <c:pt idx="2610">
                  <c:v>3.02083333333245E-2</c:v>
                </c:pt>
                <c:pt idx="2611">
                  <c:v>3.0219907407398602E-2</c:v>
                </c:pt>
                <c:pt idx="2612">
                  <c:v>3.0231481481472599E-2</c:v>
                </c:pt>
                <c:pt idx="2613">
                  <c:v>3.02430555555467E-2</c:v>
                </c:pt>
                <c:pt idx="2614">
                  <c:v>3.0254629629620802E-2</c:v>
                </c:pt>
                <c:pt idx="2615">
                  <c:v>3.0266203703694799E-2</c:v>
                </c:pt>
                <c:pt idx="2616">
                  <c:v>3.02777777777689E-2</c:v>
                </c:pt>
                <c:pt idx="2617">
                  <c:v>3.0289351851843001E-2</c:v>
                </c:pt>
                <c:pt idx="2618">
                  <c:v>3.0300925925917099E-2</c:v>
                </c:pt>
                <c:pt idx="2619">
                  <c:v>3.03124999999911E-2</c:v>
                </c:pt>
                <c:pt idx="2620">
                  <c:v>3.0324074074065201E-2</c:v>
                </c:pt>
                <c:pt idx="2621">
                  <c:v>3.0335648148139299E-2</c:v>
                </c:pt>
                <c:pt idx="2622">
                  <c:v>3.03472222222133E-2</c:v>
                </c:pt>
                <c:pt idx="2623">
                  <c:v>3.0358796296287401E-2</c:v>
                </c:pt>
                <c:pt idx="2624">
                  <c:v>3.0370370370361499E-2</c:v>
                </c:pt>
                <c:pt idx="2625">
                  <c:v>3.03819444444355E-2</c:v>
                </c:pt>
                <c:pt idx="2626">
                  <c:v>3.0393518518509601E-2</c:v>
                </c:pt>
                <c:pt idx="2627">
                  <c:v>3.0405092592583699E-2</c:v>
                </c:pt>
                <c:pt idx="2628">
                  <c:v>3.04166666666578E-2</c:v>
                </c:pt>
                <c:pt idx="2629">
                  <c:v>3.0428240740731801E-2</c:v>
                </c:pt>
                <c:pt idx="2630">
                  <c:v>3.0439814814805899E-2</c:v>
                </c:pt>
                <c:pt idx="2631">
                  <c:v>3.045138888888E-2</c:v>
                </c:pt>
                <c:pt idx="2632">
                  <c:v>3.0462962962954001E-2</c:v>
                </c:pt>
                <c:pt idx="2633">
                  <c:v>3.0474537037028099E-2</c:v>
                </c:pt>
                <c:pt idx="2634">
                  <c:v>3.04861111111022E-2</c:v>
                </c:pt>
                <c:pt idx="2635">
                  <c:v>3.0497685185176201E-2</c:v>
                </c:pt>
                <c:pt idx="2636">
                  <c:v>3.0509259259250299E-2</c:v>
                </c:pt>
                <c:pt idx="2637">
                  <c:v>3.05208333333244E-2</c:v>
                </c:pt>
                <c:pt idx="2638">
                  <c:v>3.0532407407398501E-2</c:v>
                </c:pt>
                <c:pt idx="2639">
                  <c:v>3.0543981481472499E-2</c:v>
                </c:pt>
                <c:pt idx="2640">
                  <c:v>3.05555555555466E-2</c:v>
                </c:pt>
                <c:pt idx="2641">
                  <c:v>3.0567129629620701E-2</c:v>
                </c:pt>
                <c:pt idx="2642">
                  <c:v>3.0578703703694698E-2</c:v>
                </c:pt>
                <c:pt idx="2643">
                  <c:v>3.05902777777688E-2</c:v>
                </c:pt>
                <c:pt idx="2644">
                  <c:v>3.0601851851842901E-2</c:v>
                </c:pt>
                <c:pt idx="2645">
                  <c:v>3.0613425925916898E-2</c:v>
                </c:pt>
                <c:pt idx="2646">
                  <c:v>3.0624999999991E-2</c:v>
                </c:pt>
                <c:pt idx="2647">
                  <c:v>3.0636574074065101E-2</c:v>
                </c:pt>
                <c:pt idx="2648">
                  <c:v>3.0648148148139199E-2</c:v>
                </c:pt>
                <c:pt idx="2649">
                  <c:v>3.06597222222132E-2</c:v>
                </c:pt>
                <c:pt idx="2650">
                  <c:v>3.0671296296287301E-2</c:v>
                </c:pt>
                <c:pt idx="2651">
                  <c:v>3.0682870370361399E-2</c:v>
                </c:pt>
                <c:pt idx="2652">
                  <c:v>3.0694444444435399E-2</c:v>
                </c:pt>
                <c:pt idx="2653">
                  <c:v>3.0706018518509501E-2</c:v>
                </c:pt>
                <c:pt idx="2654">
                  <c:v>3.0717592592583599E-2</c:v>
                </c:pt>
                <c:pt idx="2655">
                  <c:v>3.0729166666657599E-2</c:v>
                </c:pt>
                <c:pt idx="2656">
                  <c:v>3.0740740740731701E-2</c:v>
                </c:pt>
                <c:pt idx="2657">
                  <c:v>3.0752314814805799E-2</c:v>
                </c:pt>
                <c:pt idx="2658">
                  <c:v>3.07638888888799E-2</c:v>
                </c:pt>
                <c:pt idx="2659">
                  <c:v>3.0775462962953901E-2</c:v>
                </c:pt>
                <c:pt idx="2660">
                  <c:v>3.0787037037027998E-2</c:v>
                </c:pt>
                <c:pt idx="2661">
                  <c:v>3.07986111111021E-2</c:v>
                </c:pt>
                <c:pt idx="2662">
                  <c:v>3.08101851851761E-2</c:v>
                </c:pt>
                <c:pt idx="2663">
                  <c:v>3.0821759259250198E-2</c:v>
                </c:pt>
                <c:pt idx="2664">
                  <c:v>3.08333333333243E-2</c:v>
                </c:pt>
                <c:pt idx="2665">
                  <c:v>3.08449074073983E-2</c:v>
                </c:pt>
                <c:pt idx="2666">
                  <c:v>3.0856481481472402E-2</c:v>
                </c:pt>
                <c:pt idx="2667">
                  <c:v>3.08680555555465E-2</c:v>
                </c:pt>
                <c:pt idx="2668">
                  <c:v>3.0879629629620601E-2</c:v>
                </c:pt>
                <c:pt idx="2669">
                  <c:v>3.0891203703694602E-2</c:v>
                </c:pt>
                <c:pt idx="2670">
                  <c:v>3.0902777777768699E-2</c:v>
                </c:pt>
                <c:pt idx="2671">
                  <c:v>3.0914351851842801E-2</c:v>
                </c:pt>
                <c:pt idx="2672">
                  <c:v>3.0925925925916802E-2</c:v>
                </c:pt>
                <c:pt idx="2673">
                  <c:v>3.0937499999990899E-2</c:v>
                </c:pt>
                <c:pt idx="2674">
                  <c:v>3.0949074074065001E-2</c:v>
                </c:pt>
                <c:pt idx="2675">
                  <c:v>3.0960648148139001E-2</c:v>
                </c:pt>
                <c:pt idx="2676">
                  <c:v>3.0972222222213099E-2</c:v>
                </c:pt>
                <c:pt idx="2677">
                  <c:v>3.0983796296287201E-2</c:v>
                </c:pt>
                <c:pt idx="2678">
                  <c:v>3.0995370370361298E-2</c:v>
                </c:pt>
                <c:pt idx="2679">
                  <c:v>3.1006944444435299E-2</c:v>
                </c:pt>
                <c:pt idx="2680">
                  <c:v>3.10185185185094E-2</c:v>
                </c:pt>
                <c:pt idx="2681">
                  <c:v>3.1030092592583498E-2</c:v>
                </c:pt>
                <c:pt idx="2682">
                  <c:v>3.1041666666657499E-2</c:v>
                </c:pt>
                <c:pt idx="2683">
                  <c:v>3.10532407407316E-2</c:v>
                </c:pt>
                <c:pt idx="2684">
                  <c:v>3.1064814814805702E-2</c:v>
                </c:pt>
                <c:pt idx="2685">
                  <c:v>3.10763888888798E-2</c:v>
                </c:pt>
                <c:pt idx="2686">
                  <c:v>3.10879629629538E-2</c:v>
                </c:pt>
                <c:pt idx="2687">
                  <c:v>3.1099537037027902E-2</c:v>
                </c:pt>
                <c:pt idx="2688">
                  <c:v>3.1111111111101999E-2</c:v>
                </c:pt>
                <c:pt idx="2689">
                  <c:v>3.1122685185176E-2</c:v>
                </c:pt>
                <c:pt idx="2690">
                  <c:v>3.1134259259250101E-2</c:v>
                </c:pt>
                <c:pt idx="2691">
                  <c:v>3.1145833333324199E-2</c:v>
                </c:pt>
                <c:pt idx="2692">
                  <c:v>3.11574074073982E-2</c:v>
                </c:pt>
                <c:pt idx="2693">
                  <c:v>3.1168981481472301E-2</c:v>
                </c:pt>
                <c:pt idx="2694">
                  <c:v>3.1180555555546399E-2</c:v>
                </c:pt>
                <c:pt idx="2695">
                  <c:v>3.1192129629620501E-2</c:v>
                </c:pt>
                <c:pt idx="2696">
                  <c:v>3.1203703703694501E-2</c:v>
                </c:pt>
                <c:pt idx="2697">
                  <c:v>3.1215277777768599E-2</c:v>
                </c:pt>
                <c:pt idx="2698">
                  <c:v>3.12268518518427E-2</c:v>
                </c:pt>
                <c:pt idx="2699">
                  <c:v>3.1238425925916701E-2</c:v>
                </c:pt>
                <c:pt idx="2700">
                  <c:v>3.1249999999990799E-2</c:v>
                </c:pt>
                <c:pt idx="2701">
                  <c:v>3.12615740740649E-2</c:v>
                </c:pt>
                <c:pt idx="2702">
                  <c:v>3.1273148148138898E-2</c:v>
                </c:pt>
                <c:pt idx="2703">
                  <c:v>3.1284722222212999E-2</c:v>
                </c:pt>
                <c:pt idx="2704">
                  <c:v>3.12962962962871E-2</c:v>
                </c:pt>
                <c:pt idx="2705">
                  <c:v>3.1307870370361202E-2</c:v>
                </c:pt>
                <c:pt idx="2706">
                  <c:v>3.1319444444435199E-2</c:v>
                </c:pt>
                <c:pt idx="2707">
                  <c:v>3.13310185185093E-2</c:v>
                </c:pt>
                <c:pt idx="2708">
                  <c:v>3.1342592592583401E-2</c:v>
                </c:pt>
                <c:pt idx="2709">
                  <c:v>3.1354166666657399E-2</c:v>
                </c:pt>
                <c:pt idx="2710">
                  <c:v>3.13657407407315E-2</c:v>
                </c:pt>
                <c:pt idx="2711">
                  <c:v>3.1377314814805601E-2</c:v>
                </c:pt>
                <c:pt idx="2712">
                  <c:v>3.1388888888879599E-2</c:v>
                </c:pt>
                <c:pt idx="2713">
                  <c:v>3.14004629629537E-2</c:v>
                </c:pt>
                <c:pt idx="2714">
                  <c:v>3.1412037037027801E-2</c:v>
                </c:pt>
                <c:pt idx="2715">
                  <c:v>3.1423611111101903E-2</c:v>
                </c:pt>
                <c:pt idx="2716">
                  <c:v>3.14351851851759E-2</c:v>
                </c:pt>
                <c:pt idx="2717">
                  <c:v>3.1446759259250001E-2</c:v>
                </c:pt>
                <c:pt idx="2718">
                  <c:v>3.1458333333324102E-2</c:v>
                </c:pt>
                <c:pt idx="2719">
                  <c:v>3.14699074073981E-2</c:v>
                </c:pt>
                <c:pt idx="2720">
                  <c:v>3.1481481481472201E-2</c:v>
                </c:pt>
                <c:pt idx="2721">
                  <c:v>3.1493055555546302E-2</c:v>
                </c:pt>
                <c:pt idx="2722">
                  <c:v>3.15046296296203E-2</c:v>
                </c:pt>
                <c:pt idx="2723">
                  <c:v>3.1516203703694401E-2</c:v>
                </c:pt>
                <c:pt idx="2724">
                  <c:v>3.1527777777768502E-2</c:v>
                </c:pt>
                <c:pt idx="2725">
                  <c:v>3.1539351851842597E-2</c:v>
                </c:pt>
                <c:pt idx="2726">
                  <c:v>3.1550925925916601E-2</c:v>
                </c:pt>
                <c:pt idx="2727">
                  <c:v>3.1562499999990702E-2</c:v>
                </c:pt>
                <c:pt idx="2728">
                  <c:v>3.1574074074064797E-2</c:v>
                </c:pt>
                <c:pt idx="2729">
                  <c:v>3.1585648148138801E-2</c:v>
                </c:pt>
                <c:pt idx="2730">
                  <c:v>3.1597222222212902E-2</c:v>
                </c:pt>
                <c:pt idx="2731">
                  <c:v>3.1608796296287003E-2</c:v>
                </c:pt>
                <c:pt idx="2732">
                  <c:v>3.1620370370361001E-2</c:v>
                </c:pt>
                <c:pt idx="2733">
                  <c:v>3.1631944444435102E-2</c:v>
                </c:pt>
                <c:pt idx="2734">
                  <c:v>3.1643518518509203E-2</c:v>
                </c:pt>
                <c:pt idx="2735">
                  <c:v>3.1655092592583298E-2</c:v>
                </c:pt>
                <c:pt idx="2736">
                  <c:v>3.1666666666657302E-2</c:v>
                </c:pt>
                <c:pt idx="2737">
                  <c:v>3.1678240740731403E-2</c:v>
                </c:pt>
                <c:pt idx="2738">
                  <c:v>3.1689814814805498E-2</c:v>
                </c:pt>
                <c:pt idx="2739">
                  <c:v>3.1701388888879502E-2</c:v>
                </c:pt>
                <c:pt idx="2740">
                  <c:v>3.1712962962953603E-2</c:v>
                </c:pt>
                <c:pt idx="2741">
                  <c:v>3.1724537037027697E-2</c:v>
                </c:pt>
                <c:pt idx="2742">
                  <c:v>3.1736111111101702E-2</c:v>
                </c:pt>
                <c:pt idx="2743">
                  <c:v>3.1747685185175803E-2</c:v>
                </c:pt>
                <c:pt idx="2744">
                  <c:v>3.1759259259249897E-2</c:v>
                </c:pt>
                <c:pt idx="2745">
                  <c:v>3.1770833333323999E-2</c:v>
                </c:pt>
                <c:pt idx="2746">
                  <c:v>3.1782407407398003E-2</c:v>
                </c:pt>
                <c:pt idx="2747">
                  <c:v>3.1793981481472097E-2</c:v>
                </c:pt>
                <c:pt idx="2748">
                  <c:v>3.1805555555546199E-2</c:v>
                </c:pt>
                <c:pt idx="2749">
                  <c:v>3.1817129629620203E-2</c:v>
                </c:pt>
                <c:pt idx="2750">
                  <c:v>3.1828703703694297E-2</c:v>
                </c:pt>
                <c:pt idx="2751">
                  <c:v>3.1840277777768398E-2</c:v>
                </c:pt>
                <c:pt idx="2752">
                  <c:v>3.1851851851842403E-2</c:v>
                </c:pt>
                <c:pt idx="2753">
                  <c:v>3.1863425925916497E-2</c:v>
                </c:pt>
                <c:pt idx="2754">
                  <c:v>3.1874999999990598E-2</c:v>
                </c:pt>
                <c:pt idx="2755">
                  <c:v>3.18865740740647E-2</c:v>
                </c:pt>
                <c:pt idx="2756">
                  <c:v>3.1898148148138697E-2</c:v>
                </c:pt>
                <c:pt idx="2757">
                  <c:v>3.1909722222212798E-2</c:v>
                </c:pt>
                <c:pt idx="2758">
                  <c:v>3.19212962962869E-2</c:v>
                </c:pt>
                <c:pt idx="2759">
                  <c:v>3.1932870370360897E-2</c:v>
                </c:pt>
                <c:pt idx="2760">
                  <c:v>3.1944444444434998E-2</c:v>
                </c:pt>
                <c:pt idx="2761">
                  <c:v>3.1956018518509099E-2</c:v>
                </c:pt>
                <c:pt idx="2762">
                  <c:v>3.1967592592583097E-2</c:v>
                </c:pt>
                <c:pt idx="2763">
                  <c:v>3.1979166666657198E-2</c:v>
                </c:pt>
                <c:pt idx="2764">
                  <c:v>3.1990740740731299E-2</c:v>
                </c:pt>
                <c:pt idx="2765">
                  <c:v>3.2002314814805401E-2</c:v>
                </c:pt>
                <c:pt idx="2766">
                  <c:v>3.2013888888879398E-2</c:v>
                </c:pt>
                <c:pt idx="2767">
                  <c:v>3.2025462962953499E-2</c:v>
                </c:pt>
                <c:pt idx="2768">
                  <c:v>3.2037037037027601E-2</c:v>
                </c:pt>
                <c:pt idx="2769">
                  <c:v>3.2048611111101598E-2</c:v>
                </c:pt>
                <c:pt idx="2770">
                  <c:v>3.2060185185175699E-2</c:v>
                </c:pt>
                <c:pt idx="2771">
                  <c:v>3.20717592592498E-2</c:v>
                </c:pt>
                <c:pt idx="2772">
                  <c:v>3.2083333333323798E-2</c:v>
                </c:pt>
                <c:pt idx="2773">
                  <c:v>3.2094907407397899E-2</c:v>
                </c:pt>
                <c:pt idx="2774">
                  <c:v>3.2106481481472E-2</c:v>
                </c:pt>
                <c:pt idx="2775">
                  <c:v>3.2118055555546102E-2</c:v>
                </c:pt>
                <c:pt idx="2776">
                  <c:v>3.2129629629620099E-2</c:v>
                </c:pt>
                <c:pt idx="2777">
                  <c:v>3.21412037036942E-2</c:v>
                </c:pt>
                <c:pt idx="2778">
                  <c:v>3.2152777777768302E-2</c:v>
                </c:pt>
                <c:pt idx="2779">
                  <c:v>3.2164351851842299E-2</c:v>
                </c:pt>
                <c:pt idx="2780">
                  <c:v>3.21759259259164E-2</c:v>
                </c:pt>
                <c:pt idx="2781">
                  <c:v>3.2187499999990501E-2</c:v>
                </c:pt>
                <c:pt idx="2782">
                  <c:v>3.2199074074064603E-2</c:v>
                </c:pt>
                <c:pt idx="2783">
                  <c:v>3.22106481481386E-2</c:v>
                </c:pt>
                <c:pt idx="2784">
                  <c:v>3.2222222222212701E-2</c:v>
                </c:pt>
                <c:pt idx="2785">
                  <c:v>3.2233796296286803E-2</c:v>
                </c:pt>
                <c:pt idx="2786">
                  <c:v>3.22453703703608E-2</c:v>
                </c:pt>
                <c:pt idx="2787">
                  <c:v>3.2256944444434901E-2</c:v>
                </c:pt>
                <c:pt idx="2788">
                  <c:v>3.2268518518509003E-2</c:v>
                </c:pt>
                <c:pt idx="2789">
                  <c:v>3.2280092592583E-2</c:v>
                </c:pt>
                <c:pt idx="2790">
                  <c:v>3.2291666666657101E-2</c:v>
                </c:pt>
                <c:pt idx="2791">
                  <c:v>3.2303240740731202E-2</c:v>
                </c:pt>
                <c:pt idx="2792">
                  <c:v>3.2314814814805297E-2</c:v>
                </c:pt>
                <c:pt idx="2793">
                  <c:v>3.2326388888879301E-2</c:v>
                </c:pt>
                <c:pt idx="2794">
                  <c:v>3.2337962962953402E-2</c:v>
                </c:pt>
                <c:pt idx="2795">
                  <c:v>3.2349537037027497E-2</c:v>
                </c:pt>
                <c:pt idx="2796">
                  <c:v>3.2361111111101501E-2</c:v>
                </c:pt>
                <c:pt idx="2797">
                  <c:v>3.2372685185175602E-2</c:v>
                </c:pt>
                <c:pt idx="2798">
                  <c:v>3.2384259259249697E-2</c:v>
                </c:pt>
                <c:pt idx="2799">
                  <c:v>3.2395833333323701E-2</c:v>
                </c:pt>
                <c:pt idx="2800">
                  <c:v>3.2407407407397802E-2</c:v>
                </c:pt>
                <c:pt idx="2801">
                  <c:v>3.2418981481471897E-2</c:v>
                </c:pt>
                <c:pt idx="2802">
                  <c:v>3.2430555555545998E-2</c:v>
                </c:pt>
                <c:pt idx="2803">
                  <c:v>3.2442129629620002E-2</c:v>
                </c:pt>
                <c:pt idx="2804">
                  <c:v>3.2453703703694103E-2</c:v>
                </c:pt>
                <c:pt idx="2805">
                  <c:v>3.2465277777768198E-2</c:v>
                </c:pt>
                <c:pt idx="2806">
                  <c:v>3.2476851851842202E-2</c:v>
                </c:pt>
                <c:pt idx="2807">
                  <c:v>3.2488425925916303E-2</c:v>
                </c:pt>
                <c:pt idx="2808">
                  <c:v>3.2499999999990398E-2</c:v>
                </c:pt>
                <c:pt idx="2809">
                  <c:v>3.2511574074064402E-2</c:v>
                </c:pt>
                <c:pt idx="2810">
                  <c:v>3.2523148148138503E-2</c:v>
                </c:pt>
                <c:pt idx="2811">
                  <c:v>3.2534722222212598E-2</c:v>
                </c:pt>
                <c:pt idx="2812">
                  <c:v>3.2546296296286699E-2</c:v>
                </c:pt>
                <c:pt idx="2813">
                  <c:v>3.2557870370360703E-2</c:v>
                </c:pt>
                <c:pt idx="2814">
                  <c:v>3.2569444444434797E-2</c:v>
                </c:pt>
                <c:pt idx="2815">
                  <c:v>3.2581018518508899E-2</c:v>
                </c:pt>
                <c:pt idx="2816">
                  <c:v>3.2592592592582903E-2</c:v>
                </c:pt>
                <c:pt idx="2817">
                  <c:v>3.2604166666656997E-2</c:v>
                </c:pt>
                <c:pt idx="2818">
                  <c:v>3.2615740740731099E-2</c:v>
                </c:pt>
                <c:pt idx="2819">
                  <c:v>3.2627314814805103E-2</c:v>
                </c:pt>
                <c:pt idx="2820">
                  <c:v>3.2638888888879197E-2</c:v>
                </c:pt>
                <c:pt idx="2821">
                  <c:v>3.2650462962953299E-2</c:v>
                </c:pt>
                <c:pt idx="2822">
                  <c:v>3.26620370370274E-2</c:v>
                </c:pt>
                <c:pt idx="2823">
                  <c:v>3.2673611111101397E-2</c:v>
                </c:pt>
                <c:pt idx="2824">
                  <c:v>3.2685185185175498E-2</c:v>
                </c:pt>
                <c:pt idx="2825">
                  <c:v>3.26967592592496E-2</c:v>
                </c:pt>
                <c:pt idx="2826">
                  <c:v>3.2708333333323597E-2</c:v>
                </c:pt>
                <c:pt idx="2827">
                  <c:v>3.2719907407397698E-2</c:v>
                </c:pt>
                <c:pt idx="2828">
                  <c:v>3.27314814814718E-2</c:v>
                </c:pt>
                <c:pt idx="2829">
                  <c:v>3.2743055555545797E-2</c:v>
                </c:pt>
                <c:pt idx="2830">
                  <c:v>3.2754629629619898E-2</c:v>
                </c:pt>
                <c:pt idx="2831">
                  <c:v>3.2766203703694E-2</c:v>
                </c:pt>
                <c:pt idx="2832">
                  <c:v>3.2777777777768101E-2</c:v>
                </c:pt>
                <c:pt idx="2833">
                  <c:v>3.2789351851842098E-2</c:v>
                </c:pt>
                <c:pt idx="2834">
                  <c:v>3.2800925925916199E-2</c:v>
                </c:pt>
                <c:pt idx="2835">
                  <c:v>3.2812499999990301E-2</c:v>
                </c:pt>
                <c:pt idx="2836">
                  <c:v>3.2824074074064298E-2</c:v>
                </c:pt>
                <c:pt idx="2837">
                  <c:v>3.2835648148138399E-2</c:v>
                </c:pt>
                <c:pt idx="2838">
                  <c:v>3.2847222222212501E-2</c:v>
                </c:pt>
                <c:pt idx="2839">
                  <c:v>3.2858796296286498E-2</c:v>
                </c:pt>
                <c:pt idx="2840">
                  <c:v>3.2870370370360599E-2</c:v>
                </c:pt>
                <c:pt idx="2841">
                  <c:v>3.2881944444434701E-2</c:v>
                </c:pt>
                <c:pt idx="2842">
                  <c:v>3.2893518518508802E-2</c:v>
                </c:pt>
                <c:pt idx="2843">
                  <c:v>3.2905092592582799E-2</c:v>
                </c:pt>
                <c:pt idx="2844">
                  <c:v>3.29166666666569E-2</c:v>
                </c:pt>
                <c:pt idx="2845">
                  <c:v>3.2928240740731002E-2</c:v>
                </c:pt>
                <c:pt idx="2846">
                  <c:v>3.2939814814804999E-2</c:v>
                </c:pt>
                <c:pt idx="2847">
                  <c:v>3.29513888888791E-2</c:v>
                </c:pt>
                <c:pt idx="2848">
                  <c:v>3.2962962962953202E-2</c:v>
                </c:pt>
                <c:pt idx="2849">
                  <c:v>3.2974537037027199E-2</c:v>
                </c:pt>
                <c:pt idx="2850">
                  <c:v>3.29861111111013E-2</c:v>
                </c:pt>
                <c:pt idx="2851">
                  <c:v>3.2997685185175402E-2</c:v>
                </c:pt>
                <c:pt idx="2852">
                  <c:v>3.3009259259249503E-2</c:v>
                </c:pt>
                <c:pt idx="2853">
                  <c:v>3.30208333333235E-2</c:v>
                </c:pt>
                <c:pt idx="2854">
                  <c:v>3.3032407407397602E-2</c:v>
                </c:pt>
                <c:pt idx="2855">
                  <c:v>3.3043981481471703E-2</c:v>
                </c:pt>
                <c:pt idx="2856">
                  <c:v>3.30555555555457E-2</c:v>
                </c:pt>
                <c:pt idx="2857">
                  <c:v>3.3067129629619801E-2</c:v>
                </c:pt>
                <c:pt idx="2858">
                  <c:v>3.3078703703693903E-2</c:v>
                </c:pt>
                <c:pt idx="2859">
                  <c:v>3.30902777777679E-2</c:v>
                </c:pt>
                <c:pt idx="2860">
                  <c:v>3.3101851851842001E-2</c:v>
                </c:pt>
                <c:pt idx="2861">
                  <c:v>3.3113425925916103E-2</c:v>
                </c:pt>
                <c:pt idx="2862">
                  <c:v>3.3124999999990197E-2</c:v>
                </c:pt>
                <c:pt idx="2863">
                  <c:v>3.3136574074064201E-2</c:v>
                </c:pt>
                <c:pt idx="2864">
                  <c:v>3.3148148148138303E-2</c:v>
                </c:pt>
                <c:pt idx="2865">
                  <c:v>3.3159722222212397E-2</c:v>
                </c:pt>
                <c:pt idx="2866">
                  <c:v>3.3171296296286401E-2</c:v>
                </c:pt>
                <c:pt idx="2867">
                  <c:v>3.3182870370360502E-2</c:v>
                </c:pt>
                <c:pt idx="2868">
                  <c:v>3.3194444444434597E-2</c:v>
                </c:pt>
                <c:pt idx="2869">
                  <c:v>3.3206018518508601E-2</c:v>
                </c:pt>
                <c:pt idx="2870">
                  <c:v>3.3217592592582702E-2</c:v>
                </c:pt>
                <c:pt idx="2871">
                  <c:v>3.3229166666656797E-2</c:v>
                </c:pt>
                <c:pt idx="2872">
                  <c:v>3.3240740740730898E-2</c:v>
                </c:pt>
                <c:pt idx="2873">
                  <c:v>3.3252314814804902E-2</c:v>
                </c:pt>
                <c:pt idx="2874">
                  <c:v>3.3263888888878997E-2</c:v>
                </c:pt>
                <c:pt idx="2875">
                  <c:v>3.3275462962953098E-2</c:v>
                </c:pt>
                <c:pt idx="2876">
                  <c:v>3.3287037037027102E-2</c:v>
                </c:pt>
                <c:pt idx="2877">
                  <c:v>3.3298611111101203E-2</c:v>
                </c:pt>
                <c:pt idx="2878">
                  <c:v>3.3310185185175298E-2</c:v>
                </c:pt>
                <c:pt idx="2879">
                  <c:v>3.3321759259249399E-2</c:v>
                </c:pt>
                <c:pt idx="2880">
                  <c:v>3.3333333333323403E-2</c:v>
                </c:pt>
                <c:pt idx="2881">
                  <c:v>3.3344907407397498E-2</c:v>
                </c:pt>
                <c:pt idx="2882">
                  <c:v>3.3356481481471599E-2</c:v>
                </c:pt>
                <c:pt idx="2883">
                  <c:v>3.3368055555545603E-2</c:v>
                </c:pt>
                <c:pt idx="2884">
                  <c:v>3.3379629629619698E-2</c:v>
                </c:pt>
                <c:pt idx="2885">
                  <c:v>3.3391203703693799E-2</c:v>
                </c:pt>
                <c:pt idx="2886">
                  <c:v>3.3402777777767803E-2</c:v>
                </c:pt>
                <c:pt idx="2887">
                  <c:v>3.3414351851841897E-2</c:v>
                </c:pt>
                <c:pt idx="2888">
                  <c:v>3.3425925925915999E-2</c:v>
                </c:pt>
                <c:pt idx="2889">
                  <c:v>3.34374999999901E-2</c:v>
                </c:pt>
                <c:pt idx="2890">
                  <c:v>3.3449074074064097E-2</c:v>
                </c:pt>
                <c:pt idx="2891">
                  <c:v>3.3460648148138199E-2</c:v>
                </c:pt>
                <c:pt idx="2892">
                  <c:v>3.34722222222123E-2</c:v>
                </c:pt>
                <c:pt idx="2893">
                  <c:v>3.3483796296286297E-2</c:v>
                </c:pt>
                <c:pt idx="2894">
                  <c:v>3.3495370370360399E-2</c:v>
                </c:pt>
                <c:pt idx="2895">
                  <c:v>3.35069444444345E-2</c:v>
                </c:pt>
                <c:pt idx="2896">
                  <c:v>3.3518518518508497E-2</c:v>
                </c:pt>
                <c:pt idx="2897">
                  <c:v>3.3530092592582598E-2</c:v>
                </c:pt>
                <c:pt idx="2898">
                  <c:v>3.35416666666567E-2</c:v>
                </c:pt>
                <c:pt idx="2899">
                  <c:v>3.3553240740730801E-2</c:v>
                </c:pt>
                <c:pt idx="2900">
                  <c:v>3.3564814814804798E-2</c:v>
                </c:pt>
                <c:pt idx="2901">
                  <c:v>3.35763888888789E-2</c:v>
                </c:pt>
                <c:pt idx="2902">
                  <c:v>3.3587962962953001E-2</c:v>
                </c:pt>
                <c:pt idx="2903">
                  <c:v>3.3599537037026998E-2</c:v>
                </c:pt>
                <c:pt idx="2904">
                  <c:v>3.36111111111011E-2</c:v>
                </c:pt>
                <c:pt idx="2905">
                  <c:v>3.3622685185175201E-2</c:v>
                </c:pt>
                <c:pt idx="2906">
                  <c:v>3.3634259259249198E-2</c:v>
                </c:pt>
                <c:pt idx="2907">
                  <c:v>3.36458333333233E-2</c:v>
                </c:pt>
                <c:pt idx="2908">
                  <c:v>3.3657407407397401E-2</c:v>
                </c:pt>
                <c:pt idx="2909">
                  <c:v>3.3668981481471502E-2</c:v>
                </c:pt>
                <c:pt idx="2910">
                  <c:v>3.3680555555545499E-2</c:v>
                </c:pt>
                <c:pt idx="2911">
                  <c:v>3.3692129629619601E-2</c:v>
                </c:pt>
                <c:pt idx="2912">
                  <c:v>3.3703703703693702E-2</c:v>
                </c:pt>
                <c:pt idx="2913">
                  <c:v>3.3715277777767699E-2</c:v>
                </c:pt>
                <c:pt idx="2914">
                  <c:v>3.3726851851841801E-2</c:v>
                </c:pt>
                <c:pt idx="2915">
                  <c:v>3.3738425925915902E-2</c:v>
                </c:pt>
                <c:pt idx="2916">
                  <c:v>3.3749999999989899E-2</c:v>
                </c:pt>
                <c:pt idx="2917">
                  <c:v>3.3761574074064001E-2</c:v>
                </c:pt>
                <c:pt idx="2918">
                  <c:v>3.3773148148138102E-2</c:v>
                </c:pt>
                <c:pt idx="2919">
                  <c:v>3.3784722222212203E-2</c:v>
                </c:pt>
                <c:pt idx="2920">
                  <c:v>3.37962962962862E-2</c:v>
                </c:pt>
                <c:pt idx="2921">
                  <c:v>3.3807870370360302E-2</c:v>
                </c:pt>
                <c:pt idx="2922">
                  <c:v>3.3819444444434403E-2</c:v>
                </c:pt>
                <c:pt idx="2923">
                  <c:v>3.38310185185084E-2</c:v>
                </c:pt>
                <c:pt idx="2924">
                  <c:v>3.3842592592582502E-2</c:v>
                </c:pt>
                <c:pt idx="2925">
                  <c:v>3.3854166666656603E-2</c:v>
                </c:pt>
                <c:pt idx="2926">
                  <c:v>3.38657407407306E-2</c:v>
                </c:pt>
                <c:pt idx="2927">
                  <c:v>3.3877314814804702E-2</c:v>
                </c:pt>
                <c:pt idx="2928">
                  <c:v>3.3888888888878803E-2</c:v>
                </c:pt>
                <c:pt idx="2929">
                  <c:v>3.3900462962952897E-2</c:v>
                </c:pt>
                <c:pt idx="2930">
                  <c:v>3.3912037037026901E-2</c:v>
                </c:pt>
                <c:pt idx="2931">
                  <c:v>3.3923611111101003E-2</c:v>
                </c:pt>
                <c:pt idx="2932">
                  <c:v>3.3935185185175097E-2</c:v>
                </c:pt>
                <c:pt idx="2933">
                  <c:v>3.3946759259249101E-2</c:v>
                </c:pt>
                <c:pt idx="2934">
                  <c:v>3.3958333333323203E-2</c:v>
                </c:pt>
                <c:pt idx="2935">
                  <c:v>3.3969907407397297E-2</c:v>
                </c:pt>
                <c:pt idx="2936">
                  <c:v>3.3981481481471301E-2</c:v>
                </c:pt>
                <c:pt idx="2937">
                  <c:v>3.3993055555545403E-2</c:v>
                </c:pt>
                <c:pt idx="2938">
                  <c:v>3.4004629629619497E-2</c:v>
                </c:pt>
                <c:pt idx="2939">
                  <c:v>3.4016203703693598E-2</c:v>
                </c:pt>
                <c:pt idx="2940">
                  <c:v>3.4027777777767602E-2</c:v>
                </c:pt>
                <c:pt idx="2941">
                  <c:v>3.4039351851841697E-2</c:v>
                </c:pt>
                <c:pt idx="2942">
                  <c:v>3.4050925925915798E-2</c:v>
                </c:pt>
                <c:pt idx="2943">
                  <c:v>3.4062499999989802E-2</c:v>
                </c:pt>
                <c:pt idx="2944">
                  <c:v>3.4074074074063897E-2</c:v>
                </c:pt>
                <c:pt idx="2945">
                  <c:v>3.4085648148137998E-2</c:v>
                </c:pt>
                <c:pt idx="2946">
                  <c:v>3.4097222222212002E-2</c:v>
                </c:pt>
                <c:pt idx="2947">
                  <c:v>3.4108796296286097E-2</c:v>
                </c:pt>
                <c:pt idx="2948">
                  <c:v>3.4120370370360198E-2</c:v>
                </c:pt>
                <c:pt idx="2949">
                  <c:v>3.4131944444434299E-2</c:v>
                </c:pt>
                <c:pt idx="2950">
                  <c:v>3.4143518518508303E-2</c:v>
                </c:pt>
                <c:pt idx="2951">
                  <c:v>3.4155092592582398E-2</c:v>
                </c:pt>
                <c:pt idx="2952">
                  <c:v>3.4166666666656499E-2</c:v>
                </c:pt>
                <c:pt idx="2953">
                  <c:v>3.4178240740730503E-2</c:v>
                </c:pt>
                <c:pt idx="2954">
                  <c:v>3.4189814814804598E-2</c:v>
                </c:pt>
                <c:pt idx="2955">
                  <c:v>3.4201388888878699E-2</c:v>
                </c:pt>
                <c:pt idx="2956">
                  <c:v>3.4212962962952703E-2</c:v>
                </c:pt>
                <c:pt idx="2957">
                  <c:v>3.4224537037026798E-2</c:v>
                </c:pt>
                <c:pt idx="2958">
                  <c:v>3.4236111111100899E-2</c:v>
                </c:pt>
                <c:pt idx="2959">
                  <c:v>3.4247685185175E-2</c:v>
                </c:pt>
                <c:pt idx="2960">
                  <c:v>3.4259259259248998E-2</c:v>
                </c:pt>
                <c:pt idx="2961">
                  <c:v>3.4270833333323099E-2</c:v>
                </c:pt>
                <c:pt idx="2962">
                  <c:v>3.42824074073972E-2</c:v>
                </c:pt>
                <c:pt idx="2963">
                  <c:v>3.4293981481471197E-2</c:v>
                </c:pt>
                <c:pt idx="2964">
                  <c:v>3.4305555555545299E-2</c:v>
                </c:pt>
                <c:pt idx="2965">
                  <c:v>3.43171296296194E-2</c:v>
                </c:pt>
                <c:pt idx="2966">
                  <c:v>3.4328703703693397E-2</c:v>
                </c:pt>
                <c:pt idx="2967">
                  <c:v>3.4340277777767499E-2</c:v>
                </c:pt>
                <c:pt idx="2968">
                  <c:v>3.43518518518416E-2</c:v>
                </c:pt>
                <c:pt idx="2969">
                  <c:v>3.4363425925915701E-2</c:v>
                </c:pt>
                <c:pt idx="2970">
                  <c:v>3.4374999999989699E-2</c:v>
                </c:pt>
                <c:pt idx="2971">
                  <c:v>3.43865740740638E-2</c:v>
                </c:pt>
                <c:pt idx="2972">
                  <c:v>3.4398148148137901E-2</c:v>
                </c:pt>
                <c:pt idx="2973">
                  <c:v>3.4409722222211898E-2</c:v>
                </c:pt>
                <c:pt idx="2974">
                  <c:v>3.4421296296286E-2</c:v>
                </c:pt>
                <c:pt idx="2975">
                  <c:v>3.4432870370360101E-2</c:v>
                </c:pt>
                <c:pt idx="2976">
                  <c:v>3.4444444444434202E-2</c:v>
                </c:pt>
                <c:pt idx="2977">
                  <c:v>3.44560185185082E-2</c:v>
                </c:pt>
                <c:pt idx="2978">
                  <c:v>3.4467592592582301E-2</c:v>
                </c:pt>
                <c:pt idx="2979">
                  <c:v>3.4479166666656402E-2</c:v>
                </c:pt>
                <c:pt idx="2980">
                  <c:v>3.44907407407304E-2</c:v>
                </c:pt>
                <c:pt idx="2981">
                  <c:v>3.4502314814804501E-2</c:v>
                </c:pt>
                <c:pt idx="2982">
                  <c:v>3.4513888888878602E-2</c:v>
                </c:pt>
                <c:pt idx="2983">
                  <c:v>3.4525462962952599E-2</c:v>
                </c:pt>
                <c:pt idx="2984">
                  <c:v>3.4537037037026701E-2</c:v>
                </c:pt>
                <c:pt idx="2985">
                  <c:v>3.4548611111100802E-2</c:v>
                </c:pt>
                <c:pt idx="2986">
                  <c:v>3.4560185185174903E-2</c:v>
                </c:pt>
                <c:pt idx="2987">
                  <c:v>3.4571759259248901E-2</c:v>
                </c:pt>
                <c:pt idx="2988">
                  <c:v>3.4583333333323002E-2</c:v>
                </c:pt>
                <c:pt idx="2989">
                  <c:v>3.4594907407397103E-2</c:v>
                </c:pt>
                <c:pt idx="2990">
                  <c:v>3.4606481481471101E-2</c:v>
                </c:pt>
                <c:pt idx="2991">
                  <c:v>3.4618055555545202E-2</c:v>
                </c:pt>
                <c:pt idx="2992">
                  <c:v>3.4629629629619303E-2</c:v>
                </c:pt>
                <c:pt idx="2993">
                  <c:v>3.46412037036933E-2</c:v>
                </c:pt>
                <c:pt idx="2994">
                  <c:v>3.4652777777767402E-2</c:v>
                </c:pt>
                <c:pt idx="2995">
                  <c:v>3.4664351851841503E-2</c:v>
                </c:pt>
                <c:pt idx="2996">
                  <c:v>3.4675925925915597E-2</c:v>
                </c:pt>
                <c:pt idx="2997">
                  <c:v>3.4687499999989602E-2</c:v>
                </c:pt>
                <c:pt idx="2998">
                  <c:v>3.4699074074063703E-2</c:v>
                </c:pt>
                <c:pt idx="2999">
                  <c:v>3.4710648148137797E-2</c:v>
                </c:pt>
                <c:pt idx="3000">
                  <c:v>3.4722222222211802E-2</c:v>
                </c:pt>
                <c:pt idx="3001">
                  <c:v>3.4733796296285903E-2</c:v>
                </c:pt>
                <c:pt idx="3002">
                  <c:v>3.4745370370359997E-2</c:v>
                </c:pt>
                <c:pt idx="3003">
                  <c:v>3.4756944444434001E-2</c:v>
                </c:pt>
                <c:pt idx="3004">
                  <c:v>3.4768518518508103E-2</c:v>
                </c:pt>
                <c:pt idx="3005">
                  <c:v>3.4780092592582197E-2</c:v>
                </c:pt>
                <c:pt idx="3006">
                  <c:v>3.4791666666656298E-2</c:v>
                </c:pt>
                <c:pt idx="3007">
                  <c:v>3.4803240740730303E-2</c:v>
                </c:pt>
                <c:pt idx="3008">
                  <c:v>3.4814814814804397E-2</c:v>
                </c:pt>
                <c:pt idx="3009">
                  <c:v>3.4826388888878498E-2</c:v>
                </c:pt>
                <c:pt idx="3010">
                  <c:v>3.4837962962952503E-2</c:v>
                </c:pt>
                <c:pt idx="3011">
                  <c:v>3.4849537037026597E-2</c:v>
                </c:pt>
                <c:pt idx="3012">
                  <c:v>3.4861111111100698E-2</c:v>
                </c:pt>
                <c:pt idx="3013">
                  <c:v>3.4872685185174702E-2</c:v>
                </c:pt>
                <c:pt idx="3014">
                  <c:v>3.4884259259248797E-2</c:v>
                </c:pt>
                <c:pt idx="3015">
                  <c:v>3.4895833333322898E-2</c:v>
                </c:pt>
                <c:pt idx="3016">
                  <c:v>3.4907407407396999E-2</c:v>
                </c:pt>
                <c:pt idx="3017">
                  <c:v>3.4918981481470997E-2</c:v>
                </c:pt>
                <c:pt idx="3018">
                  <c:v>3.4930555555545098E-2</c:v>
                </c:pt>
                <c:pt idx="3019">
                  <c:v>3.4942129629619199E-2</c:v>
                </c:pt>
                <c:pt idx="3020">
                  <c:v>3.4953703703693197E-2</c:v>
                </c:pt>
                <c:pt idx="3021">
                  <c:v>3.4965277777767298E-2</c:v>
                </c:pt>
                <c:pt idx="3022">
                  <c:v>3.4976851851841399E-2</c:v>
                </c:pt>
                <c:pt idx="3023">
                  <c:v>3.4988425925915403E-2</c:v>
                </c:pt>
                <c:pt idx="3024">
                  <c:v>3.4999999999989498E-2</c:v>
                </c:pt>
                <c:pt idx="3025">
                  <c:v>3.5011574074063599E-2</c:v>
                </c:pt>
                <c:pt idx="3026">
                  <c:v>3.50231481481377E-2</c:v>
                </c:pt>
                <c:pt idx="3027">
                  <c:v>3.5034722222211698E-2</c:v>
                </c:pt>
                <c:pt idx="3028">
                  <c:v>3.5046296296285799E-2</c:v>
                </c:pt>
                <c:pt idx="3029">
                  <c:v>3.50578703703599E-2</c:v>
                </c:pt>
                <c:pt idx="3030">
                  <c:v>3.5069444444433898E-2</c:v>
                </c:pt>
                <c:pt idx="3031">
                  <c:v>3.5081018518507999E-2</c:v>
                </c:pt>
                <c:pt idx="3032">
                  <c:v>3.50925925925821E-2</c:v>
                </c:pt>
                <c:pt idx="3033">
                  <c:v>3.5104166666656098E-2</c:v>
                </c:pt>
                <c:pt idx="3034">
                  <c:v>3.5115740740730199E-2</c:v>
                </c:pt>
                <c:pt idx="3035">
                  <c:v>3.51273148148043E-2</c:v>
                </c:pt>
                <c:pt idx="3036">
                  <c:v>3.5138888888878402E-2</c:v>
                </c:pt>
                <c:pt idx="3037">
                  <c:v>3.5150462962952399E-2</c:v>
                </c:pt>
                <c:pt idx="3038">
                  <c:v>3.51620370370265E-2</c:v>
                </c:pt>
                <c:pt idx="3039">
                  <c:v>3.5173611111100601E-2</c:v>
                </c:pt>
                <c:pt idx="3040">
                  <c:v>3.5185185185174599E-2</c:v>
                </c:pt>
                <c:pt idx="3041">
                  <c:v>3.51967592592487E-2</c:v>
                </c:pt>
                <c:pt idx="3042">
                  <c:v>3.5208333333322801E-2</c:v>
                </c:pt>
                <c:pt idx="3043">
                  <c:v>3.5219907407396799E-2</c:v>
                </c:pt>
                <c:pt idx="3044">
                  <c:v>3.52314814814709E-2</c:v>
                </c:pt>
                <c:pt idx="3045">
                  <c:v>3.5243055555545001E-2</c:v>
                </c:pt>
                <c:pt idx="3046">
                  <c:v>3.5254629629619103E-2</c:v>
                </c:pt>
                <c:pt idx="3047">
                  <c:v>3.52662037036931E-2</c:v>
                </c:pt>
                <c:pt idx="3048">
                  <c:v>3.5277777777767201E-2</c:v>
                </c:pt>
                <c:pt idx="3049">
                  <c:v>3.5289351851841302E-2</c:v>
                </c:pt>
                <c:pt idx="3050">
                  <c:v>3.53009259259153E-2</c:v>
                </c:pt>
                <c:pt idx="3051">
                  <c:v>3.5312499999989401E-2</c:v>
                </c:pt>
                <c:pt idx="3052">
                  <c:v>3.5324074074063502E-2</c:v>
                </c:pt>
                <c:pt idx="3053">
                  <c:v>3.53356481481375E-2</c:v>
                </c:pt>
                <c:pt idx="3054">
                  <c:v>3.5347222222211601E-2</c:v>
                </c:pt>
                <c:pt idx="3055">
                  <c:v>3.5358796296285702E-2</c:v>
                </c:pt>
                <c:pt idx="3056">
                  <c:v>3.5370370370359797E-2</c:v>
                </c:pt>
                <c:pt idx="3057">
                  <c:v>3.5381944444433801E-2</c:v>
                </c:pt>
                <c:pt idx="3058">
                  <c:v>3.5393518518507902E-2</c:v>
                </c:pt>
                <c:pt idx="3059">
                  <c:v>3.5405092592582003E-2</c:v>
                </c:pt>
                <c:pt idx="3060">
                  <c:v>3.5416666666656001E-2</c:v>
                </c:pt>
                <c:pt idx="3061">
                  <c:v>3.5428240740730102E-2</c:v>
                </c:pt>
                <c:pt idx="3062">
                  <c:v>3.5439814814804203E-2</c:v>
                </c:pt>
                <c:pt idx="3063">
                  <c:v>3.5451388888878201E-2</c:v>
                </c:pt>
                <c:pt idx="3064">
                  <c:v>3.5462962962952302E-2</c:v>
                </c:pt>
                <c:pt idx="3065">
                  <c:v>3.5474537037026403E-2</c:v>
                </c:pt>
                <c:pt idx="3066">
                  <c:v>3.5486111111100498E-2</c:v>
                </c:pt>
                <c:pt idx="3067">
                  <c:v>3.5497685185174502E-2</c:v>
                </c:pt>
                <c:pt idx="3068">
                  <c:v>3.5509259259248603E-2</c:v>
                </c:pt>
                <c:pt idx="3069">
                  <c:v>3.5520833333322697E-2</c:v>
                </c:pt>
                <c:pt idx="3070">
                  <c:v>3.5532407407396702E-2</c:v>
                </c:pt>
                <c:pt idx="3071">
                  <c:v>3.5543981481470803E-2</c:v>
                </c:pt>
                <c:pt idx="3072">
                  <c:v>3.5555555555544897E-2</c:v>
                </c:pt>
                <c:pt idx="3073">
                  <c:v>3.5567129629618902E-2</c:v>
                </c:pt>
                <c:pt idx="3074">
                  <c:v>3.5578703703693003E-2</c:v>
                </c:pt>
                <c:pt idx="3075">
                  <c:v>3.5590277777767097E-2</c:v>
                </c:pt>
                <c:pt idx="3076">
                  <c:v>3.5601851851841199E-2</c:v>
                </c:pt>
                <c:pt idx="3077">
                  <c:v>3.5613425925915203E-2</c:v>
                </c:pt>
                <c:pt idx="3078">
                  <c:v>3.5624999999989297E-2</c:v>
                </c:pt>
                <c:pt idx="3079">
                  <c:v>3.5636574074063398E-2</c:v>
                </c:pt>
                <c:pt idx="3080">
                  <c:v>3.5648148148137403E-2</c:v>
                </c:pt>
                <c:pt idx="3081">
                  <c:v>3.5659722222211497E-2</c:v>
                </c:pt>
                <c:pt idx="3082">
                  <c:v>3.5671296296285598E-2</c:v>
                </c:pt>
                <c:pt idx="3083">
                  <c:v>3.56828703703597E-2</c:v>
                </c:pt>
                <c:pt idx="3084">
                  <c:v>3.5694444444433697E-2</c:v>
                </c:pt>
                <c:pt idx="3085">
                  <c:v>3.5706018518507798E-2</c:v>
                </c:pt>
                <c:pt idx="3086">
                  <c:v>3.57175925925819E-2</c:v>
                </c:pt>
                <c:pt idx="3087">
                  <c:v>3.5729166666655897E-2</c:v>
                </c:pt>
                <c:pt idx="3088">
                  <c:v>3.5740740740729998E-2</c:v>
                </c:pt>
                <c:pt idx="3089">
                  <c:v>3.57523148148041E-2</c:v>
                </c:pt>
                <c:pt idx="3090">
                  <c:v>3.5763888888878097E-2</c:v>
                </c:pt>
                <c:pt idx="3091">
                  <c:v>3.5775462962952198E-2</c:v>
                </c:pt>
                <c:pt idx="3092">
                  <c:v>3.5787037037026299E-2</c:v>
                </c:pt>
                <c:pt idx="3093">
                  <c:v>3.5798611111100401E-2</c:v>
                </c:pt>
                <c:pt idx="3094">
                  <c:v>3.5810185185174398E-2</c:v>
                </c:pt>
                <c:pt idx="3095">
                  <c:v>3.5821759259248499E-2</c:v>
                </c:pt>
                <c:pt idx="3096">
                  <c:v>3.5833333333322601E-2</c:v>
                </c:pt>
                <c:pt idx="3097">
                  <c:v>3.5844907407396598E-2</c:v>
                </c:pt>
                <c:pt idx="3098">
                  <c:v>3.5856481481470699E-2</c:v>
                </c:pt>
                <c:pt idx="3099">
                  <c:v>3.5868055555544801E-2</c:v>
                </c:pt>
                <c:pt idx="3100">
                  <c:v>3.5879629629618798E-2</c:v>
                </c:pt>
                <c:pt idx="3101">
                  <c:v>3.5891203703692899E-2</c:v>
                </c:pt>
                <c:pt idx="3102">
                  <c:v>3.5902777777767E-2</c:v>
                </c:pt>
                <c:pt idx="3103">
                  <c:v>3.5914351851841102E-2</c:v>
                </c:pt>
                <c:pt idx="3104">
                  <c:v>3.5925925925915099E-2</c:v>
                </c:pt>
                <c:pt idx="3105">
                  <c:v>3.59374999999892E-2</c:v>
                </c:pt>
                <c:pt idx="3106">
                  <c:v>3.5949074074063302E-2</c:v>
                </c:pt>
                <c:pt idx="3107">
                  <c:v>3.5960648148137299E-2</c:v>
                </c:pt>
                <c:pt idx="3108">
                  <c:v>3.59722222222114E-2</c:v>
                </c:pt>
                <c:pt idx="3109">
                  <c:v>3.5983796296285502E-2</c:v>
                </c:pt>
                <c:pt idx="3110">
                  <c:v>3.5995370370359499E-2</c:v>
                </c:pt>
                <c:pt idx="3111">
                  <c:v>3.60069444444336E-2</c:v>
                </c:pt>
                <c:pt idx="3112">
                  <c:v>3.6018518518507701E-2</c:v>
                </c:pt>
                <c:pt idx="3113">
                  <c:v>3.6030092592581803E-2</c:v>
                </c:pt>
                <c:pt idx="3114">
                  <c:v>3.60416666666558E-2</c:v>
                </c:pt>
                <c:pt idx="3115">
                  <c:v>3.6053240740729901E-2</c:v>
                </c:pt>
                <c:pt idx="3116">
                  <c:v>3.6064814814804003E-2</c:v>
                </c:pt>
                <c:pt idx="3117">
                  <c:v>3.6076388888878E-2</c:v>
                </c:pt>
                <c:pt idx="3118">
                  <c:v>3.6087962962952101E-2</c:v>
                </c:pt>
                <c:pt idx="3119">
                  <c:v>3.6099537037026203E-2</c:v>
                </c:pt>
                <c:pt idx="3120">
                  <c:v>3.61111111111002E-2</c:v>
                </c:pt>
                <c:pt idx="3121">
                  <c:v>3.6122685185174301E-2</c:v>
                </c:pt>
                <c:pt idx="3122">
                  <c:v>3.6134259259248402E-2</c:v>
                </c:pt>
                <c:pt idx="3123">
                  <c:v>3.6145833333322497E-2</c:v>
                </c:pt>
                <c:pt idx="3124">
                  <c:v>3.6157407407396501E-2</c:v>
                </c:pt>
                <c:pt idx="3125">
                  <c:v>3.6168981481470602E-2</c:v>
                </c:pt>
                <c:pt idx="3126">
                  <c:v>3.6180555555544697E-2</c:v>
                </c:pt>
                <c:pt idx="3127">
                  <c:v>3.6192129629618701E-2</c:v>
                </c:pt>
                <c:pt idx="3128">
                  <c:v>3.6203703703692802E-2</c:v>
                </c:pt>
                <c:pt idx="3129">
                  <c:v>3.6215277777766897E-2</c:v>
                </c:pt>
                <c:pt idx="3130">
                  <c:v>3.6226851851840901E-2</c:v>
                </c:pt>
                <c:pt idx="3131">
                  <c:v>3.6238425925915002E-2</c:v>
                </c:pt>
                <c:pt idx="3132">
                  <c:v>3.6249999999989103E-2</c:v>
                </c:pt>
                <c:pt idx="3133">
                  <c:v>3.6261574074063198E-2</c:v>
                </c:pt>
                <c:pt idx="3134">
                  <c:v>3.6273148148137202E-2</c:v>
                </c:pt>
                <c:pt idx="3135">
                  <c:v>3.6284722222211303E-2</c:v>
                </c:pt>
                <c:pt idx="3136">
                  <c:v>3.6296296296285398E-2</c:v>
                </c:pt>
                <c:pt idx="3137">
                  <c:v>3.6307870370359402E-2</c:v>
                </c:pt>
                <c:pt idx="3138">
                  <c:v>3.6319444444433503E-2</c:v>
                </c:pt>
                <c:pt idx="3139">
                  <c:v>3.6331018518507598E-2</c:v>
                </c:pt>
                <c:pt idx="3140">
                  <c:v>3.6342592592581602E-2</c:v>
                </c:pt>
                <c:pt idx="3141">
                  <c:v>3.6354166666655703E-2</c:v>
                </c:pt>
                <c:pt idx="3142">
                  <c:v>3.6365740740729798E-2</c:v>
                </c:pt>
                <c:pt idx="3143">
                  <c:v>3.6377314814803899E-2</c:v>
                </c:pt>
                <c:pt idx="3144">
                  <c:v>3.6388888888877903E-2</c:v>
                </c:pt>
                <c:pt idx="3145">
                  <c:v>3.6400462962951997E-2</c:v>
                </c:pt>
                <c:pt idx="3146">
                  <c:v>3.6412037037026099E-2</c:v>
                </c:pt>
                <c:pt idx="3147">
                  <c:v>3.6423611111100103E-2</c:v>
                </c:pt>
                <c:pt idx="3148">
                  <c:v>3.6435185185174197E-2</c:v>
                </c:pt>
                <c:pt idx="3149">
                  <c:v>3.6446759259248299E-2</c:v>
                </c:pt>
                <c:pt idx="3150">
                  <c:v>3.64583333333224E-2</c:v>
                </c:pt>
                <c:pt idx="3151">
                  <c:v>3.6469907407396397E-2</c:v>
                </c:pt>
                <c:pt idx="3152">
                  <c:v>3.6481481481470499E-2</c:v>
                </c:pt>
                <c:pt idx="3153">
                  <c:v>3.64930555555446E-2</c:v>
                </c:pt>
                <c:pt idx="3154">
                  <c:v>3.6504629629618597E-2</c:v>
                </c:pt>
                <c:pt idx="3155">
                  <c:v>3.6516203703692698E-2</c:v>
                </c:pt>
                <c:pt idx="3156">
                  <c:v>3.65277777777668E-2</c:v>
                </c:pt>
                <c:pt idx="3157">
                  <c:v>3.6539351851840797E-2</c:v>
                </c:pt>
                <c:pt idx="3158">
                  <c:v>3.6550925925914898E-2</c:v>
                </c:pt>
                <c:pt idx="3159">
                  <c:v>3.6562499999989E-2</c:v>
                </c:pt>
                <c:pt idx="3160">
                  <c:v>3.6574074074062997E-2</c:v>
                </c:pt>
                <c:pt idx="3161">
                  <c:v>3.6585648148137098E-2</c:v>
                </c:pt>
                <c:pt idx="3162">
                  <c:v>3.65972222222112E-2</c:v>
                </c:pt>
                <c:pt idx="3163">
                  <c:v>3.6608796296285301E-2</c:v>
                </c:pt>
                <c:pt idx="3164">
                  <c:v>3.6620370370359298E-2</c:v>
                </c:pt>
                <c:pt idx="3165">
                  <c:v>3.6631944444433399E-2</c:v>
                </c:pt>
                <c:pt idx="3166">
                  <c:v>3.6643518518507501E-2</c:v>
                </c:pt>
                <c:pt idx="3167">
                  <c:v>3.6655092592581498E-2</c:v>
                </c:pt>
                <c:pt idx="3168">
                  <c:v>3.6666666666655599E-2</c:v>
                </c:pt>
                <c:pt idx="3169">
                  <c:v>3.6678240740729701E-2</c:v>
                </c:pt>
                <c:pt idx="3170">
                  <c:v>3.6689814814803802E-2</c:v>
                </c:pt>
                <c:pt idx="3171">
                  <c:v>3.6701388888877799E-2</c:v>
                </c:pt>
                <c:pt idx="3172">
                  <c:v>3.6712962962951901E-2</c:v>
                </c:pt>
                <c:pt idx="3173">
                  <c:v>3.6724537037026002E-2</c:v>
                </c:pt>
                <c:pt idx="3174">
                  <c:v>3.6736111111099999E-2</c:v>
                </c:pt>
                <c:pt idx="3175">
                  <c:v>3.67476851851741E-2</c:v>
                </c:pt>
                <c:pt idx="3176">
                  <c:v>3.6759259259248202E-2</c:v>
                </c:pt>
                <c:pt idx="3177">
                  <c:v>3.6770833333322199E-2</c:v>
                </c:pt>
                <c:pt idx="3178">
                  <c:v>3.67824074073963E-2</c:v>
                </c:pt>
                <c:pt idx="3179">
                  <c:v>3.6793981481470402E-2</c:v>
                </c:pt>
                <c:pt idx="3180">
                  <c:v>3.6805555555544399E-2</c:v>
                </c:pt>
                <c:pt idx="3181">
                  <c:v>3.68171296296185E-2</c:v>
                </c:pt>
                <c:pt idx="3182">
                  <c:v>3.6828703703692602E-2</c:v>
                </c:pt>
                <c:pt idx="3183">
                  <c:v>3.6840277777766703E-2</c:v>
                </c:pt>
                <c:pt idx="3184">
                  <c:v>3.68518518518407E-2</c:v>
                </c:pt>
                <c:pt idx="3185">
                  <c:v>3.6863425925914801E-2</c:v>
                </c:pt>
                <c:pt idx="3186">
                  <c:v>3.6874999999988903E-2</c:v>
                </c:pt>
                <c:pt idx="3187">
                  <c:v>3.68865740740629E-2</c:v>
                </c:pt>
                <c:pt idx="3188">
                  <c:v>3.6898148148137001E-2</c:v>
                </c:pt>
                <c:pt idx="3189">
                  <c:v>3.6909722222211103E-2</c:v>
                </c:pt>
                <c:pt idx="3190">
                  <c:v>3.6921296296285197E-2</c:v>
                </c:pt>
                <c:pt idx="3191">
                  <c:v>3.6932870370359201E-2</c:v>
                </c:pt>
                <c:pt idx="3192">
                  <c:v>3.6944444444433303E-2</c:v>
                </c:pt>
                <c:pt idx="3193">
                  <c:v>3.6956018518507397E-2</c:v>
                </c:pt>
                <c:pt idx="3194">
                  <c:v>3.6967592592581401E-2</c:v>
                </c:pt>
                <c:pt idx="3195">
                  <c:v>3.6979166666655502E-2</c:v>
                </c:pt>
                <c:pt idx="3196">
                  <c:v>3.6990740740729597E-2</c:v>
                </c:pt>
                <c:pt idx="3197">
                  <c:v>3.7002314814803601E-2</c:v>
                </c:pt>
                <c:pt idx="3198">
                  <c:v>3.7013888888877702E-2</c:v>
                </c:pt>
                <c:pt idx="3199">
                  <c:v>3.7025462962951797E-2</c:v>
                </c:pt>
                <c:pt idx="3200">
                  <c:v>3.7037037037025801E-2</c:v>
                </c:pt>
                <c:pt idx="3201">
                  <c:v>3.7048611111099902E-2</c:v>
                </c:pt>
                <c:pt idx="3202">
                  <c:v>3.7060185185173997E-2</c:v>
                </c:pt>
                <c:pt idx="3203">
                  <c:v>3.7071759259248098E-2</c:v>
                </c:pt>
                <c:pt idx="3204">
                  <c:v>3.7083333333322102E-2</c:v>
                </c:pt>
                <c:pt idx="3205">
                  <c:v>3.7094907407396203E-2</c:v>
                </c:pt>
                <c:pt idx="3206">
                  <c:v>3.7106481481470298E-2</c:v>
                </c:pt>
                <c:pt idx="3207">
                  <c:v>3.7118055555544302E-2</c:v>
                </c:pt>
                <c:pt idx="3208">
                  <c:v>3.7129629629618403E-2</c:v>
                </c:pt>
                <c:pt idx="3209">
                  <c:v>3.7141203703692498E-2</c:v>
                </c:pt>
                <c:pt idx="3210">
                  <c:v>3.7152777777766599E-2</c:v>
                </c:pt>
                <c:pt idx="3211">
                  <c:v>3.7164351851840603E-2</c:v>
                </c:pt>
                <c:pt idx="3212">
                  <c:v>3.7175925925914698E-2</c:v>
                </c:pt>
                <c:pt idx="3213">
                  <c:v>3.7187499999988799E-2</c:v>
                </c:pt>
                <c:pt idx="3214">
                  <c:v>3.7199074074062803E-2</c:v>
                </c:pt>
                <c:pt idx="3215">
                  <c:v>3.7210648148136898E-2</c:v>
                </c:pt>
                <c:pt idx="3216">
                  <c:v>3.7222222222210999E-2</c:v>
                </c:pt>
                <c:pt idx="3217">
                  <c:v>3.7233796296285003E-2</c:v>
                </c:pt>
                <c:pt idx="3218">
                  <c:v>3.7245370370359097E-2</c:v>
                </c:pt>
                <c:pt idx="3219">
                  <c:v>3.7256944444433199E-2</c:v>
                </c:pt>
                <c:pt idx="3220">
                  <c:v>3.72685185185073E-2</c:v>
                </c:pt>
                <c:pt idx="3221">
                  <c:v>3.7280092592581297E-2</c:v>
                </c:pt>
                <c:pt idx="3222">
                  <c:v>3.7291666666655399E-2</c:v>
                </c:pt>
                <c:pt idx="3223">
                  <c:v>3.73032407407295E-2</c:v>
                </c:pt>
                <c:pt idx="3224">
                  <c:v>3.7314814814803497E-2</c:v>
                </c:pt>
                <c:pt idx="3225">
                  <c:v>3.7326388888877599E-2</c:v>
                </c:pt>
                <c:pt idx="3226">
                  <c:v>3.73379629629517E-2</c:v>
                </c:pt>
                <c:pt idx="3227">
                  <c:v>3.7349537037025697E-2</c:v>
                </c:pt>
                <c:pt idx="3228">
                  <c:v>3.7361111111099798E-2</c:v>
                </c:pt>
                <c:pt idx="3229">
                  <c:v>3.73726851851739E-2</c:v>
                </c:pt>
                <c:pt idx="3230">
                  <c:v>3.7384259259248001E-2</c:v>
                </c:pt>
                <c:pt idx="3231">
                  <c:v>3.7395833333321998E-2</c:v>
                </c:pt>
                <c:pt idx="3232">
                  <c:v>3.74074074073961E-2</c:v>
                </c:pt>
                <c:pt idx="3233">
                  <c:v>3.7418981481470201E-2</c:v>
                </c:pt>
                <c:pt idx="3234">
                  <c:v>3.7430555555544198E-2</c:v>
                </c:pt>
                <c:pt idx="3235">
                  <c:v>3.74421296296183E-2</c:v>
                </c:pt>
                <c:pt idx="3236">
                  <c:v>3.7453703703692401E-2</c:v>
                </c:pt>
                <c:pt idx="3237">
                  <c:v>3.7465277777766398E-2</c:v>
                </c:pt>
                <c:pt idx="3238">
                  <c:v>3.7476851851840499E-2</c:v>
                </c:pt>
                <c:pt idx="3239">
                  <c:v>3.7488425925914601E-2</c:v>
                </c:pt>
                <c:pt idx="3240">
                  <c:v>3.7499999999988702E-2</c:v>
                </c:pt>
                <c:pt idx="3241">
                  <c:v>3.7511574074062699E-2</c:v>
                </c:pt>
                <c:pt idx="3242">
                  <c:v>3.7523148148136801E-2</c:v>
                </c:pt>
                <c:pt idx="3243">
                  <c:v>3.7534722222210902E-2</c:v>
                </c:pt>
                <c:pt idx="3244">
                  <c:v>3.7546296296284899E-2</c:v>
                </c:pt>
                <c:pt idx="3245">
                  <c:v>3.7557870370359001E-2</c:v>
                </c:pt>
                <c:pt idx="3246">
                  <c:v>3.7569444444433102E-2</c:v>
                </c:pt>
                <c:pt idx="3247">
                  <c:v>3.7581018518507099E-2</c:v>
                </c:pt>
                <c:pt idx="3248">
                  <c:v>3.75925925925812E-2</c:v>
                </c:pt>
                <c:pt idx="3249">
                  <c:v>3.7604166666655302E-2</c:v>
                </c:pt>
                <c:pt idx="3250">
                  <c:v>3.7615740740729403E-2</c:v>
                </c:pt>
                <c:pt idx="3251">
                  <c:v>3.76273148148034E-2</c:v>
                </c:pt>
                <c:pt idx="3252">
                  <c:v>3.7638888888877502E-2</c:v>
                </c:pt>
                <c:pt idx="3253">
                  <c:v>3.7650462962951603E-2</c:v>
                </c:pt>
                <c:pt idx="3254">
                  <c:v>3.76620370370256E-2</c:v>
                </c:pt>
                <c:pt idx="3255">
                  <c:v>3.7673611111099702E-2</c:v>
                </c:pt>
                <c:pt idx="3256">
                  <c:v>3.7685185185173803E-2</c:v>
                </c:pt>
                <c:pt idx="3257">
                  <c:v>3.76967592592478E-2</c:v>
                </c:pt>
                <c:pt idx="3258">
                  <c:v>3.7708333333321901E-2</c:v>
                </c:pt>
                <c:pt idx="3259">
                  <c:v>3.7719907407396003E-2</c:v>
                </c:pt>
                <c:pt idx="3260">
                  <c:v>3.7731481481470097E-2</c:v>
                </c:pt>
                <c:pt idx="3261">
                  <c:v>3.7743055555544101E-2</c:v>
                </c:pt>
                <c:pt idx="3262">
                  <c:v>3.7754629629618203E-2</c:v>
                </c:pt>
                <c:pt idx="3263">
                  <c:v>3.7766203703692297E-2</c:v>
                </c:pt>
                <c:pt idx="3264">
                  <c:v>3.7777777777766301E-2</c:v>
                </c:pt>
                <c:pt idx="3265">
                  <c:v>3.7789351851840403E-2</c:v>
                </c:pt>
                <c:pt idx="3266">
                  <c:v>3.7800925925914497E-2</c:v>
                </c:pt>
                <c:pt idx="3267">
                  <c:v>3.7812499999988501E-2</c:v>
                </c:pt>
                <c:pt idx="3268">
                  <c:v>3.7824074074062602E-2</c:v>
                </c:pt>
                <c:pt idx="3269">
                  <c:v>3.7835648148136697E-2</c:v>
                </c:pt>
                <c:pt idx="3270">
                  <c:v>3.7847222222210798E-2</c:v>
                </c:pt>
                <c:pt idx="3271">
                  <c:v>3.7858796296284802E-2</c:v>
                </c:pt>
                <c:pt idx="3272">
                  <c:v>3.7870370370358897E-2</c:v>
                </c:pt>
                <c:pt idx="3273">
                  <c:v>3.7881944444432998E-2</c:v>
                </c:pt>
                <c:pt idx="3274">
                  <c:v>3.7893518518507002E-2</c:v>
                </c:pt>
                <c:pt idx="3275">
                  <c:v>3.7905092592581097E-2</c:v>
                </c:pt>
                <c:pt idx="3276">
                  <c:v>3.7916666666655198E-2</c:v>
                </c:pt>
                <c:pt idx="3277">
                  <c:v>3.7928240740729299E-2</c:v>
                </c:pt>
                <c:pt idx="3278">
                  <c:v>3.7939814814803297E-2</c:v>
                </c:pt>
                <c:pt idx="3279">
                  <c:v>3.7951388888877398E-2</c:v>
                </c:pt>
                <c:pt idx="3280">
                  <c:v>3.7962962962951499E-2</c:v>
                </c:pt>
                <c:pt idx="3281">
                  <c:v>3.7974537037025503E-2</c:v>
                </c:pt>
                <c:pt idx="3282">
                  <c:v>3.7986111111099598E-2</c:v>
                </c:pt>
                <c:pt idx="3283">
                  <c:v>3.7997685185173699E-2</c:v>
                </c:pt>
                <c:pt idx="3284">
                  <c:v>3.8009259259247703E-2</c:v>
                </c:pt>
                <c:pt idx="3285">
                  <c:v>3.8020833333321798E-2</c:v>
                </c:pt>
                <c:pt idx="3286">
                  <c:v>3.8032407407395899E-2</c:v>
                </c:pt>
                <c:pt idx="3287">
                  <c:v>3.804398148147E-2</c:v>
                </c:pt>
                <c:pt idx="3288">
                  <c:v>3.8055555555543998E-2</c:v>
                </c:pt>
                <c:pt idx="3289">
                  <c:v>3.8067129629618099E-2</c:v>
                </c:pt>
                <c:pt idx="3290">
                  <c:v>3.80787037036922E-2</c:v>
                </c:pt>
                <c:pt idx="3291">
                  <c:v>3.8090277777766197E-2</c:v>
                </c:pt>
                <c:pt idx="3292">
                  <c:v>3.8101851851840299E-2</c:v>
                </c:pt>
                <c:pt idx="3293">
                  <c:v>3.81134259259144E-2</c:v>
                </c:pt>
                <c:pt idx="3294">
                  <c:v>3.8124999999988397E-2</c:v>
                </c:pt>
                <c:pt idx="3295">
                  <c:v>3.8136574074062499E-2</c:v>
                </c:pt>
                <c:pt idx="3296">
                  <c:v>3.81481481481366E-2</c:v>
                </c:pt>
                <c:pt idx="3297">
                  <c:v>3.8159722222210701E-2</c:v>
                </c:pt>
                <c:pt idx="3298">
                  <c:v>3.8171296296284699E-2</c:v>
                </c:pt>
                <c:pt idx="3299">
                  <c:v>3.81828703703588E-2</c:v>
                </c:pt>
                <c:pt idx="3300">
                  <c:v>3.8194444444432901E-2</c:v>
                </c:pt>
                <c:pt idx="3301">
                  <c:v>3.8206018518506898E-2</c:v>
                </c:pt>
                <c:pt idx="3302">
                  <c:v>3.8217592592581E-2</c:v>
                </c:pt>
                <c:pt idx="3303">
                  <c:v>3.8229166666655101E-2</c:v>
                </c:pt>
                <c:pt idx="3304">
                  <c:v>3.8240740740729098E-2</c:v>
                </c:pt>
                <c:pt idx="3305">
                  <c:v>3.82523148148032E-2</c:v>
                </c:pt>
                <c:pt idx="3306">
                  <c:v>3.8263888888877301E-2</c:v>
                </c:pt>
                <c:pt idx="3307">
                  <c:v>3.8275462962951402E-2</c:v>
                </c:pt>
                <c:pt idx="3308">
                  <c:v>3.82870370370254E-2</c:v>
                </c:pt>
                <c:pt idx="3309">
                  <c:v>3.8298611111099501E-2</c:v>
                </c:pt>
                <c:pt idx="3310">
                  <c:v>3.8310185185173602E-2</c:v>
                </c:pt>
                <c:pt idx="3311">
                  <c:v>3.8321759259247599E-2</c:v>
                </c:pt>
                <c:pt idx="3312">
                  <c:v>3.8333333333321701E-2</c:v>
                </c:pt>
                <c:pt idx="3313">
                  <c:v>3.8344907407395802E-2</c:v>
                </c:pt>
                <c:pt idx="3314">
                  <c:v>3.8356481481469799E-2</c:v>
                </c:pt>
                <c:pt idx="3315">
                  <c:v>3.8368055555543901E-2</c:v>
                </c:pt>
                <c:pt idx="3316">
                  <c:v>3.8379629629618002E-2</c:v>
                </c:pt>
                <c:pt idx="3317">
                  <c:v>3.8391203703692103E-2</c:v>
                </c:pt>
                <c:pt idx="3318">
                  <c:v>3.8402777777766101E-2</c:v>
                </c:pt>
                <c:pt idx="3319">
                  <c:v>3.8414351851840202E-2</c:v>
                </c:pt>
                <c:pt idx="3320">
                  <c:v>3.8425925925914303E-2</c:v>
                </c:pt>
                <c:pt idx="3321">
                  <c:v>3.84374999999883E-2</c:v>
                </c:pt>
                <c:pt idx="3322">
                  <c:v>3.8449074074062402E-2</c:v>
                </c:pt>
                <c:pt idx="3323">
                  <c:v>3.8460648148136503E-2</c:v>
                </c:pt>
                <c:pt idx="3324">
                  <c:v>3.84722222222105E-2</c:v>
                </c:pt>
                <c:pt idx="3325">
                  <c:v>3.8483796296284602E-2</c:v>
                </c:pt>
                <c:pt idx="3326">
                  <c:v>3.8495370370358703E-2</c:v>
                </c:pt>
                <c:pt idx="3327">
                  <c:v>3.8506944444432797E-2</c:v>
                </c:pt>
                <c:pt idx="3328">
                  <c:v>3.8518518518506802E-2</c:v>
                </c:pt>
                <c:pt idx="3329">
                  <c:v>3.8530092592580903E-2</c:v>
                </c:pt>
                <c:pt idx="3330">
                  <c:v>3.8541666666654997E-2</c:v>
                </c:pt>
                <c:pt idx="3331">
                  <c:v>3.8553240740729001E-2</c:v>
                </c:pt>
                <c:pt idx="3332">
                  <c:v>3.8564814814803103E-2</c:v>
                </c:pt>
                <c:pt idx="3333">
                  <c:v>3.8576388888877197E-2</c:v>
                </c:pt>
                <c:pt idx="3334">
                  <c:v>3.8587962962951201E-2</c:v>
                </c:pt>
                <c:pt idx="3335">
                  <c:v>3.8599537037025303E-2</c:v>
                </c:pt>
                <c:pt idx="3336">
                  <c:v>3.8611111111099397E-2</c:v>
                </c:pt>
                <c:pt idx="3337">
                  <c:v>3.8622685185173498E-2</c:v>
                </c:pt>
                <c:pt idx="3338">
                  <c:v>3.8634259259247503E-2</c:v>
                </c:pt>
                <c:pt idx="3339">
                  <c:v>3.8645833333321597E-2</c:v>
                </c:pt>
                <c:pt idx="3340">
                  <c:v>3.8657407407395698E-2</c:v>
                </c:pt>
                <c:pt idx="3341">
                  <c:v>3.8668981481469702E-2</c:v>
                </c:pt>
                <c:pt idx="3342">
                  <c:v>3.8680555555543797E-2</c:v>
                </c:pt>
                <c:pt idx="3343">
                  <c:v>3.8692129629617898E-2</c:v>
                </c:pt>
                <c:pt idx="3344">
                  <c:v>3.8703703703691902E-2</c:v>
                </c:pt>
                <c:pt idx="3345">
                  <c:v>3.8715277777765997E-2</c:v>
                </c:pt>
                <c:pt idx="3346">
                  <c:v>3.8726851851840098E-2</c:v>
                </c:pt>
                <c:pt idx="3347">
                  <c:v>3.8738425925914199E-2</c:v>
                </c:pt>
                <c:pt idx="3348">
                  <c:v>3.8749999999988197E-2</c:v>
                </c:pt>
                <c:pt idx="3349">
                  <c:v>3.8761574074062298E-2</c:v>
                </c:pt>
                <c:pt idx="3350">
                  <c:v>3.8773148148136399E-2</c:v>
                </c:pt>
                <c:pt idx="3351">
                  <c:v>3.8784722222210397E-2</c:v>
                </c:pt>
                <c:pt idx="3352">
                  <c:v>3.8796296296284498E-2</c:v>
                </c:pt>
                <c:pt idx="3353">
                  <c:v>3.8807870370358599E-2</c:v>
                </c:pt>
                <c:pt idx="3354">
                  <c:v>3.8819444444432701E-2</c:v>
                </c:pt>
                <c:pt idx="3355">
                  <c:v>3.8831018518506698E-2</c:v>
                </c:pt>
                <c:pt idx="3356">
                  <c:v>3.8842592592580799E-2</c:v>
                </c:pt>
                <c:pt idx="3357">
                  <c:v>3.88541666666549E-2</c:v>
                </c:pt>
                <c:pt idx="3358">
                  <c:v>3.8865740740728898E-2</c:v>
                </c:pt>
                <c:pt idx="3359">
                  <c:v>3.8877314814802999E-2</c:v>
                </c:pt>
                <c:pt idx="3360">
                  <c:v>3.88888888888771E-2</c:v>
                </c:pt>
                <c:pt idx="3361">
                  <c:v>3.8900462962951098E-2</c:v>
                </c:pt>
                <c:pt idx="3362">
                  <c:v>3.8912037037025199E-2</c:v>
                </c:pt>
                <c:pt idx="3363">
                  <c:v>3.89236111110993E-2</c:v>
                </c:pt>
                <c:pt idx="3364">
                  <c:v>3.8935185185173297E-2</c:v>
                </c:pt>
                <c:pt idx="3365">
                  <c:v>3.8946759259247399E-2</c:v>
                </c:pt>
                <c:pt idx="3366">
                  <c:v>3.89583333333215E-2</c:v>
                </c:pt>
                <c:pt idx="3367">
                  <c:v>3.8969907407395601E-2</c:v>
                </c:pt>
                <c:pt idx="3368">
                  <c:v>3.8981481481469599E-2</c:v>
                </c:pt>
                <c:pt idx="3369">
                  <c:v>3.89930555555437E-2</c:v>
                </c:pt>
                <c:pt idx="3370">
                  <c:v>3.9004629629617801E-2</c:v>
                </c:pt>
                <c:pt idx="3371">
                  <c:v>3.9016203703691799E-2</c:v>
                </c:pt>
                <c:pt idx="3372">
                  <c:v>3.90277777777659E-2</c:v>
                </c:pt>
                <c:pt idx="3373">
                  <c:v>3.9039351851840001E-2</c:v>
                </c:pt>
                <c:pt idx="3374">
                  <c:v>3.9050925925914103E-2</c:v>
                </c:pt>
                <c:pt idx="3375">
                  <c:v>3.90624999999881E-2</c:v>
                </c:pt>
                <c:pt idx="3376">
                  <c:v>3.9074074074062201E-2</c:v>
                </c:pt>
                <c:pt idx="3377">
                  <c:v>3.9085648148136302E-2</c:v>
                </c:pt>
                <c:pt idx="3378">
                  <c:v>3.90972222222103E-2</c:v>
                </c:pt>
                <c:pt idx="3379">
                  <c:v>3.9108796296284401E-2</c:v>
                </c:pt>
                <c:pt idx="3380">
                  <c:v>3.9120370370358502E-2</c:v>
                </c:pt>
                <c:pt idx="3381">
                  <c:v>3.91319444444325E-2</c:v>
                </c:pt>
                <c:pt idx="3382">
                  <c:v>3.9143518518506601E-2</c:v>
                </c:pt>
                <c:pt idx="3383">
                  <c:v>3.9155092592580702E-2</c:v>
                </c:pt>
                <c:pt idx="3384">
                  <c:v>3.9166666666654699E-2</c:v>
                </c:pt>
                <c:pt idx="3385">
                  <c:v>3.9178240740728801E-2</c:v>
                </c:pt>
                <c:pt idx="3386">
                  <c:v>3.9189814814802902E-2</c:v>
                </c:pt>
                <c:pt idx="3387">
                  <c:v>3.9201388888877003E-2</c:v>
                </c:pt>
                <c:pt idx="3388">
                  <c:v>3.9212962962951001E-2</c:v>
                </c:pt>
                <c:pt idx="3389">
                  <c:v>3.9224537037025102E-2</c:v>
                </c:pt>
                <c:pt idx="3390">
                  <c:v>3.9236111111099203E-2</c:v>
                </c:pt>
                <c:pt idx="3391">
                  <c:v>3.9247685185173201E-2</c:v>
                </c:pt>
                <c:pt idx="3392">
                  <c:v>3.9259259259247302E-2</c:v>
                </c:pt>
                <c:pt idx="3393">
                  <c:v>3.9270833333321403E-2</c:v>
                </c:pt>
                <c:pt idx="3394">
                  <c:v>3.9282407407395498E-2</c:v>
                </c:pt>
                <c:pt idx="3395">
                  <c:v>3.9293981481469502E-2</c:v>
                </c:pt>
                <c:pt idx="3396">
                  <c:v>3.9305555555543603E-2</c:v>
                </c:pt>
                <c:pt idx="3397">
                  <c:v>3.9317129629617698E-2</c:v>
                </c:pt>
                <c:pt idx="3398">
                  <c:v>3.9328703703691702E-2</c:v>
                </c:pt>
                <c:pt idx="3399">
                  <c:v>3.9340277777765803E-2</c:v>
                </c:pt>
                <c:pt idx="3400">
                  <c:v>3.9351851851839897E-2</c:v>
                </c:pt>
                <c:pt idx="3401">
                  <c:v>3.9363425925913902E-2</c:v>
                </c:pt>
                <c:pt idx="3402">
                  <c:v>3.9374999999988003E-2</c:v>
                </c:pt>
                <c:pt idx="3403">
                  <c:v>3.9386574074062097E-2</c:v>
                </c:pt>
                <c:pt idx="3404">
                  <c:v>3.9398148148136101E-2</c:v>
                </c:pt>
                <c:pt idx="3405">
                  <c:v>3.9409722222210203E-2</c:v>
                </c:pt>
                <c:pt idx="3406">
                  <c:v>3.9421296296284297E-2</c:v>
                </c:pt>
                <c:pt idx="3407">
                  <c:v>3.9432870370358399E-2</c:v>
                </c:pt>
                <c:pt idx="3408">
                  <c:v>3.9444444444432403E-2</c:v>
                </c:pt>
                <c:pt idx="3409">
                  <c:v>3.9456018518506497E-2</c:v>
                </c:pt>
                <c:pt idx="3410">
                  <c:v>3.9467592592580598E-2</c:v>
                </c:pt>
                <c:pt idx="3411">
                  <c:v>3.9479166666654603E-2</c:v>
                </c:pt>
                <c:pt idx="3412">
                  <c:v>3.9490740740728697E-2</c:v>
                </c:pt>
                <c:pt idx="3413">
                  <c:v>3.9502314814802798E-2</c:v>
                </c:pt>
                <c:pt idx="3414">
                  <c:v>3.95138888888769E-2</c:v>
                </c:pt>
                <c:pt idx="3415">
                  <c:v>3.9525462962950897E-2</c:v>
                </c:pt>
                <c:pt idx="3416">
                  <c:v>3.9537037037024998E-2</c:v>
                </c:pt>
                <c:pt idx="3417">
                  <c:v>3.95486111110991E-2</c:v>
                </c:pt>
                <c:pt idx="3418">
                  <c:v>3.9560185185173097E-2</c:v>
                </c:pt>
                <c:pt idx="3419">
                  <c:v>3.9571759259247198E-2</c:v>
                </c:pt>
                <c:pt idx="3420">
                  <c:v>3.9583333333321299E-2</c:v>
                </c:pt>
                <c:pt idx="3421">
                  <c:v>3.9594907407395297E-2</c:v>
                </c:pt>
                <c:pt idx="3422">
                  <c:v>3.9606481481469398E-2</c:v>
                </c:pt>
                <c:pt idx="3423">
                  <c:v>3.9618055555543499E-2</c:v>
                </c:pt>
                <c:pt idx="3424">
                  <c:v>3.9629629629617601E-2</c:v>
                </c:pt>
                <c:pt idx="3425">
                  <c:v>3.9641203703691598E-2</c:v>
                </c:pt>
                <c:pt idx="3426">
                  <c:v>3.9652777777765699E-2</c:v>
                </c:pt>
                <c:pt idx="3427">
                  <c:v>3.9664351851839801E-2</c:v>
                </c:pt>
                <c:pt idx="3428">
                  <c:v>3.9675925925913798E-2</c:v>
                </c:pt>
                <c:pt idx="3429">
                  <c:v>3.9687499999987899E-2</c:v>
                </c:pt>
                <c:pt idx="3430">
                  <c:v>3.9699074074062E-2</c:v>
                </c:pt>
                <c:pt idx="3431">
                  <c:v>3.9710648148135998E-2</c:v>
                </c:pt>
                <c:pt idx="3432">
                  <c:v>3.9722222222210099E-2</c:v>
                </c:pt>
                <c:pt idx="3433">
                  <c:v>3.97337962962842E-2</c:v>
                </c:pt>
                <c:pt idx="3434">
                  <c:v>3.9745370370358302E-2</c:v>
                </c:pt>
                <c:pt idx="3435">
                  <c:v>3.9756944444432299E-2</c:v>
                </c:pt>
                <c:pt idx="3436">
                  <c:v>3.97685185185064E-2</c:v>
                </c:pt>
                <c:pt idx="3437">
                  <c:v>3.9780092592580502E-2</c:v>
                </c:pt>
                <c:pt idx="3438">
                  <c:v>3.9791666666654499E-2</c:v>
                </c:pt>
                <c:pt idx="3439">
                  <c:v>3.98032407407286E-2</c:v>
                </c:pt>
                <c:pt idx="3440">
                  <c:v>3.9814814814802701E-2</c:v>
                </c:pt>
                <c:pt idx="3441">
                  <c:v>3.9826388888876699E-2</c:v>
                </c:pt>
                <c:pt idx="3442">
                  <c:v>3.98379629629508E-2</c:v>
                </c:pt>
                <c:pt idx="3443">
                  <c:v>3.9849537037024901E-2</c:v>
                </c:pt>
                <c:pt idx="3444">
                  <c:v>3.9861111111099003E-2</c:v>
                </c:pt>
                <c:pt idx="3445">
                  <c:v>3.9872685185173E-2</c:v>
                </c:pt>
                <c:pt idx="3446">
                  <c:v>3.9884259259247101E-2</c:v>
                </c:pt>
                <c:pt idx="3447">
                  <c:v>3.9895833333321203E-2</c:v>
                </c:pt>
                <c:pt idx="3448">
                  <c:v>3.99074074073952E-2</c:v>
                </c:pt>
                <c:pt idx="3449">
                  <c:v>3.9918981481469301E-2</c:v>
                </c:pt>
                <c:pt idx="3450">
                  <c:v>3.9930555555543402E-2</c:v>
                </c:pt>
                <c:pt idx="3451">
                  <c:v>3.99421296296174E-2</c:v>
                </c:pt>
                <c:pt idx="3452">
                  <c:v>3.9953703703691501E-2</c:v>
                </c:pt>
                <c:pt idx="3453">
                  <c:v>3.9965277777765602E-2</c:v>
                </c:pt>
                <c:pt idx="3454">
                  <c:v>3.9976851851839697E-2</c:v>
                </c:pt>
                <c:pt idx="3455">
                  <c:v>3.9988425925913701E-2</c:v>
                </c:pt>
                <c:pt idx="3456">
                  <c:v>3.9999999999987802E-2</c:v>
                </c:pt>
                <c:pt idx="3457">
                  <c:v>4.0011574074061897E-2</c:v>
                </c:pt>
                <c:pt idx="3458">
                  <c:v>4.0023148148135901E-2</c:v>
                </c:pt>
                <c:pt idx="3459">
                  <c:v>4.0034722222210002E-2</c:v>
                </c:pt>
                <c:pt idx="3460">
                  <c:v>4.0046296296284097E-2</c:v>
                </c:pt>
                <c:pt idx="3461">
                  <c:v>4.0057870370358101E-2</c:v>
                </c:pt>
                <c:pt idx="3462">
                  <c:v>4.0069444444432202E-2</c:v>
                </c:pt>
                <c:pt idx="3463">
                  <c:v>4.0081018518506303E-2</c:v>
                </c:pt>
                <c:pt idx="3464">
                  <c:v>4.0092592592580398E-2</c:v>
                </c:pt>
                <c:pt idx="3465">
                  <c:v>4.0104166666654402E-2</c:v>
                </c:pt>
                <c:pt idx="3466">
                  <c:v>4.0115740740728503E-2</c:v>
                </c:pt>
                <c:pt idx="3467">
                  <c:v>4.0127314814802598E-2</c:v>
                </c:pt>
                <c:pt idx="3468">
                  <c:v>4.0138888888876602E-2</c:v>
                </c:pt>
                <c:pt idx="3469">
                  <c:v>4.0150462962950703E-2</c:v>
                </c:pt>
                <c:pt idx="3470">
                  <c:v>4.0162037037024798E-2</c:v>
                </c:pt>
                <c:pt idx="3471">
                  <c:v>4.0173611111098899E-2</c:v>
                </c:pt>
                <c:pt idx="3472">
                  <c:v>4.0185185185172903E-2</c:v>
                </c:pt>
                <c:pt idx="3473">
                  <c:v>4.0196759259246997E-2</c:v>
                </c:pt>
                <c:pt idx="3474">
                  <c:v>4.0208333333321099E-2</c:v>
                </c:pt>
                <c:pt idx="3475">
                  <c:v>4.0219907407395103E-2</c:v>
                </c:pt>
                <c:pt idx="3476">
                  <c:v>4.0231481481469197E-2</c:v>
                </c:pt>
                <c:pt idx="3477">
                  <c:v>4.0243055555543299E-2</c:v>
                </c:pt>
                <c:pt idx="3478">
                  <c:v>4.0254629629617303E-2</c:v>
                </c:pt>
                <c:pt idx="3479">
                  <c:v>4.0266203703691397E-2</c:v>
                </c:pt>
                <c:pt idx="3480">
                  <c:v>4.0277777777765499E-2</c:v>
                </c:pt>
                <c:pt idx="3481">
                  <c:v>4.02893518518396E-2</c:v>
                </c:pt>
                <c:pt idx="3482">
                  <c:v>4.0300925925913597E-2</c:v>
                </c:pt>
                <c:pt idx="3483">
                  <c:v>4.0312499999987698E-2</c:v>
                </c:pt>
                <c:pt idx="3484">
                  <c:v>4.03240740740618E-2</c:v>
                </c:pt>
                <c:pt idx="3485">
                  <c:v>4.0335648148135797E-2</c:v>
                </c:pt>
                <c:pt idx="3486">
                  <c:v>4.0347222222209898E-2</c:v>
                </c:pt>
                <c:pt idx="3487">
                  <c:v>4.0358796296284E-2</c:v>
                </c:pt>
                <c:pt idx="3488">
                  <c:v>4.0370370370357997E-2</c:v>
                </c:pt>
                <c:pt idx="3489">
                  <c:v>4.0381944444432098E-2</c:v>
                </c:pt>
                <c:pt idx="3490">
                  <c:v>4.03935185185062E-2</c:v>
                </c:pt>
                <c:pt idx="3491">
                  <c:v>4.0405092592580301E-2</c:v>
                </c:pt>
                <c:pt idx="3492">
                  <c:v>4.0416666666654298E-2</c:v>
                </c:pt>
                <c:pt idx="3493">
                  <c:v>4.0428240740728399E-2</c:v>
                </c:pt>
                <c:pt idx="3494">
                  <c:v>4.0439814814802501E-2</c:v>
                </c:pt>
                <c:pt idx="3495">
                  <c:v>4.0451388888876498E-2</c:v>
                </c:pt>
                <c:pt idx="3496">
                  <c:v>4.0462962962950599E-2</c:v>
                </c:pt>
                <c:pt idx="3497">
                  <c:v>4.0474537037024701E-2</c:v>
                </c:pt>
                <c:pt idx="3498">
                  <c:v>4.0486111111098698E-2</c:v>
                </c:pt>
                <c:pt idx="3499">
                  <c:v>4.0497685185172799E-2</c:v>
                </c:pt>
                <c:pt idx="3500">
                  <c:v>4.0509259259246901E-2</c:v>
                </c:pt>
                <c:pt idx="3501">
                  <c:v>4.0520833333321002E-2</c:v>
                </c:pt>
                <c:pt idx="3502">
                  <c:v>4.0532407407394999E-2</c:v>
                </c:pt>
                <c:pt idx="3503">
                  <c:v>4.05439814814691E-2</c:v>
                </c:pt>
                <c:pt idx="3504">
                  <c:v>4.0555555555543202E-2</c:v>
                </c:pt>
                <c:pt idx="3505">
                  <c:v>4.0567129629617199E-2</c:v>
                </c:pt>
                <c:pt idx="3506">
                  <c:v>4.05787037036913E-2</c:v>
                </c:pt>
                <c:pt idx="3507">
                  <c:v>4.0590277777765402E-2</c:v>
                </c:pt>
                <c:pt idx="3508">
                  <c:v>4.0601851851839399E-2</c:v>
                </c:pt>
                <c:pt idx="3509">
                  <c:v>4.06134259259135E-2</c:v>
                </c:pt>
                <c:pt idx="3510">
                  <c:v>4.0624999999987602E-2</c:v>
                </c:pt>
                <c:pt idx="3511">
                  <c:v>4.0636574074061703E-2</c:v>
                </c:pt>
                <c:pt idx="3512">
                  <c:v>4.06481481481357E-2</c:v>
                </c:pt>
                <c:pt idx="3513">
                  <c:v>4.0659722222209801E-2</c:v>
                </c:pt>
                <c:pt idx="3514">
                  <c:v>4.0671296296283903E-2</c:v>
                </c:pt>
                <c:pt idx="3515">
                  <c:v>4.06828703703579E-2</c:v>
                </c:pt>
                <c:pt idx="3516">
                  <c:v>4.0694444444432001E-2</c:v>
                </c:pt>
                <c:pt idx="3517">
                  <c:v>4.0706018518506103E-2</c:v>
                </c:pt>
                <c:pt idx="3518">
                  <c:v>4.07175925925801E-2</c:v>
                </c:pt>
                <c:pt idx="3519">
                  <c:v>4.0729166666654201E-2</c:v>
                </c:pt>
                <c:pt idx="3520">
                  <c:v>4.0740740740728303E-2</c:v>
                </c:pt>
                <c:pt idx="3521">
                  <c:v>4.0752314814802397E-2</c:v>
                </c:pt>
                <c:pt idx="3522">
                  <c:v>4.0763888888876401E-2</c:v>
                </c:pt>
                <c:pt idx="3523">
                  <c:v>4.0775462962950502E-2</c:v>
                </c:pt>
                <c:pt idx="3524">
                  <c:v>4.0787037037024597E-2</c:v>
                </c:pt>
                <c:pt idx="3525">
                  <c:v>4.0798611111098601E-2</c:v>
                </c:pt>
                <c:pt idx="3526">
                  <c:v>4.0810185185172702E-2</c:v>
                </c:pt>
                <c:pt idx="3527">
                  <c:v>4.0821759259246797E-2</c:v>
                </c:pt>
                <c:pt idx="3528">
                  <c:v>4.0833333333320801E-2</c:v>
                </c:pt>
                <c:pt idx="3529">
                  <c:v>4.0844907407394902E-2</c:v>
                </c:pt>
                <c:pt idx="3530">
                  <c:v>4.0856481481468997E-2</c:v>
                </c:pt>
                <c:pt idx="3531">
                  <c:v>4.0868055555543098E-2</c:v>
                </c:pt>
                <c:pt idx="3532">
                  <c:v>4.0879629629617102E-2</c:v>
                </c:pt>
                <c:pt idx="3533">
                  <c:v>4.0891203703691197E-2</c:v>
                </c:pt>
                <c:pt idx="3534">
                  <c:v>4.0902777777765298E-2</c:v>
                </c:pt>
                <c:pt idx="3535">
                  <c:v>4.0914351851839302E-2</c:v>
                </c:pt>
                <c:pt idx="3536">
                  <c:v>4.0925925925913403E-2</c:v>
                </c:pt>
                <c:pt idx="3537">
                  <c:v>4.0937499999987498E-2</c:v>
                </c:pt>
                <c:pt idx="3538">
                  <c:v>4.0949074074061599E-2</c:v>
                </c:pt>
                <c:pt idx="3539">
                  <c:v>4.0960648148135603E-2</c:v>
                </c:pt>
                <c:pt idx="3540">
                  <c:v>4.0972222222209698E-2</c:v>
                </c:pt>
                <c:pt idx="3541">
                  <c:v>4.0983796296283799E-2</c:v>
                </c:pt>
                <c:pt idx="3542">
                  <c:v>4.0995370370357803E-2</c:v>
                </c:pt>
                <c:pt idx="3543">
                  <c:v>4.1006944444431898E-2</c:v>
                </c:pt>
                <c:pt idx="3544">
                  <c:v>4.1018518518505999E-2</c:v>
                </c:pt>
                <c:pt idx="3545">
                  <c:v>4.1030092592580003E-2</c:v>
                </c:pt>
                <c:pt idx="3546">
                  <c:v>4.1041666666654097E-2</c:v>
                </c:pt>
                <c:pt idx="3547">
                  <c:v>4.1053240740728199E-2</c:v>
                </c:pt>
                <c:pt idx="3548">
                  <c:v>4.1064814814802203E-2</c:v>
                </c:pt>
                <c:pt idx="3549">
                  <c:v>4.1076388888876297E-2</c:v>
                </c:pt>
                <c:pt idx="3550">
                  <c:v>4.1087962962950399E-2</c:v>
                </c:pt>
                <c:pt idx="3551">
                  <c:v>4.10995370370245E-2</c:v>
                </c:pt>
                <c:pt idx="3552">
                  <c:v>4.1111111111098497E-2</c:v>
                </c:pt>
                <c:pt idx="3553">
                  <c:v>4.1122685185172599E-2</c:v>
                </c:pt>
                <c:pt idx="3554">
                  <c:v>4.11342592592467E-2</c:v>
                </c:pt>
                <c:pt idx="3555">
                  <c:v>4.1145833333320697E-2</c:v>
                </c:pt>
                <c:pt idx="3556">
                  <c:v>4.1157407407394798E-2</c:v>
                </c:pt>
                <c:pt idx="3557">
                  <c:v>4.11689814814689E-2</c:v>
                </c:pt>
                <c:pt idx="3558">
                  <c:v>4.1180555555543001E-2</c:v>
                </c:pt>
                <c:pt idx="3559">
                  <c:v>4.1192129629616998E-2</c:v>
                </c:pt>
                <c:pt idx="3560">
                  <c:v>4.12037037036911E-2</c:v>
                </c:pt>
                <c:pt idx="3561">
                  <c:v>4.1215277777765201E-2</c:v>
                </c:pt>
                <c:pt idx="3562">
                  <c:v>4.1226851851839198E-2</c:v>
                </c:pt>
                <c:pt idx="3563">
                  <c:v>4.12384259259133E-2</c:v>
                </c:pt>
                <c:pt idx="3564">
                  <c:v>4.1249999999987401E-2</c:v>
                </c:pt>
                <c:pt idx="3565">
                  <c:v>4.1261574074061398E-2</c:v>
                </c:pt>
                <c:pt idx="3566">
                  <c:v>4.1273148148135499E-2</c:v>
                </c:pt>
                <c:pt idx="3567">
                  <c:v>4.1284722222209601E-2</c:v>
                </c:pt>
                <c:pt idx="3568">
                  <c:v>4.1296296296283598E-2</c:v>
                </c:pt>
                <c:pt idx="3569">
                  <c:v>4.1307870370357699E-2</c:v>
                </c:pt>
                <c:pt idx="3570">
                  <c:v>4.1319444444431801E-2</c:v>
                </c:pt>
                <c:pt idx="3571">
                  <c:v>4.1331018518505902E-2</c:v>
                </c:pt>
                <c:pt idx="3572">
                  <c:v>4.1342592592579899E-2</c:v>
                </c:pt>
                <c:pt idx="3573">
                  <c:v>4.1354166666654001E-2</c:v>
                </c:pt>
                <c:pt idx="3574">
                  <c:v>4.1365740740728102E-2</c:v>
                </c:pt>
                <c:pt idx="3575">
                  <c:v>4.1377314814802099E-2</c:v>
                </c:pt>
                <c:pt idx="3576">
                  <c:v>4.13888888888762E-2</c:v>
                </c:pt>
                <c:pt idx="3577">
                  <c:v>4.1400462962950302E-2</c:v>
                </c:pt>
                <c:pt idx="3578">
                  <c:v>4.1412037037024403E-2</c:v>
                </c:pt>
                <c:pt idx="3579">
                  <c:v>4.14236111110984E-2</c:v>
                </c:pt>
                <c:pt idx="3580">
                  <c:v>4.1435185185172502E-2</c:v>
                </c:pt>
                <c:pt idx="3581">
                  <c:v>4.1446759259246603E-2</c:v>
                </c:pt>
                <c:pt idx="3582">
                  <c:v>4.14583333333206E-2</c:v>
                </c:pt>
                <c:pt idx="3583">
                  <c:v>4.1469907407394702E-2</c:v>
                </c:pt>
                <c:pt idx="3584">
                  <c:v>4.1481481481468803E-2</c:v>
                </c:pt>
                <c:pt idx="3585">
                  <c:v>4.14930555555428E-2</c:v>
                </c:pt>
                <c:pt idx="3586">
                  <c:v>4.1504629629616901E-2</c:v>
                </c:pt>
                <c:pt idx="3587">
                  <c:v>4.1516203703691003E-2</c:v>
                </c:pt>
                <c:pt idx="3588">
                  <c:v>4.1527777777765E-2</c:v>
                </c:pt>
                <c:pt idx="3589">
                  <c:v>4.1539351851839101E-2</c:v>
                </c:pt>
                <c:pt idx="3590">
                  <c:v>4.1550925925913203E-2</c:v>
                </c:pt>
                <c:pt idx="3591">
                  <c:v>4.1562499999987297E-2</c:v>
                </c:pt>
                <c:pt idx="3592">
                  <c:v>4.1574074074061301E-2</c:v>
                </c:pt>
                <c:pt idx="3593">
                  <c:v>4.1585648148135403E-2</c:v>
                </c:pt>
                <c:pt idx="3594">
                  <c:v>4.1597222222209497E-2</c:v>
                </c:pt>
                <c:pt idx="3595">
                  <c:v>4.1608796296283501E-2</c:v>
                </c:pt>
                <c:pt idx="3596">
                  <c:v>4.1620370370357603E-2</c:v>
                </c:pt>
                <c:pt idx="3597">
                  <c:v>4.1631944444431697E-2</c:v>
                </c:pt>
                <c:pt idx="3598">
                  <c:v>4.1643518518505798E-2</c:v>
                </c:pt>
                <c:pt idx="3599">
                  <c:v>4.1655092592579802E-2</c:v>
                </c:pt>
                <c:pt idx="3600">
                  <c:v>4.1666666666653897E-2</c:v>
                </c:pt>
                <c:pt idx="3601">
                  <c:v>4.1678240740727998E-2</c:v>
                </c:pt>
                <c:pt idx="3602">
                  <c:v>4.1689814814802002E-2</c:v>
                </c:pt>
                <c:pt idx="3603">
                  <c:v>4.1701388888876097E-2</c:v>
                </c:pt>
                <c:pt idx="3604">
                  <c:v>4.1712962962950198E-2</c:v>
                </c:pt>
                <c:pt idx="3605">
                  <c:v>4.1724537037024202E-2</c:v>
                </c:pt>
                <c:pt idx="3606">
                  <c:v>4.1736111111098297E-2</c:v>
                </c:pt>
                <c:pt idx="3607">
                  <c:v>4.1747685185172398E-2</c:v>
                </c:pt>
                <c:pt idx="3608">
                  <c:v>4.1759259259246499E-2</c:v>
                </c:pt>
                <c:pt idx="3609">
                  <c:v>4.1770833333320503E-2</c:v>
                </c:pt>
                <c:pt idx="3610">
                  <c:v>4.1782407407394598E-2</c:v>
                </c:pt>
                <c:pt idx="3611">
                  <c:v>4.1793981481468699E-2</c:v>
                </c:pt>
                <c:pt idx="3612">
                  <c:v>4.1805555555542703E-2</c:v>
                </c:pt>
                <c:pt idx="3613">
                  <c:v>4.1817129629616798E-2</c:v>
                </c:pt>
                <c:pt idx="3614">
                  <c:v>4.1828703703690899E-2</c:v>
                </c:pt>
                <c:pt idx="3615">
                  <c:v>4.1840277777764903E-2</c:v>
                </c:pt>
                <c:pt idx="3616">
                  <c:v>4.1851851851838998E-2</c:v>
                </c:pt>
                <c:pt idx="3617">
                  <c:v>4.1863425925913099E-2</c:v>
                </c:pt>
                <c:pt idx="3618">
                  <c:v>4.18749999999872E-2</c:v>
                </c:pt>
                <c:pt idx="3619">
                  <c:v>4.1886574074061197E-2</c:v>
                </c:pt>
                <c:pt idx="3620">
                  <c:v>4.1898148148135299E-2</c:v>
                </c:pt>
                <c:pt idx="3621">
                  <c:v>4.19097222222094E-2</c:v>
                </c:pt>
                <c:pt idx="3622">
                  <c:v>4.1921296296283397E-2</c:v>
                </c:pt>
                <c:pt idx="3623">
                  <c:v>4.1932870370357499E-2</c:v>
                </c:pt>
                <c:pt idx="3624">
                  <c:v>4.19444444444316E-2</c:v>
                </c:pt>
                <c:pt idx="3625">
                  <c:v>4.1956018518505597E-2</c:v>
                </c:pt>
                <c:pt idx="3626">
                  <c:v>4.1967592592579699E-2</c:v>
                </c:pt>
                <c:pt idx="3627">
                  <c:v>4.19791666666538E-2</c:v>
                </c:pt>
                <c:pt idx="3628">
                  <c:v>4.1990740740727901E-2</c:v>
                </c:pt>
                <c:pt idx="3629">
                  <c:v>4.2002314814801898E-2</c:v>
                </c:pt>
                <c:pt idx="3630">
                  <c:v>4.2013888888876E-2</c:v>
                </c:pt>
                <c:pt idx="3631">
                  <c:v>4.2025462962950101E-2</c:v>
                </c:pt>
                <c:pt idx="3632">
                  <c:v>4.2037037037024098E-2</c:v>
                </c:pt>
                <c:pt idx="3633">
                  <c:v>4.20486111110982E-2</c:v>
                </c:pt>
                <c:pt idx="3634">
                  <c:v>4.2060185185172301E-2</c:v>
                </c:pt>
                <c:pt idx="3635">
                  <c:v>4.2071759259246298E-2</c:v>
                </c:pt>
                <c:pt idx="3636">
                  <c:v>4.20833333333204E-2</c:v>
                </c:pt>
                <c:pt idx="3637">
                  <c:v>4.2094907407394501E-2</c:v>
                </c:pt>
                <c:pt idx="3638">
                  <c:v>4.2106481481468602E-2</c:v>
                </c:pt>
                <c:pt idx="3639">
                  <c:v>4.2118055555542599E-2</c:v>
                </c:pt>
                <c:pt idx="3640">
                  <c:v>4.2129629629616701E-2</c:v>
                </c:pt>
                <c:pt idx="3641">
                  <c:v>4.2141203703690802E-2</c:v>
                </c:pt>
                <c:pt idx="3642">
                  <c:v>4.2152777777764799E-2</c:v>
                </c:pt>
                <c:pt idx="3643">
                  <c:v>4.2164351851838901E-2</c:v>
                </c:pt>
                <c:pt idx="3644">
                  <c:v>4.2175925925913002E-2</c:v>
                </c:pt>
                <c:pt idx="3645">
                  <c:v>4.2187499999986999E-2</c:v>
                </c:pt>
                <c:pt idx="3646">
                  <c:v>4.2199074074061101E-2</c:v>
                </c:pt>
                <c:pt idx="3647">
                  <c:v>4.2210648148135202E-2</c:v>
                </c:pt>
                <c:pt idx="3648">
                  <c:v>4.2222222222209303E-2</c:v>
                </c:pt>
                <c:pt idx="3649">
                  <c:v>4.2233796296283301E-2</c:v>
                </c:pt>
                <c:pt idx="3650">
                  <c:v>4.2245370370357402E-2</c:v>
                </c:pt>
                <c:pt idx="3651">
                  <c:v>4.2256944444431503E-2</c:v>
                </c:pt>
                <c:pt idx="3652">
                  <c:v>4.22685185185055E-2</c:v>
                </c:pt>
                <c:pt idx="3653">
                  <c:v>4.2280092592579602E-2</c:v>
                </c:pt>
                <c:pt idx="3654">
                  <c:v>4.2291666666653703E-2</c:v>
                </c:pt>
                <c:pt idx="3655">
                  <c:v>4.23032407407277E-2</c:v>
                </c:pt>
                <c:pt idx="3656">
                  <c:v>4.2314814814801802E-2</c:v>
                </c:pt>
                <c:pt idx="3657">
                  <c:v>4.2326388888875903E-2</c:v>
                </c:pt>
                <c:pt idx="3658">
                  <c:v>4.2337962962949997E-2</c:v>
                </c:pt>
                <c:pt idx="3659">
                  <c:v>4.2349537037024002E-2</c:v>
                </c:pt>
                <c:pt idx="3660">
                  <c:v>4.2361111111098103E-2</c:v>
                </c:pt>
                <c:pt idx="3661">
                  <c:v>4.2372685185172197E-2</c:v>
                </c:pt>
                <c:pt idx="3662">
                  <c:v>4.2384259259246201E-2</c:v>
                </c:pt>
                <c:pt idx="3663">
                  <c:v>4.2395833333320303E-2</c:v>
                </c:pt>
                <c:pt idx="3664">
                  <c:v>4.2407407407394397E-2</c:v>
                </c:pt>
                <c:pt idx="3665">
                  <c:v>4.2418981481468401E-2</c:v>
                </c:pt>
                <c:pt idx="3666">
                  <c:v>4.2430555555542503E-2</c:v>
                </c:pt>
                <c:pt idx="3667">
                  <c:v>4.2442129629616597E-2</c:v>
                </c:pt>
                <c:pt idx="3668">
                  <c:v>4.2453703703690698E-2</c:v>
                </c:pt>
                <c:pt idx="3669">
                  <c:v>4.2465277777764703E-2</c:v>
                </c:pt>
                <c:pt idx="3670">
                  <c:v>4.2476851851838797E-2</c:v>
                </c:pt>
                <c:pt idx="3671">
                  <c:v>4.2488425925912898E-2</c:v>
                </c:pt>
                <c:pt idx="3672">
                  <c:v>4.2499999999986902E-2</c:v>
                </c:pt>
                <c:pt idx="3673">
                  <c:v>4.2511574074060997E-2</c:v>
                </c:pt>
                <c:pt idx="3674">
                  <c:v>4.2523148148135098E-2</c:v>
                </c:pt>
                <c:pt idx="3675">
                  <c:v>4.2534722222209199E-2</c:v>
                </c:pt>
                <c:pt idx="3676">
                  <c:v>4.2546296296283197E-2</c:v>
                </c:pt>
                <c:pt idx="3677">
                  <c:v>4.2557870370357298E-2</c:v>
                </c:pt>
                <c:pt idx="3678">
                  <c:v>4.2569444444431399E-2</c:v>
                </c:pt>
                <c:pt idx="3679">
                  <c:v>4.2581018518505397E-2</c:v>
                </c:pt>
                <c:pt idx="3680">
                  <c:v>4.2592592592579498E-2</c:v>
                </c:pt>
                <c:pt idx="3681">
                  <c:v>4.2604166666653599E-2</c:v>
                </c:pt>
                <c:pt idx="3682">
                  <c:v>4.2615740740727603E-2</c:v>
                </c:pt>
                <c:pt idx="3683">
                  <c:v>4.2627314814801698E-2</c:v>
                </c:pt>
                <c:pt idx="3684">
                  <c:v>4.2638888888875799E-2</c:v>
                </c:pt>
                <c:pt idx="3685">
                  <c:v>4.26504629629499E-2</c:v>
                </c:pt>
                <c:pt idx="3686">
                  <c:v>4.2662037037023898E-2</c:v>
                </c:pt>
                <c:pt idx="3687">
                  <c:v>4.2673611111097999E-2</c:v>
                </c:pt>
                <c:pt idx="3688">
                  <c:v>4.26851851851721E-2</c:v>
                </c:pt>
                <c:pt idx="3689">
                  <c:v>4.2696759259246098E-2</c:v>
                </c:pt>
                <c:pt idx="3690">
                  <c:v>4.2708333333320199E-2</c:v>
                </c:pt>
                <c:pt idx="3691">
                  <c:v>4.27199074073943E-2</c:v>
                </c:pt>
                <c:pt idx="3692">
                  <c:v>4.2731481481468298E-2</c:v>
                </c:pt>
                <c:pt idx="3693">
                  <c:v>4.2743055555542399E-2</c:v>
                </c:pt>
                <c:pt idx="3694">
                  <c:v>4.27546296296165E-2</c:v>
                </c:pt>
                <c:pt idx="3695">
                  <c:v>4.2766203703690601E-2</c:v>
                </c:pt>
                <c:pt idx="3696">
                  <c:v>4.2777777777764599E-2</c:v>
                </c:pt>
                <c:pt idx="3697">
                  <c:v>4.27893518518387E-2</c:v>
                </c:pt>
                <c:pt idx="3698">
                  <c:v>4.2800925925912801E-2</c:v>
                </c:pt>
                <c:pt idx="3699">
                  <c:v>4.2812499999986799E-2</c:v>
                </c:pt>
                <c:pt idx="3700">
                  <c:v>4.28240740740609E-2</c:v>
                </c:pt>
                <c:pt idx="3701">
                  <c:v>4.2835648148135001E-2</c:v>
                </c:pt>
                <c:pt idx="3702">
                  <c:v>4.2847222222208999E-2</c:v>
                </c:pt>
                <c:pt idx="3703">
                  <c:v>4.28587962962831E-2</c:v>
                </c:pt>
                <c:pt idx="3704">
                  <c:v>4.2870370370357201E-2</c:v>
                </c:pt>
                <c:pt idx="3705">
                  <c:v>4.2881944444431302E-2</c:v>
                </c:pt>
                <c:pt idx="3706">
                  <c:v>4.28935185185053E-2</c:v>
                </c:pt>
                <c:pt idx="3707">
                  <c:v>4.2905092592579401E-2</c:v>
                </c:pt>
                <c:pt idx="3708">
                  <c:v>4.2916666666653502E-2</c:v>
                </c:pt>
                <c:pt idx="3709">
                  <c:v>4.29282407407275E-2</c:v>
                </c:pt>
                <c:pt idx="3710">
                  <c:v>4.2939814814801601E-2</c:v>
                </c:pt>
                <c:pt idx="3711">
                  <c:v>4.2951388888875702E-2</c:v>
                </c:pt>
                <c:pt idx="3712">
                  <c:v>4.29629629629497E-2</c:v>
                </c:pt>
                <c:pt idx="3713">
                  <c:v>4.2974537037023801E-2</c:v>
                </c:pt>
                <c:pt idx="3714">
                  <c:v>4.2986111111097902E-2</c:v>
                </c:pt>
                <c:pt idx="3715">
                  <c:v>4.2997685185171997E-2</c:v>
                </c:pt>
                <c:pt idx="3716">
                  <c:v>4.3009259259246001E-2</c:v>
                </c:pt>
                <c:pt idx="3717">
                  <c:v>4.3020833333320102E-2</c:v>
                </c:pt>
                <c:pt idx="3718">
                  <c:v>4.3032407407394203E-2</c:v>
                </c:pt>
                <c:pt idx="3719">
                  <c:v>4.3043981481468201E-2</c:v>
                </c:pt>
                <c:pt idx="3720">
                  <c:v>4.3055555555542302E-2</c:v>
                </c:pt>
                <c:pt idx="3721">
                  <c:v>4.3067129629616403E-2</c:v>
                </c:pt>
                <c:pt idx="3722">
                  <c:v>4.3078703703690401E-2</c:v>
                </c:pt>
                <c:pt idx="3723">
                  <c:v>4.3090277777764502E-2</c:v>
                </c:pt>
                <c:pt idx="3724">
                  <c:v>4.3101851851838603E-2</c:v>
                </c:pt>
                <c:pt idx="3725">
                  <c:v>4.3113425925912698E-2</c:v>
                </c:pt>
                <c:pt idx="3726">
                  <c:v>4.3124999999986702E-2</c:v>
                </c:pt>
                <c:pt idx="3727">
                  <c:v>4.3136574074060803E-2</c:v>
                </c:pt>
                <c:pt idx="3728">
                  <c:v>4.3148148148134897E-2</c:v>
                </c:pt>
                <c:pt idx="3729">
                  <c:v>4.3159722222208902E-2</c:v>
                </c:pt>
                <c:pt idx="3730">
                  <c:v>4.3171296296283003E-2</c:v>
                </c:pt>
                <c:pt idx="3731">
                  <c:v>4.3182870370357097E-2</c:v>
                </c:pt>
                <c:pt idx="3732">
                  <c:v>4.3194444444431102E-2</c:v>
                </c:pt>
                <c:pt idx="3733">
                  <c:v>4.3206018518505203E-2</c:v>
                </c:pt>
                <c:pt idx="3734">
                  <c:v>4.3217592592579297E-2</c:v>
                </c:pt>
                <c:pt idx="3735">
                  <c:v>4.3229166666653399E-2</c:v>
                </c:pt>
                <c:pt idx="3736">
                  <c:v>4.3240740740727403E-2</c:v>
                </c:pt>
                <c:pt idx="3737">
                  <c:v>4.3252314814801497E-2</c:v>
                </c:pt>
                <c:pt idx="3738">
                  <c:v>4.3263888888875598E-2</c:v>
                </c:pt>
                <c:pt idx="3739">
                  <c:v>4.3275462962949603E-2</c:v>
                </c:pt>
                <c:pt idx="3740">
                  <c:v>4.3287037037023697E-2</c:v>
                </c:pt>
                <c:pt idx="3741">
                  <c:v>4.3298611111097798E-2</c:v>
                </c:pt>
                <c:pt idx="3742">
                  <c:v>4.33101851851719E-2</c:v>
                </c:pt>
                <c:pt idx="3743">
                  <c:v>4.3321759259245897E-2</c:v>
                </c:pt>
                <c:pt idx="3744">
                  <c:v>4.3333333333319998E-2</c:v>
                </c:pt>
                <c:pt idx="3745">
                  <c:v>4.33449074073941E-2</c:v>
                </c:pt>
                <c:pt idx="3746">
                  <c:v>4.3356481481468097E-2</c:v>
                </c:pt>
                <c:pt idx="3747">
                  <c:v>4.3368055555542198E-2</c:v>
                </c:pt>
                <c:pt idx="3748">
                  <c:v>4.3379629629616299E-2</c:v>
                </c:pt>
                <c:pt idx="3749">
                  <c:v>4.3391203703690297E-2</c:v>
                </c:pt>
                <c:pt idx="3750">
                  <c:v>4.3402777777764398E-2</c:v>
                </c:pt>
                <c:pt idx="3751">
                  <c:v>4.3414351851838499E-2</c:v>
                </c:pt>
                <c:pt idx="3752">
                  <c:v>4.3425925925912497E-2</c:v>
                </c:pt>
                <c:pt idx="3753">
                  <c:v>4.3437499999986598E-2</c:v>
                </c:pt>
                <c:pt idx="3754">
                  <c:v>4.3449074074060699E-2</c:v>
                </c:pt>
                <c:pt idx="3755">
                  <c:v>4.3460648148134801E-2</c:v>
                </c:pt>
                <c:pt idx="3756">
                  <c:v>4.3472222222208798E-2</c:v>
                </c:pt>
                <c:pt idx="3757">
                  <c:v>4.3483796296282899E-2</c:v>
                </c:pt>
                <c:pt idx="3758">
                  <c:v>4.3495370370357E-2</c:v>
                </c:pt>
                <c:pt idx="3759">
                  <c:v>4.3506944444430998E-2</c:v>
                </c:pt>
                <c:pt idx="3760">
                  <c:v>4.3518518518505099E-2</c:v>
                </c:pt>
                <c:pt idx="3761">
                  <c:v>4.35300925925792E-2</c:v>
                </c:pt>
                <c:pt idx="3762">
                  <c:v>4.3541666666653302E-2</c:v>
                </c:pt>
                <c:pt idx="3763">
                  <c:v>4.3553240740727299E-2</c:v>
                </c:pt>
                <c:pt idx="3764">
                  <c:v>4.35648148148014E-2</c:v>
                </c:pt>
                <c:pt idx="3765">
                  <c:v>4.3576388888875502E-2</c:v>
                </c:pt>
                <c:pt idx="3766">
                  <c:v>4.3587962962949499E-2</c:v>
                </c:pt>
                <c:pt idx="3767">
                  <c:v>4.35995370370236E-2</c:v>
                </c:pt>
                <c:pt idx="3768">
                  <c:v>4.3611111111097701E-2</c:v>
                </c:pt>
                <c:pt idx="3769">
                  <c:v>4.3622685185171699E-2</c:v>
                </c:pt>
                <c:pt idx="3770">
                  <c:v>4.36342592592458E-2</c:v>
                </c:pt>
                <c:pt idx="3771">
                  <c:v>4.3645833333319901E-2</c:v>
                </c:pt>
                <c:pt idx="3772">
                  <c:v>4.3657407407393899E-2</c:v>
                </c:pt>
                <c:pt idx="3773">
                  <c:v>4.3668981481468E-2</c:v>
                </c:pt>
                <c:pt idx="3774">
                  <c:v>4.3680555555542101E-2</c:v>
                </c:pt>
                <c:pt idx="3775">
                  <c:v>4.3692129629616203E-2</c:v>
                </c:pt>
                <c:pt idx="3776">
                  <c:v>4.37037037036902E-2</c:v>
                </c:pt>
                <c:pt idx="3777">
                  <c:v>4.3715277777764301E-2</c:v>
                </c:pt>
                <c:pt idx="3778">
                  <c:v>4.3726851851838403E-2</c:v>
                </c:pt>
                <c:pt idx="3779">
                  <c:v>4.37384259259124E-2</c:v>
                </c:pt>
                <c:pt idx="3780">
                  <c:v>4.3749999999986501E-2</c:v>
                </c:pt>
                <c:pt idx="3781">
                  <c:v>4.3761574074060602E-2</c:v>
                </c:pt>
                <c:pt idx="3782">
                  <c:v>4.3773148148134697E-2</c:v>
                </c:pt>
                <c:pt idx="3783">
                  <c:v>4.3784722222208701E-2</c:v>
                </c:pt>
                <c:pt idx="3784">
                  <c:v>4.3796296296282802E-2</c:v>
                </c:pt>
                <c:pt idx="3785">
                  <c:v>4.3807870370356897E-2</c:v>
                </c:pt>
                <c:pt idx="3786">
                  <c:v>4.3819444444430901E-2</c:v>
                </c:pt>
                <c:pt idx="3787">
                  <c:v>4.3831018518505002E-2</c:v>
                </c:pt>
                <c:pt idx="3788">
                  <c:v>4.3842592592579097E-2</c:v>
                </c:pt>
                <c:pt idx="3789">
                  <c:v>4.3854166666653101E-2</c:v>
                </c:pt>
                <c:pt idx="3790">
                  <c:v>4.3865740740727202E-2</c:v>
                </c:pt>
                <c:pt idx="3791">
                  <c:v>4.3877314814801303E-2</c:v>
                </c:pt>
                <c:pt idx="3792">
                  <c:v>4.3888888888875301E-2</c:v>
                </c:pt>
                <c:pt idx="3793">
                  <c:v>4.3900462962949402E-2</c:v>
                </c:pt>
                <c:pt idx="3794">
                  <c:v>4.3912037037023503E-2</c:v>
                </c:pt>
                <c:pt idx="3795">
                  <c:v>4.3923611111097598E-2</c:v>
                </c:pt>
                <c:pt idx="3796">
                  <c:v>4.3935185185171602E-2</c:v>
                </c:pt>
                <c:pt idx="3797">
                  <c:v>4.3946759259245703E-2</c:v>
                </c:pt>
                <c:pt idx="3798">
                  <c:v>4.3958333333319798E-2</c:v>
                </c:pt>
                <c:pt idx="3799">
                  <c:v>4.3969907407393802E-2</c:v>
                </c:pt>
                <c:pt idx="3800">
                  <c:v>4.3981481481467903E-2</c:v>
                </c:pt>
                <c:pt idx="3801">
                  <c:v>4.3993055555541997E-2</c:v>
                </c:pt>
                <c:pt idx="3802">
                  <c:v>4.4004629629616099E-2</c:v>
                </c:pt>
                <c:pt idx="3803">
                  <c:v>4.4016203703690103E-2</c:v>
                </c:pt>
                <c:pt idx="3804">
                  <c:v>4.4027777777764197E-2</c:v>
                </c:pt>
                <c:pt idx="3805">
                  <c:v>4.4039351851838299E-2</c:v>
                </c:pt>
                <c:pt idx="3806">
                  <c:v>4.4050925925912303E-2</c:v>
                </c:pt>
                <c:pt idx="3807">
                  <c:v>4.4062499999986397E-2</c:v>
                </c:pt>
                <c:pt idx="3808">
                  <c:v>4.4074074074060499E-2</c:v>
                </c:pt>
                <c:pt idx="3809">
                  <c:v>4.4085648148134503E-2</c:v>
                </c:pt>
                <c:pt idx="3810">
                  <c:v>4.4097222222208597E-2</c:v>
                </c:pt>
                <c:pt idx="3811">
                  <c:v>4.4108796296282698E-2</c:v>
                </c:pt>
                <c:pt idx="3812">
                  <c:v>4.41203703703568E-2</c:v>
                </c:pt>
                <c:pt idx="3813">
                  <c:v>4.4131944444430797E-2</c:v>
                </c:pt>
                <c:pt idx="3814">
                  <c:v>4.4143518518504898E-2</c:v>
                </c:pt>
                <c:pt idx="3815">
                  <c:v>4.4155092592579E-2</c:v>
                </c:pt>
                <c:pt idx="3816">
                  <c:v>4.4166666666652997E-2</c:v>
                </c:pt>
                <c:pt idx="3817">
                  <c:v>4.4178240740727098E-2</c:v>
                </c:pt>
                <c:pt idx="3818">
                  <c:v>4.41898148148012E-2</c:v>
                </c:pt>
                <c:pt idx="3819">
                  <c:v>4.4201388888875197E-2</c:v>
                </c:pt>
                <c:pt idx="3820">
                  <c:v>4.4212962962949298E-2</c:v>
                </c:pt>
                <c:pt idx="3821">
                  <c:v>4.4224537037023399E-2</c:v>
                </c:pt>
                <c:pt idx="3822">
                  <c:v>4.4236111111097501E-2</c:v>
                </c:pt>
                <c:pt idx="3823">
                  <c:v>4.4247685185171498E-2</c:v>
                </c:pt>
                <c:pt idx="3824">
                  <c:v>4.4259259259245599E-2</c:v>
                </c:pt>
                <c:pt idx="3825">
                  <c:v>4.4270833333319701E-2</c:v>
                </c:pt>
                <c:pt idx="3826">
                  <c:v>4.4282407407393698E-2</c:v>
                </c:pt>
                <c:pt idx="3827">
                  <c:v>4.4293981481467799E-2</c:v>
                </c:pt>
                <c:pt idx="3828">
                  <c:v>4.4305555555541901E-2</c:v>
                </c:pt>
                <c:pt idx="3829">
                  <c:v>4.4317129629615898E-2</c:v>
                </c:pt>
                <c:pt idx="3830">
                  <c:v>4.4328703703689999E-2</c:v>
                </c:pt>
                <c:pt idx="3831">
                  <c:v>4.4340277777764101E-2</c:v>
                </c:pt>
                <c:pt idx="3832">
                  <c:v>4.4351851851838202E-2</c:v>
                </c:pt>
                <c:pt idx="3833">
                  <c:v>4.4363425925912199E-2</c:v>
                </c:pt>
                <c:pt idx="3834">
                  <c:v>4.43749999999863E-2</c:v>
                </c:pt>
                <c:pt idx="3835">
                  <c:v>4.4386574074060402E-2</c:v>
                </c:pt>
                <c:pt idx="3836">
                  <c:v>4.4398148148134399E-2</c:v>
                </c:pt>
                <c:pt idx="3837">
                  <c:v>4.44097222222085E-2</c:v>
                </c:pt>
                <c:pt idx="3838">
                  <c:v>4.4421296296282602E-2</c:v>
                </c:pt>
                <c:pt idx="3839">
                  <c:v>4.4432870370356599E-2</c:v>
                </c:pt>
                <c:pt idx="3840">
                  <c:v>4.44444444444307E-2</c:v>
                </c:pt>
                <c:pt idx="3841">
                  <c:v>4.4456018518504802E-2</c:v>
                </c:pt>
                <c:pt idx="3842">
                  <c:v>4.4467592592578903E-2</c:v>
                </c:pt>
                <c:pt idx="3843">
                  <c:v>4.44791666666529E-2</c:v>
                </c:pt>
                <c:pt idx="3844">
                  <c:v>4.4490740740727001E-2</c:v>
                </c:pt>
                <c:pt idx="3845">
                  <c:v>4.4502314814801103E-2</c:v>
                </c:pt>
                <c:pt idx="3846">
                  <c:v>4.45138888888751E-2</c:v>
                </c:pt>
                <c:pt idx="3847">
                  <c:v>4.4525462962949201E-2</c:v>
                </c:pt>
                <c:pt idx="3848">
                  <c:v>4.4537037037023303E-2</c:v>
                </c:pt>
                <c:pt idx="3849">
                  <c:v>4.45486111110973E-2</c:v>
                </c:pt>
                <c:pt idx="3850">
                  <c:v>4.4560185185171401E-2</c:v>
                </c:pt>
                <c:pt idx="3851">
                  <c:v>4.4571759259245503E-2</c:v>
                </c:pt>
                <c:pt idx="3852">
                  <c:v>4.4583333333319597E-2</c:v>
                </c:pt>
                <c:pt idx="3853">
                  <c:v>4.4594907407393601E-2</c:v>
                </c:pt>
                <c:pt idx="3854">
                  <c:v>4.4606481481467702E-2</c:v>
                </c:pt>
                <c:pt idx="3855">
                  <c:v>4.4618055555541797E-2</c:v>
                </c:pt>
                <c:pt idx="3856">
                  <c:v>4.4629629629615801E-2</c:v>
                </c:pt>
                <c:pt idx="3857">
                  <c:v>4.4641203703689902E-2</c:v>
                </c:pt>
                <c:pt idx="3858">
                  <c:v>4.4652777777763997E-2</c:v>
                </c:pt>
                <c:pt idx="3859">
                  <c:v>4.4664351851838001E-2</c:v>
                </c:pt>
                <c:pt idx="3860">
                  <c:v>4.4675925925912102E-2</c:v>
                </c:pt>
                <c:pt idx="3861">
                  <c:v>4.4687499999986197E-2</c:v>
                </c:pt>
                <c:pt idx="3862">
                  <c:v>4.4699074074060298E-2</c:v>
                </c:pt>
                <c:pt idx="3863">
                  <c:v>4.4710648148134302E-2</c:v>
                </c:pt>
                <c:pt idx="3864">
                  <c:v>4.4722222222208403E-2</c:v>
                </c:pt>
                <c:pt idx="3865">
                  <c:v>4.4733796296282498E-2</c:v>
                </c:pt>
                <c:pt idx="3866">
                  <c:v>4.4745370370356502E-2</c:v>
                </c:pt>
                <c:pt idx="3867">
                  <c:v>4.4756944444430603E-2</c:v>
                </c:pt>
                <c:pt idx="3868">
                  <c:v>4.4768518518504698E-2</c:v>
                </c:pt>
                <c:pt idx="3869">
                  <c:v>4.4780092592578799E-2</c:v>
                </c:pt>
                <c:pt idx="3870">
                  <c:v>4.4791666666652803E-2</c:v>
                </c:pt>
                <c:pt idx="3871">
                  <c:v>4.4803240740726898E-2</c:v>
                </c:pt>
                <c:pt idx="3872">
                  <c:v>4.4814814814800999E-2</c:v>
                </c:pt>
                <c:pt idx="3873">
                  <c:v>4.4826388888875003E-2</c:v>
                </c:pt>
                <c:pt idx="3874">
                  <c:v>4.4837962962949098E-2</c:v>
                </c:pt>
                <c:pt idx="3875">
                  <c:v>4.4849537037023199E-2</c:v>
                </c:pt>
                <c:pt idx="3876">
                  <c:v>4.4861111111097203E-2</c:v>
                </c:pt>
                <c:pt idx="3877">
                  <c:v>4.4872685185171297E-2</c:v>
                </c:pt>
                <c:pt idx="3878">
                  <c:v>4.4884259259245399E-2</c:v>
                </c:pt>
                <c:pt idx="3879">
                  <c:v>4.48958333333195E-2</c:v>
                </c:pt>
                <c:pt idx="3880">
                  <c:v>4.4907407407393497E-2</c:v>
                </c:pt>
                <c:pt idx="3881">
                  <c:v>4.4918981481467599E-2</c:v>
                </c:pt>
                <c:pt idx="3882">
                  <c:v>4.49305555555417E-2</c:v>
                </c:pt>
                <c:pt idx="3883">
                  <c:v>4.4942129629615697E-2</c:v>
                </c:pt>
                <c:pt idx="3884">
                  <c:v>4.4953703703689799E-2</c:v>
                </c:pt>
                <c:pt idx="3885">
                  <c:v>4.49652777777639E-2</c:v>
                </c:pt>
                <c:pt idx="3886">
                  <c:v>4.4976851851837897E-2</c:v>
                </c:pt>
                <c:pt idx="3887">
                  <c:v>4.4988425925911998E-2</c:v>
                </c:pt>
                <c:pt idx="3888">
                  <c:v>4.49999999999861E-2</c:v>
                </c:pt>
                <c:pt idx="3889">
                  <c:v>4.5011574074060201E-2</c:v>
                </c:pt>
                <c:pt idx="3890">
                  <c:v>4.5023148148134198E-2</c:v>
                </c:pt>
                <c:pt idx="3891">
                  <c:v>4.50347222222083E-2</c:v>
                </c:pt>
                <c:pt idx="3892">
                  <c:v>4.5046296296282401E-2</c:v>
                </c:pt>
                <c:pt idx="3893">
                  <c:v>4.5057870370356398E-2</c:v>
                </c:pt>
                <c:pt idx="3894">
                  <c:v>4.50694444444305E-2</c:v>
                </c:pt>
                <c:pt idx="3895">
                  <c:v>4.5081018518504601E-2</c:v>
                </c:pt>
                <c:pt idx="3896">
                  <c:v>4.5092592592578598E-2</c:v>
                </c:pt>
                <c:pt idx="3897">
                  <c:v>4.5104166666652699E-2</c:v>
                </c:pt>
                <c:pt idx="3898">
                  <c:v>4.5115740740726801E-2</c:v>
                </c:pt>
                <c:pt idx="3899">
                  <c:v>4.5127314814800902E-2</c:v>
                </c:pt>
                <c:pt idx="3900">
                  <c:v>4.5138888888874899E-2</c:v>
                </c:pt>
                <c:pt idx="3901">
                  <c:v>4.5150462962949001E-2</c:v>
                </c:pt>
                <c:pt idx="3902">
                  <c:v>4.5162037037023102E-2</c:v>
                </c:pt>
                <c:pt idx="3903">
                  <c:v>4.5173611111097099E-2</c:v>
                </c:pt>
                <c:pt idx="3904">
                  <c:v>4.5185185185171201E-2</c:v>
                </c:pt>
                <c:pt idx="3905">
                  <c:v>4.5196759259245302E-2</c:v>
                </c:pt>
                <c:pt idx="3906">
                  <c:v>4.5208333333319299E-2</c:v>
                </c:pt>
                <c:pt idx="3907">
                  <c:v>4.52199074073934E-2</c:v>
                </c:pt>
                <c:pt idx="3908">
                  <c:v>4.5231481481467502E-2</c:v>
                </c:pt>
                <c:pt idx="3909">
                  <c:v>4.5243055555541603E-2</c:v>
                </c:pt>
                <c:pt idx="3910">
                  <c:v>4.52546296296156E-2</c:v>
                </c:pt>
                <c:pt idx="3911">
                  <c:v>4.5266203703689702E-2</c:v>
                </c:pt>
                <c:pt idx="3912">
                  <c:v>4.5277777777763803E-2</c:v>
                </c:pt>
                <c:pt idx="3913">
                  <c:v>4.52893518518378E-2</c:v>
                </c:pt>
                <c:pt idx="3914">
                  <c:v>4.5300925925911902E-2</c:v>
                </c:pt>
                <c:pt idx="3915">
                  <c:v>4.5312499999986003E-2</c:v>
                </c:pt>
                <c:pt idx="3916">
                  <c:v>4.532407407406E-2</c:v>
                </c:pt>
                <c:pt idx="3917">
                  <c:v>4.5335648148134101E-2</c:v>
                </c:pt>
                <c:pt idx="3918">
                  <c:v>4.5347222222208203E-2</c:v>
                </c:pt>
                <c:pt idx="3919">
                  <c:v>4.5358796296282297E-2</c:v>
                </c:pt>
                <c:pt idx="3920">
                  <c:v>4.5370370370356301E-2</c:v>
                </c:pt>
                <c:pt idx="3921">
                  <c:v>4.5381944444430403E-2</c:v>
                </c:pt>
                <c:pt idx="3922">
                  <c:v>4.5393518518504497E-2</c:v>
                </c:pt>
                <c:pt idx="3923">
                  <c:v>4.5405092592578501E-2</c:v>
                </c:pt>
                <c:pt idx="3924">
                  <c:v>4.5416666666652603E-2</c:v>
                </c:pt>
                <c:pt idx="3925">
                  <c:v>4.5428240740726697E-2</c:v>
                </c:pt>
                <c:pt idx="3926">
                  <c:v>4.5439814814800701E-2</c:v>
                </c:pt>
                <c:pt idx="3927">
                  <c:v>4.5451388888874802E-2</c:v>
                </c:pt>
                <c:pt idx="3928">
                  <c:v>4.5462962962948897E-2</c:v>
                </c:pt>
                <c:pt idx="3929">
                  <c:v>4.5474537037022998E-2</c:v>
                </c:pt>
                <c:pt idx="3930">
                  <c:v>4.5486111111097002E-2</c:v>
                </c:pt>
                <c:pt idx="3931">
                  <c:v>4.5497685185171097E-2</c:v>
                </c:pt>
                <c:pt idx="3932">
                  <c:v>4.5509259259245198E-2</c:v>
                </c:pt>
                <c:pt idx="3933">
                  <c:v>4.5520833333319202E-2</c:v>
                </c:pt>
                <c:pt idx="3934">
                  <c:v>4.5532407407393297E-2</c:v>
                </c:pt>
                <c:pt idx="3935">
                  <c:v>4.5543981481467398E-2</c:v>
                </c:pt>
                <c:pt idx="3936">
                  <c:v>4.5555555555541402E-2</c:v>
                </c:pt>
                <c:pt idx="3937">
                  <c:v>4.5567129629615503E-2</c:v>
                </c:pt>
                <c:pt idx="3938">
                  <c:v>4.5578703703689598E-2</c:v>
                </c:pt>
                <c:pt idx="3939">
                  <c:v>4.5590277777763699E-2</c:v>
                </c:pt>
                <c:pt idx="3940">
                  <c:v>4.5601851851837703E-2</c:v>
                </c:pt>
                <c:pt idx="3941">
                  <c:v>4.5613425925911798E-2</c:v>
                </c:pt>
                <c:pt idx="3942">
                  <c:v>4.5624999999985899E-2</c:v>
                </c:pt>
                <c:pt idx="3943">
                  <c:v>4.5636574074059903E-2</c:v>
                </c:pt>
                <c:pt idx="3944">
                  <c:v>4.5648148148133998E-2</c:v>
                </c:pt>
                <c:pt idx="3945">
                  <c:v>4.5659722222208099E-2</c:v>
                </c:pt>
                <c:pt idx="3946">
                  <c:v>4.56712962962822E-2</c:v>
                </c:pt>
                <c:pt idx="3947">
                  <c:v>4.5682870370356198E-2</c:v>
                </c:pt>
                <c:pt idx="3948">
                  <c:v>4.5694444444430299E-2</c:v>
                </c:pt>
                <c:pt idx="3949">
                  <c:v>4.57060185185044E-2</c:v>
                </c:pt>
                <c:pt idx="3950">
                  <c:v>4.5717592592578397E-2</c:v>
                </c:pt>
                <c:pt idx="3951">
                  <c:v>4.5729166666652499E-2</c:v>
                </c:pt>
                <c:pt idx="3952">
                  <c:v>4.57407407407266E-2</c:v>
                </c:pt>
                <c:pt idx="3953">
                  <c:v>4.5752314814800597E-2</c:v>
                </c:pt>
                <c:pt idx="3954">
                  <c:v>4.5763888888874699E-2</c:v>
                </c:pt>
                <c:pt idx="3955">
                  <c:v>4.57754629629488E-2</c:v>
                </c:pt>
                <c:pt idx="3956">
                  <c:v>4.5787037037022797E-2</c:v>
                </c:pt>
                <c:pt idx="3957">
                  <c:v>4.5798611111096899E-2</c:v>
                </c:pt>
                <c:pt idx="3958">
                  <c:v>4.5810185185171E-2</c:v>
                </c:pt>
                <c:pt idx="3959">
                  <c:v>4.5821759259245101E-2</c:v>
                </c:pt>
                <c:pt idx="3960">
                  <c:v>4.5833333333319098E-2</c:v>
                </c:pt>
                <c:pt idx="3961">
                  <c:v>4.58449074073932E-2</c:v>
                </c:pt>
                <c:pt idx="3962">
                  <c:v>4.5856481481467301E-2</c:v>
                </c:pt>
                <c:pt idx="3963">
                  <c:v>4.5868055555541298E-2</c:v>
                </c:pt>
                <c:pt idx="3964">
                  <c:v>4.58796296296154E-2</c:v>
                </c:pt>
                <c:pt idx="3965">
                  <c:v>4.5891203703689501E-2</c:v>
                </c:pt>
                <c:pt idx="3966">
                  <c:v>4.5902777777763602E-2</c:v>
                </c:pt>
                <c:pt idx="3967">
                  <c:v>4.59143518518376E-2</c:v>
                </c:pt>
                <c:pt idx="3968">
                  <c:v>4.5925925925911701E-2</c:v>
                </c:pt>
                <c:pt idx="3969">
                  <c:v>4.5937499999985802E-2</c:v>
                </c:pt>
                <c:pt idx="3970">
                  <c:v>4.5949074074059799E-2</c:v>
                </c:pt>
                <c:pt idx="3971">
                  <c:v>4.5960648148133901E-2</c:v>
                </c:pt>
                <c:pt idx="3972">
                  <c:v>4.5972222222208002E-2</c:v>
                </c:pt>
                <c:pt idx="3973">
                  <c:v>4.5983796296281999E-2</c:v>
                </c:pt>
                <c:pt idx="3974">
                  <c:v>4.5995370370356101E-2</c:v>
                </c:pt>
                <c:pt idx="3975">
                  <c:v>4.6006944444430202E-2</c:v>
                </c:pt>
                <c:pt idx="3976">
                  <c:v>4.6018518518504199E-2</c:v>
                </c:pt>
                <c:pt idx="3977">
                  <c:v>4.6030092592578301E-2</c:v>
                </c:pt>
                <c:pt idx="3978">
                  <c:v>4.6041666666652402E-2</c:v>
                </c:pt>
                <c:pt idx="3979">
                  <c:v>4.6053240740726503E-2</c:v>
                </c:pt>
                <c:pt idx="3980">
                  <c:v>4.60648148148005E-2</c:v>
                </c:pt>
                <c:pt idx="3981">
                  <c:v>4.6076388888874602E-2</c:v>
                </c:pt>
                <c:pt idx="3982">
                  <c:v>4.6087962962948703E-2</c:v>
                </c:pt>
                <c:pt idx="3983">
                  <c:v>4.60995370370227E-2</c:v>
                </c:pt>
                <c:pt idx="3984">
                  <c:v>4.6111111111096802E-2</c:v>
                </c:pt>
                <c:pt idx="3985">
                  <c:v>4.6122685185170903E-2</c:v>
                </c:pt>
                <c:pt idx="3986">
                  <c:v>4.6134259259244997E-2</c:v>
                </c:pt>
                <c:pt idx="3987">
                  <c:v>4.6145833333319002E-2</c:v>
                </c:pt>
                <c:pt idx="3988">
                  <c:v>4.6157407407393103E-2</c:v>
                </c:pt>
                <c:pt idx="3989">
                  <c:v>4.6168981481467197E-2</c:v>
                </c:pt>
                <c:pt idx="3990">
                  <c:v>4.6180555555541201E-2</c:v>
                </c:pt>
                <c:pt idx="3991">
                  <c:v>4.6192129629615303E-2</c:v>
                </c:pt>
                <c:pt idx="3992">
                  <c:v>4.6203703703689397E-2</c:v>
                </c:pt>
                <c:pt idx="3993">
                  <c:v>4.6215277777763401E-2</c:v>
                </c:pt>
                <c:pt idx="3994">
                  <c:v>4.6226851851837503E-2</c:v>
                </c:pt>
                <c:pt idx="3995">
                  <c:v>4.6238425925911597E-2</c:v>
                </c:pt>
                <c:pt idx="3996">
                  <c:v>4.6249999999985601E-2</c:v>
                </c:pt>
                <c:pt idx="3997">
                  <c:v>4.6261574074059703E-2</c:v>
                </c:pt>
                <c:pt idx="3998">
                  <c:v>4.6273148148133797E-2</c:v>
                </c:pt>
                <c:pt idx="3999">
                  <c:v>4.6284722222207898E-2</c:v>
                </c:pt>
                <c:pt idx="4000">
                  <c:v>4.6296296296282E-2</c:v>
                </c:pt>
                <c:pt idx="4001">
                  <c:v>4.6307870370356101E-2</c:v>
                </c:pt>
                <c:pt idx="4002">
                  <c:v>4.6319444444430202E-2</c:v>
                </c:pt>
                <c:pt idx="4003">
                  <c:v>4.6331018518504297E-2</c:v>
                </c:pt>
                <c:pt idx="4004">
                  <c:v>4.6342592592578398E-2</c:v>
                </c:pt>
                <c:pt idx="4005">
                  <c:v>4.6354166666652499E-2</c:v>
                </c:pt>
                <c:pt idx="4006">
                  <c:v>4.6365740740726601E-2</c:v>
                </c:pt>
                <c:pt idx="4007">
                  <c:v>4.6377314814800702E-2</c:v>
                </c:pt>
                <c:pt idx="4008">
                  <c:v>4.6388888888874803E-2</c:v>
                </c:pt>
                <c:pt idx="4009">
                  <c:v>4.6400462962948898E-2</c:v>
                </c:pt>
                <c:pt idx="4010">
                  <c:v>4.6412037037022999E-2</c:v>
                </c:pt>
                <c:pt idx="4011">
                  <c:v>4.64236111110971E-2</c:v>
                </c:pt>
                <c:pt idx="4012">
                  <c:v>4.6435185185171202E-2</c:v>
                </c:pt>
                <c:pt idx="4013">
                  <c:v>4.6446759259245303E-2</c:v>
                </c:pt>
                <c:pt idx="4014">
                  <c:v>4.6458333333319397E-2</c:v>
                </c:pt>
                <c:pt idx="4015">
                  <c:v>4.6469907407393499E-2</c:v>
                </c:pt>
                <c:pt idx="4016">
                  <c:v>4.64814814814676E-2</c:v>
                </c:pt>
                <c:pt idx="4017">
                  <c:v>4.6493055555541701E-2</c:v>
                </c:pt>
                <c:pt idx="4018">
                  <c:v>4.6504629629615803E-2</c:v>
                </c:pt>
                <c:pt idx="4019">
                  <c:v>4.6516203703689897E-2</c:v>
                </c:pt>
                <c:pt idx="4020">
                  <c:v>4.6527777777763998E-2</c:v>
                </c:pt>
                <c:pt idx="4021">
                  <c:v>4.65393518518381E-2</c:v>
                </c:pt>
                <c:pt idx="4022">
                  <c:v>4.6550925925912201E-2</c:v>
                </c:pt>
                <c:pt idx="4023">
                  <c:v>4.6562499999986302E-2</c:v>
                </c:pt>
                <c:pt idx="4024">
                  <c:v>4.6574074074060397E-2</c:v>
                </c:pt>
                <c:pt idx="4025">
                  <c:v>4.6585648148134498E-2</c:v>
                </c:pt>
                <c:pt idx="4026">
                  <c:v>4.6597222222208599E-2</c:v>
                </c:pt>
                <c:pt idx="4027">
                  <c:v>4.6608796296282701E-2</c:v>
                </c:pt>
                <c:pt idx="4028">
                  <c:v>4.6620370370356802E-2</c:v>
                </c:pt>
                <c:pt idx="4029">
                  <c:v>4.6631944444430903E-2</c:v>
                </c:pt>
                <c:pt idx="4030">
                  <c:v>4.6643518518504998E-2</c:v>
                </c:pt>
                <c:pt idx="4031">
                  <c:v>4.6655092592579099E-2</c:v>
                </c:pt>
                <c:pt idx="4032">
                  <c:v>4.66666666666532E-2</c:v>
                </c:pt>
                <c:pt idx="4033">
                  <c:v>4.6678240740727302E-2</c:v>
                </c:pt>
                <c:pt idx="4034">
                  <c:v>4.6689814814801403E-2</c:v>
                </c:pt>
                <c:pt idx="4035">
                  <c:v>4.6701388888875497E-2</c:v>
                </c:pt>
                <c:pt idx="4036">
                  <c:v>4.6712962962949599E-2</c:v>
                </c:pt>
                <c:pt idx="4037">
                  <c:v>4.67245370370237E-2</c:v>
                </c:pt>
                <c:pt idx="4038">
                  <c:v>4.6736111111097801E-2</c:v>
                </c:pt>
                <c:pt idx="4039">
                  <c:v>4.6747685185172E-2</c:v>
                </c:pt>
              </c:numCache>
            </c:numRef>
          </c:cat>
          <c:val>
            <c:numRef>
              <c:f>Sheet5!$B$2:$B$4041</c:f>
              <c:numCache>
                <c:formatCode>General</c:formatCode>
                <c:ptCount val="40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400</c:v>
                </c:pt>
                <c:pt idx="401">
                  <c:v>400</c:v>
                </c:pt>
                <c:pt idx="402">
                  <c:v>400</c:v>
                </c:pt>
                <c:pt idx="403">
                  <c:v>400</c:v>
                </c:pt>
                <c:pt idx="404">
                  <c:v>400</c:v>
                </c:pt>
                <c:pt idx="405">
                  <c:v>400</c:v>
                </c:pt>
                <c:pt idx="406">
                  <c:v>400</c:v>
                </c:pt>
                <c:pt idx="407">
                  <c:v>400</c:v>
                </c:pt>
                <c:pt idx="408">
                  <c:v>400</c:v>
                </c:pt>
                <c:pt idx="409">
                  <c:v>400</c:v>
                </c:pt>
                <c:pt idx="410">
                  <c:v>400</c:v>
                </c:pt>
                <c:pt idx="411">
                  <c:v>400</c:v>
                </c:pt>
                <c:pt idx="412">
                  <c:v>400</c:v>
                </c:pt>
                <c:pt idx="413">
                  <c:v>400</c:v>
                </c:pt>
                <c:pt idx="414">
                  <c:v>400</c:v>
                </c:pt>
                <c:pt idx="415">
                  <c:v>400</c:v>
                </c:pt>
                <c:pt idx="416">
                  <c:v>400</c:v>
                </c:pt>
                <c:pt idx="417">
                  <c:v>400</c:v>
                </c:pt>
                <c:pt idx="418">
                  <c:v>400</c:v>
                </c:pt>
                <c:pt idx="419">
                  <c:v>400</c:v>
                </c:pt>
                <c:pt idx="420">
                  <c:v>400</c:v>
                </c:pt>
                <c:pt idx="421">
                  <c:v>400</c:v>
                </c:pt>
                <c:pt idx="422">
                  <c:v>400</c:v>
                </c:pt>
                <c:pt idx="423">
                  <c:v>400</c:v>
                </c:pt>
                <c:pt idx="424">
                  <c:v>400</c:v>
                </c:pt>
                <c:pt idx="425">
                  <c:v>400</c:v>
                </c:pt>
                <c:pt idx="426">
                  <c:v>400</c:v>
                </c:pt>
                <c:pt idx="427">
                  <c:v>400</c:v>
                </c:pt>
                <c:pt idx="428">
                  <c:v>400</c:v>
                </c:pt>
                <c:pt idx="429">
                  <c:v>400</c:v>
                </c:pt>
                <c:pt idx="430">
                  <c:v>400</c:v>
                </c:pt>
                <c:pt idx="431">
                  <c:v>400</c:v>
                </c:pt>
                <c:pt idx="432">
                  <c:v>400</c:v>
                </c:pt>
                <c:pt idx="433">
                  <c:v>400</c:v>
                </c:pt>
                <c:pt idx="434">
                  <c:v>400</c:v>
                </c:pt>
                <c:pt idx="435">
                  <c:v>400</c:v>
                </c:pt>
                <c:pt idx="436">
                  <c:v>400</c:v>
                </c:pt>
                <c:pt idx="437">
                  <c:v>400</c:v>
                </c:pt>
                <c:pt idx="438">
                  <c:v>400</c:v>
                </c:pt>
                <c:pt idx="439">
                  <c:v>400</c:v>
                </c:pt>
                <c:pt idx="440">
                  <c:v>400</c:v>
                </c:pt>
                <c:pt idx="441">
                  <c:v>400</c:v>
                </c:pt>
                <c:pt idx="442">
                  <c:v>400</c:v>
                </c:pt>
                <c:pt idx="443">
                  <c:v>400</c:v>
                </c:pt>
                <c:pt idx="444">
                  <c:v>400</c:v>
                </c:pt>
                <c:pt idx="445">
                  <c:v>400</c:v>
                </c:pt>
                <c:pt idx="446">
                  <c:v>400</c:v>
                </c:pt>
                <c:pt idx="447">
                  <c:v>400</c:v>
                </c:pt>
                <c:pt idx="448">
                  <c:v>400</c:v>
                </c:pt>
                <c:pt idx="449">
                  <c:v>400</c:v>
                </c:pt>
                <c:pt idx="450">
                  <c:v>400</c:v>
                </c:pt>
                <c:pt idx="451">
                  <c:v>400</c:v>
                </c:pt>
                <c:pt idx="452">
                  <c:v>400</c:v>
                </c:pt>
                <c:pt idx="453">
                  <c:v>400</c:v>
                </c:pt>
                <c:pt idx="454">
                  <c:v>400</c:v>
                </c:pt>
                <c:pt idx="455">
                  <c:v>400</c:v>
                </c:pt>
                <c:pt idx="456">
                  <c:v>400</c:v>
                </c:pt>
                <c:pt idx="457">
                  <c:v>400</c:v>
                </c:pt>
                <c:pt idx="458">
                  <c:v>400</c:v>
                </c:pt>
                <c:pt idx="459">
                  <c:v>400</c:v>
                </c:pt>
                <c:pt idx="460">
                  <c:v>400</c:v>
                </c:pt>
                <c:pt idx="461">
                  <c:v>400</c:v>
                </c:pt>
                <c:pt idx="462">
                  <c:v>400</c:v>
                </c:pt>
                <c:pt idx="463">
                  <c:v>400</c:v>
                </c:pt>
                <c:pt idx="464">
                  <c:v>400</c:v>
                </c:pt>
                <c:pt idx="465">
                  <c:v>400</c:v>
                </c:pt>
                <c:pt idx="466">
                  <c:v>400</c:v>
                </c:pt>
                <c:pt idx="467">
                  <c:v>400</c:v>
                </c:pt>
                <c:pt idx="468">
                  <c:v>400</c:v>
                </c:pt>
                <c:pt idx="469">
                  <c:v>400</c:v>
                </c:pt>
                <c:pt idx="470">
                  <c:v>400</c:v>
                </c:pt>
                <c:pt idx="471">
                  <c:v>400</c:v>
                </c:pt>
                <c:pt idx="472">
                  <c:v>400</c:v>
                </c:pt>
                <c:pt idx="473">
                  <c:v>400</c:v>
                </c:pt>
                <c:pt idx="474">
                  <c:v>400</c:v>
                </c:pt>
                <c:pt idx="475">
                  <c:v>400</c:v>
                </c:pt>
                <c:pt idx="476">
                  <c:v>400</c:v>
                </c:pt>
                <c:pt idx="477">
                  <c:v>400</c:v>
                </c:pt>
                <c:pt idx="478">
                  <c:v>400</c:v>
                </c:pt>
                <c:pt idx="479">
                  <c:v>400</c:v>
                </c:pt>
                <c:pt idx="480">
                  <c:v>400</c:v>
                </c:pt>
                <c:pt idx="481">
                  <c:v>400</c:v>
                </c:pt>
                <c:pt idx="482">
                  <c:v>400</c:v>
                </c:pt>
                <c:pt idx="483">
                  <c:v>400</c:v>
                </c:pt>
                <c:pt idx="484">
                  <c:v>400</c:v>
                </c:pt>
                <c:pt idx="485">
                  <c:v>400</c:v>
                </c:pt>
                <c:pt idx="486">
                  <c:v>400</c:v>
                </c:pt>
                <c:pt idx="487">
                  <c:v>400</c:v>
                </c:pt>
                <c:pt idx="488">
                  <c:v>400</c:v>
                </c:pt>
                <c:pt idx="489">
                  <c:v>400</c:v>
                </c:pt>
                <c:pt idx="490">
                  <c:v>400</c:v>
                </c:pt>
                <c:pt idx="491">
                  <c:v>400</c:v>
                </c:pt>
                <c:pt idx="492">
                  <c:v>400</c:v>
                </c:pt>
                <c:pt idx="493">
                  <c:v>400</c:v>
                </c:pt>
                <c:pt idx="494">
                  <c:v>400</c:v>
                </c:pt>
                <c:pt idx="495">
                  <c:v>400</c:v>
                </c:pt>
                <c:pt idx="496">
                  <c:v>400</c:v>
                </c:pt>
                <c:pt idx="497">
                  <c:v>400</c:v>
                </c:pt>
                <c:pt idx="498">
                  <c:v>400</c:v>
                </c:pt>
                <c:pt idx="499">
                  <c:v>400</c:v>
                </c:pt>
                <c:pt idx="500">
                  <c:v>400</c:v>
                </c:pt>
                <c:pt idx="501">
                  <c:v>400</c:v>
                </c:pt>
                <c:pt idx="502">
                  <c:v>400</c:v>
                </c:pt>
                <c:pt idx="503">
                  <c:v>400</c:v>
                </c:pt>
                <c:pt idx="504">
                  <c:v>400</c:v>
                </c:pt>
                <c:pt idx="505">
                  <c:v>400</c:v>
                </c:pt>
                <c:pt idx="506">
                  <c:v>400</c:v>
                </c:pt>
                <c:pt idx="507">
                  <c:v>400</c:v>
                </c:pt>
                <c:pt idx="508">
                  <c:v>400</c:v>
                </c:pt>
                <c:pt idx="509">
                  <c:v>400</c:v>
                </c:pt>
                <c:pt idx="510">
                  <c:v>400</c:v>
                </c:pt>
                <c:pt idx="511">
                  <c:v>400</c:v>
                </c:pt>
                <c:pt idx="512">
                  <c:v>400</c:v>
                </c:pt>
                <c:pt idx="513">
                  <c:v>400</c:v>
                </c:pt>
                <c:pt idx="514">
                  <c:v>400</c:v>
                </c:pt>
                <c:pt idx="515">
                  <c:v>400</c:v>
                </c:pt>
                <c:pt idx="516">
                  <c:v>400</c:v>
                </c:pt>
                <c:pt idx="517">
                  <c:v>400</c:v>
                </c:pt>
                <c:pt idx="518">
                  <c:v>400</c:v>
                </c:pt>
                <c:pt idx="519">
                  <c:v>400</c:v>
                </c:pt>
                <c:pt idx="520">
                  <c:v>400</c:v>
                </c:pt>
                <c:pt idx="521">
                  <c:v>400</c:v>
                </c:pt>
                <c:pt idx="522">
                  <c:v>400</c:v>
                </c:pt>
                <c:pt idx="523">
                  <c:v>400</c:v>
                </c:pt>
                <c:pt idx="524">
                  <c:v>400</c:v>
                </c:pt>
                <c:pt idx="525">
                  <c:v>400</c:v>
                </c:pt>
                <c:pt idx="526">
                  <c:v>400</c:v>
                </c:pt>
                <c:pt idx="527">
                  <c:v>400</c:v>
                </c:pt>
                <c:pt idx="528">
                  <c:v>400</c:v>
                </c:pt>
                <c:pt idx="529">
                  <c:v>400</c:v>
                </c:pt>
                <c:pt idx="530">
                  <c:v>400</c:v>
                </c:pt>
                <c:pt idx="531">
                  <c:v>400</c:v>
                </c:pt>
                <c:pt idx="532">
                  <c:v>400</c:v>
                </c:pt>
                <c:pt idx="533">
                  <c:v>400</c:v>
                </c:pt>
                <c:pt idx="534">
                  <c:v>400</c:v>
                </c:pt>
                <c:pt idx="535">
                  <c:v>400</c:v>
                </c:pt>
                <c:pt idx="536">
                  <c:v>400</c:v>
                </c:pt>
                <c:pt idx="537">
                  <c:v>400</c:v>
                </c:pt>
                <c:pt idx="538">
                  <c:v>400</c:v>
                </c:pt>
                <c:pt idx="539">
                  <c:v>400</c:v>
                </c:pt>
                <c:pt idx="540">
                  <c:v>400</c:v>
                </c:pt>
                <c:pt idx="541">
                  <c:v>400</c:v>
                </c:pt>
                <c:pt idx="542">
                  <c:v>400</c:v>
                </c:pt>
                <c:pt idx="543">
                  <c:v>400</c:v>
                </c:pt>
                <c:pt idx="544">
                  <c:v>400</c:v>
                </c:pt>
                <c:pt idx="545">
                  <c:v>400</c:v>
                </c:pt>
                <c:pt idx="546">
                  <c:v>400</c:v>
                </c:pt>
                <c:pt idx="547">
                  <c:v>400</c:v>
                </c:pt>
                <c:pt idx="548">
                  <c:v>400</c:v>
                </c:pt>
                <c:pt idx="549">
                  <c:v>400</c:v>
                </c:pt>
                <c:pt idx="550">
                  <c:v>400</c:v>
                </c:pt>
                <c:pt idx="551">
                  <c:v>400</c:v>
                </c:pt>
                <c:pt idx="552">
                  <c:v>400</c:v>
                </c:pt>
                <c:pt idx="553">
                  <c:v>400</c:v>
                </c:pt>
                <c:pt idx="554">
                  <c:v>400</c:v>
                </c:pt>
                <c:pt idx="555">
                  <c:v>400</c:v>
                </c:pt>
                <c:pt idx="556">
                  <c:v>400</c:v>
                </c:pt>
                <c:pt idx="557">
                  <c:v>400</c:v>
                </c:pt>
                <c:pt idx="558">
                  <c:v>400</c:v>
                </c:pt>
                <c:pt idx="559">
                  <c:v>400</c:v>
                </c:pt>
                <c:pt idx="560">
                  <c:v>400</c:v>
                </c:pt>
                <c:pt idx="561">
                  <c:v>400</c:v>
                </c:pt>
                <c:pt idx="562">
                  <c:v>400</c:v>
                </c:pt>
                <c:pt idx="563">
                  <c:v>400</c:v>
                </c:pt>
                <c:pt idx="564">
                  <c:v>400</c:v>
                </c:pt>
                <c:pt idx="565">
                  <c:v>400</c:v>
                </c:pt>
                <c:pt idx="566">
                  <c:v>400</c:v>
                </c:pt>
                <c:pt idx="567">
                  <c:v>400</c:v>
                </c:pt>
                <c:pt idx="568">
                  <c:v>400</c:v>
                </c:pt>
                <c:pt idx="569">
                  <c:v>400</c:v>
                </c:pt>
                <c:pt idx="570">
                  <c:v>400</c:v>
                </c:pt>
                <c:pt idx="571">
                  <c:v>400</c:v>
                </c:pt>
                <c:pt idx="572">
                  <c:v>400</c:v>
                </c:pt>
                <c:pt idx="573">
                  <c:v>400</c:v>
                </c:pt>
                <c:pt idx="574">
                  <c:v>400</c:v>
                </c:pt>
                <c:pt idx="575">
                  <c:v>400</c:v>
                </c:pt>
                <c:pt idx="576">
                  <c:v>400</c:v>
                </c:pt>
                <c:pt idx="577">
                  <c:v>400</c:v>
                </c:pt>
                <c:pt idx="578">
                  <c:v>400</c:v>
                </c:pt>
                <c:pt idx="579">
                  <c:v>400</c:v>
                </c:pt>
                <c:pt idx="580">
                  <c:v>400</c:v>
                </c:pt>
                <c:pt idx="581">
                  <c:v>400</c:v>
                </c:pt>
                <c:pt idx="582">
                  <c:v>400</c:v>
                </c:pt>
                <c:pt idx="583">
                  <c:v>400</c:v>
                </c:pt>
                <c:pt idx="584">
                  <c:v>400</c:v>
                </c:pt>
                <c:pt idx="585">
                  <c:v>400</c:v>
                </c:pt>
                <c:pt idx="586">
                  <c:v>400</c:v>
                </c:pt>
                <c:pt idx="587">
                  <c:v>400</c:v>
                </c:pt>
                <c:pt idx="588">
                  <c:v>400</c:v>
                </c:pt>
                <c:pt idx="589">
                  <c:v>400</c:v>
                </c:pt>
                <c:pt idx="590">
                  <c:v>400</c:v>
                </c:pt>
                <c:pt idx="591">
                  <c:v>400</c:v>
                </c:pt>
                <c:pt idx="592">
                  <c:v>400</c:v>
                </c:pt>
                <c:pt idx="593">
                  <c:v>400</c:v>
                </c:pt>
                <c:pt idx="594">
                  <c:v>400</c:v>
                </c:pt>
                <c:pt idx="595">
                  <c:v>400</c:v>
                </c:pt>
                <c:pt idx="596">
                  <c:v>400</c:v>
                </c:pt>
                <c:pt idx="597">
                  <c:v>400</c:v>
                </c:pt>
                <c:pt idx="598">
                  <c:v>400</c:v>
                </c:pt>
                <c:pt idx="599">
                  <c:v>400</c:v>
                </c:pt>
                <c:pt idx="600">
                  <c:v>400</c:v>
                </c:pt>
                <c:pt idx="601">
                  <c:v>400</c:v>
                </c:pt>
                <c:pt idx="602">
                  <c:v>400</c:v>
                </c:pt>
                <c:pt idx="603">
                  <c:v>400</c:v>
                </c:pt>
                <c:pt idx="604">
                  <c:v>400</c:v>
                </c:pt>
                <c:pt idx="605">
                  <c:v>400</c:v>
                </c:pt>
                <c:pt idx="606">
                  <c:v>400</c:v>
                </c:pt>
                <c:pt idx="607">
                  <c:v>400</c:v>
                </c:pt>
                <c:pt idx="608">
                  <c:v>400</c:v>
                </c:pt>
                <c:pt idx="609">
                  <c:v>400</c:v>
                </c:pt>
                <c:pt idx="610">
                  <c:v>400</c:v>
                </c:pt>
                <c:pt idx="611">
                  <c:v>400</c:v>
                </c:pt>
                <c:pt idx="612">
                  <c:v>400</c:v>
                </c:pt>
                <c:pt idx="613">
                  <c:v>400</c:v>
                </c:pt>
                <c:pt idx="614">
                  <c:v>400</c:v>
                </c:pt>
                <c:pt idx="615">
                  <c:v>400</c:v>
                </c:pt>
                <c:pt idx="616">
                  <c:v>400</c:v>
                </c:pt>
                <c:pt idx="617">
                  <c:v>400</c:v>
                </c:pt>
                <c:pt idx="618">
                  <c:v>400</c:v>
                </c:pt>
                <c:pt idx="619">
                  <c:v>400</c:v>
                </c:pt>
                <c:pt idx="620">
                  <c:v>400</c:v>
                </c:pt>
                <c:pt idx="621">
                  <c:v>400</c:v>
                </c:pt>
                <c:pt idx="622">
                  <c:v>400</c:v>
                </c:pt>
                <c:pt idx="623">
                  <c:v>400</c:v>
                </c:pt>
                <c:pt idx="624">
                  <c:v>400</c:v>
                </c:pt>
                <c:pt idx="625">
                  <c:v>400</c:v>
                </c:pt>
                <c:pt idx="626">
                  <c:v>400</c:v>
                </c:pt>
                <c:pt idx="627">
                  <c:v>400</c:v>
                </c:pt>
                <c:pt idx="628">
                  <c:v>400</c:v>
                </c:pt>
                <c:pt idx="629">
                  <c:v>400</c:v>
                </c:pt>
                <c:pt idx="630">
                  <c:v>400</c:v>
                </c:pt>
                <c:pt idx="631">
                  <c:v>400</c:v>
                </c:pt>
                <c:pt idx="632">
                  <c:v>400</c:v>
                </c:pt>
                <c:pt idx="633">
                  <c:v>400</c:v>
                </c:pt>
                <c:pt idx="634">
                  <c:v>400</c:v>
                </c:pt>
                <c:pt idx="635">
                  <c:v>400</c:v>
                </c:pt>
                <c:pt idx="636">
                  <c:v>400</c:v>
                </c:pt>
                <c:pt idx="637">
                  <c:v>400</c:v>
                </c:pt>
                <c:pt idx="638">
                  <c:v>400</c:v>
                </c:pt>
                <c:pt idx="639">
                  <c:v>400</c:v>
                </c:pt>
                <c:pt idx="640">
                  <c:v>400</c:v>
                </c:pt>
                <c:pt idx="641">
                  <c:v>400</c:v>
                </c:pt>
                <c:pt idx="642">
                  <c:v>400</c:v>
                </c:pt>
                <c:pt idx="643">
                  <c:v>400</c:v>
                </c:pt>
                <c:pt idx="644">
                  <c:v>400</c:v>
                </c:pt>
                <c:pt idx="645">
                  <c:v>400</c:v>
                </c:pt>
                <c:pt idx="646">
                  <c:v>400</c:v>
                </c:pt>
                <c:pt idx="647">
                  <c:v>400</c:v>
                </c:pt>
                <c:pt idx="648">
                  <c:v>400</c:v>
                </c:pt>
                <c:pt idx="649">
                  <c:v>400</c:v>
                </c:pt>
                <c:pt idx="650">
                  <c:v>400</c:v>
                </c:pt>
                <c:pt idx="651">
                  <c:v>400</c:v>
                </c:pt>
                <c:pt idx="652">
                  <c:v>400</c:v>
                </c:pt>
                <c:pt idx="653">
                  <c:v>400</c:v>
                </c:pt>
                <c:pt idx="654">
                  <c:v>400</c:v>
                </c:pt>
                <c:pt idx="655">
                  <c:v>400</c:v>
                </c:pt>
                <c:pt idx="656">
                  <c:v>400</c:v>
                </c:pt>
                <c:pt idx="657">
                  <c:v>400</c:v>
                </c:pt>
                <c:pt idx="658">
                  <c:v>400</c:v>
                </c:pt>
                <c:pt idx="659">
                  <c:v>400</c:v>
                </c:pt>
                <c:pt idx="660">
                  <c:v>400</c:v>
                </c:pt>
                <c:pt idx="661">
                  <c:v>400</c:v>
                </c:pt>
                <c:pt idx="662">
                  <c:v>400</c:v>
                </c:pt>
                <c:pt idx="663">
                  <c:v>400</c:v>
                </c:pt>
                <c:pt idx="664">
                  <c:v>400</c:v>
                </c:pt>
                <c:pt idx="665">
                  <c:v>400</c:v>
                </c:pt>
                <c:pt idx="666">
                  <c:v>400</c:v>
                </c:pt>
                <c:pt idx="667">
                  <c:v>400</c:v>
                </c:pt>
                <c:pt idx="668">
                  <c:v>400</c:v>
                </c:pt>
                <c:pt idx="669">
                  <c:v>400</c:v>
                </c:pt>
                <c:pt idx="670">
                  <c:v>400</c:v>
                </c:pt>
                <c:pt idx="671">
                  <c:v>400</c:v>
                </c:pt>
                <c:pt idx="672">
                  <c:v>400</c:v>
                </c:pt>
                <c:pt idx="673">
                  <c:v>400</c:v>
                </c:pt>
                <c:pt idx="674">
                  <c:v>400</c:v>
                </c:pt>
                <c:pt idx="675">
                  <c:v>400</c:v>
                </c:pt>
                <c:pt idx="676">
                  <c:v>400</c:v>
                </c:pt>
                <c:pt idx="677">
                  <c:v>400</c:v>
                </c:pt>
                <c:pt idx="678">
                  <c:v>400</c:v>
                </c:pt>
                <c:pt idx="679">
                  <c:v>400</c:v>
                </c:pt>
                <c:pt idx="680">
                  <c:v>400</c:v>
                </c:pt>
                <c:pt idx="681">
                  <c:v>400</c:v>
                </c:pt>
                <c:pt idx="682">
                  <c:v>400</c:v>
                </c:pt>
                <c:pt idx="683">
                  <c:v>400</c:v>
                </c:pt>
                <c:pt idx="684">
                  <c:v>400</c:v>
                </c:pt>
                <c:pt idx="685">
                  <c:v>400</c:v>
                </c:pt>
                <c:pt idx="686">
                  <c:v>400</c:v>
                </c:pt>
                <c:pt idx="687">
                  <c:v>400</c:v>
                </c:pt>
                <c:pt idx="688">
                  <c:v>400</c:v>
                </c:pt>
                <c:pt idx="689">
                  <c:v>400</c:v>
                </c:pt>
                <c:pt idx="690">
                  <c:v>400</c:v>
                </c:pt>
                <c:pt idx="691">
                  <c:v>400</c:v>
                </c:pt>
                <c:pt idx="692">
                  <c:v>400</c:v>
                </c:pt>
                <c:pt idx="693">
                  <c:v>400</c:v>
                </c:pt>
                <c:pt idx="694">
                  <c:v>400</c:v>
                </c:pt>
                <c:pt idx="695">
                  <c:v>400</c:v>
                </c:pt>
                <c:pt idx="696">
                  <c:v>400</c:v>
                </c:pt>
                <c:pt idx="697">
                  <c:v>400</c:v>
                </c:pt>
                <c:pt idx="698">
                  <c:v>400</c:v>
                </c:pt>
                <c:pt idx="699">
                  <c:v>400</c:v>
                </c:pt>
                <c:pt idx="700">
                  <c:v>400</c:v>
                </c:pt>
                <c:pt idx="701">
                  <c:v>400</c:v>
                </c:pt>
                <c:pt idx="702">
                  <c:v>400</c:v>
                </c:pt>
                <c:pt idx="703">
                  <c:v>400</c:v>
                </c:pt>
                <c:pt idx="704">
                  <c:v>400</c:v>
                </c:pt>
                <c:pt idx="705">
                  <c:v>400</c:v>
                </c:pt>
                <c:pt idx="706">
                  <c:v>400</c:v>
                </c:pt>
                <c:pt idx="707">
                  <c:v>400</c:v>
                </c:pt>
                <c:pt idx="708">
                  <c:v>400</c:v>
                </c:pt>
                <c:pt idx="709">
                  <c:v>400</c:v>
                </c:pt>
                <c:pt idx="710">
                  <c:v>400</c:v>
                </c:pt>
                <c:pt idx="711">
                  <c:v>400</c:v>
                </c:pt>
                <c:pt idx="712">
                  <c:v>400</c:v>
                </c:pt>
                <c:pt idx="713">
                  <c:v>400</c:v>
                </c:pt>
                <c:pt idx="714">
                  <c:v>400</c:v>
                </c:pt>
                <c:pt idx="715">
                  <c:v>400</c:v>
                </c:pt>
                <c:pt idx="716">
                  <c:v>400</c:v>
                </c:pt>
                <c:pt idx="717">
                  <c:v>400</c:v>
                </c:pt>
                <c:pt idx="718">
                  <c:v>400</c:v>
                </c:pt>
                <c:pt idx="719">
                  <c:v>400</c:v>
                </c:pt>
                <c:pt idx="720">
                  <c:v>400</c:v>
                </c:pt>
                <c:pt idx="721">
                  <c:v>400</c:v>
                </c:pt>
                <c:pt idx="722">
                  <c:v>400</c:v>
                </c:pt>
                <c:pt idx="723">
                  <c:v>400</c:v>
                </c:pt>
                <c:pt idx="724">
                  <c:v>400</c:v>
                </c:pt>
                <c:pt idx="725">
                  <c:v>400</c:v>
                </c:pt>
                <c:pt idx="726">
                  <c:v>400</c:v>
                </c:pt>
                <c:pt idx="727">
                  <c:v>400</c:v>
                </c:pt>
                <c:pt idx="728">
                  <c:v>400</c:v>
                </c:pt>
                <c:pt idx="729">
                  <c:v>400</c:v>
                </c:pt>
                <c:pt idx="730">
                  <c:v>400</c:v>
                </c:pt>
                <c:pt idx="731">
                  <c:v>400</c:v>
                </c:pt>
                <c:pt idx="732">
                  <c:v>400</c:v>
                </c:pt>
                <c:pt idx="733">
                  <c:v>400</c:v>
                </c:pt>
                <c:pt idx="734">
                  <c:v>400</c:v>
                </c:pt>
                <c:pt idx="735">
                  <c:v>400</c:v>
                </c:pt>
                <c:pt idx="736">
                  <c:v>400</c:v>
                </c:pt>
                <c:pt idx="737">
                  <c:v>400</c:v>
                </c:pt>
                <c:pt idx="738">
                  <c:v>400</c:v>
                </c:pt>
                <c:pt idx="739">
                  <c:v>400</c:v>
                </c:pt>
                <c:pt idx="740">
                  <c:v>400</c:v>
                </c:pt>
                <c:pt idx="741">
                  <c:v>400</c:v>
                </c:pt>
                <c:pt idx="742">
                  <c:v>400</c:v>
                </c:pt>
                <c:pt idx="743">
                  <c:v>400</c:v>
                </c:pt>
                <c:pt idx="744">
                  <c:v>400</c:v>
                </c:pt>
                <c:pt idx="745">
                  <c:v>400</c:v>
                </c:pt>
                <c:pt idx="746">
                  <c:v>400</c:v>
                </c:pt>
                <c:pt idx="747">
                  <c:v>400</c:v>
                </c:pt>
                <c:pt idx="748">
                  <c:v>400</c:v>
                </c:pt>
                <c:pt idx="749">
                  <c:v>400</c:v>
                </c:pt>
                <c:pt idx="750">
                  <c:v>400</c:v>
                </c:pt>
                <c:pt idx="751">
                  <c:v>400</c:v>
                </c:pt>
                <c:pt idx="752">
                  <c:v>400</c:v>
                </c:pt>
                <c:pt idx="753">
                  <c:v>400</c:v>
                </c:pt>
                <c:pt idx="754">
                  <c:v>400</c:v>
                </c:pt>
                <c:pt idx="755">
                  <c:v>400</c:v>
                </c:pt>
                <c:pt idx="756">
                  <c:v>400</c:v>
                </c:pt>
                <c:pt idx="757">
                  <c:v>400</c:v>
                </c:pt>
                <c:pt idx="758">
                  <c:v>400</c:v>
                </c:pt>
                <c:pt idx="759">
                  <c:v>400</c:v>
                </c:pt>
                <c:pt idx="760">
                  <c:v>400</c:v>
                </c:pt>
                <c:pt idx="761">
                  <c:v>400</c:v>
                </c:pt>
                <c:pt idx="762">
                  <c:v>400</c:v>
                </c:pt>
                <c:pt idx="763">
                  <c:v>400</c:v>
                </c:pt>
                <c:pt idx="764">
                  <c:v>400</c:v>
                </c:pt>
                <c:pt idx="765">
                  <c:v>400</c:v>
                </c:pt>
                <c:pt idx="766">
                  <c:v>400</c:v>
                </c:pt>
                <c:pt idx="767">
                  <c:v>400</c:v>
                </c:pt>
                <c:pt idx="768">
                  <c:v>400</c:v>
                </c:pt>
                <c:pt idx="769">
                  <c:v>400</c:v>
                </c:pt>
                <c:pt idx="770">
                  <c:v>400</c:v>
                </c:pt>
                <c:pt idx="771">
                  <c:v>400</c:v>
                </c:pt>
                <c:pt idx="772">
                  <c:v>400</c:v>
                </c:pt>
                <c:pt idx="773">
                  <c:v>400</c:v>
                </c:pt>
                <c:pt idx="774">
                  <c:v>400</c:v>
                </c:pt>
                <c:pt idx="775">
                  <c:v>400</c:v>
                </c:pt>
                <c:pt idx="776">
                  <c:v>400</c:v>
                </c:pt>
                <c:pt idx="777">
                  <c:v>400</c:v>
                </c:pt>
                <c:pt idx="778">
                  <c:v>400</c:v>
                </c:pt>
                <c:pt idx="779">
                  <c:v>400</c:v>
                </c:pt>
                <c:pt idx="780">
                  <c:v>400</c:v>
                </c:pt>
                <c:pt idx="781">
                  <c:v>400</c:v>
                </c:pt>
                <c:pt idx="782">
                  <c:v>400</c:v>
                </c:pt>
                <c:pt idx="783">
                  <c:v>400</c:v>
                </c:pt>
                <c:pt idx="784">
                  <c:v>400</c:v>
                </c:pt>
                <c:pt idx="785">
                  <c:v>400</c:v>
                </c:pt>
                <c:pt idx="786">
                  <c:v>400</c:v>
                </c:pt>
                <c:pt idx="787">
                  <c:v>400</c:v>
                </c:pt>
                <c:pt idx="788">
                  <c:v>400</c:v>
                </c:pt>
                <c:pt idx="789">
                  <c:v>400</c:v>
                </c:pt>
                <c:pt idx="790">
                  <c:v>400</c:v>
                </c:pt>
                <c:pt idx="791">
                  <c:v>400</c:v>
                </c:pt>
                <c:pt idx="792">
                  <c:v>400</c:v>
                </c:pt>
                <c:pt idx="793">
                  <c:v>400</c:v>
                </c:pt>
                <c:pt idx="794">
                  <c:v>400</c:v>
                </c:pt>
                <c:pt idx="795">
                  <c:v>400</c:v>
                </c:pt>
                <c:pt idx="796">
                  <c:v>400</c:v>
                </c:pt>
                <c:pt idx="797">
                  <c:v>400</c:v>
                </c:pt>
                <c:pt idx="798">
                  <c:v>400</c:v>
                </c:pt>
                <c:pt idx="799">
                  <c:v>400</c:v>
                </c:pt>
                <c:pt idx="800">
                  <c:v>400</c:v>
                </c:pt>
                <c:pt idx="801">
                  <c:v>400</c:v>
                </c:pt>
                <c:pt idx="802">
                  <c:v>400</c:v>
                </c:pt>
                <c:pt idx="803">
                  <c:v>400</c:v>
                </c:pt>
                <c:pt idx="804">
                  <c:v>400</c:v>
                </c:pt>
                <c:pt idx="805">
                  <c:v>400</c:v>
                </c:pt>
                <c:pt idx="806">
                  <c:v>400</c:v>
                </c:pt>
                <c:pt idx="807">
                  <c:v>400</c:v>
                </c:pt>
                <c:pt idx="808">
                  <c:v>400</c:v>
                </c:pt>
                <c:pt idx="809">
                  <c:v>400</c:v>
                </c:pt>
                <c:pt idx="810">
                  <c:v>400</c:v>
                </c:pt>
                <c:pt idx="811">
                  <c:v>400</c:v>
                </c:pt>
                <c:pt idx="812">
                  <c:v>400</c:v>
                </c:pt>
                <c:pt idx="813">
                  <c:v>400</c:v>
                </c:pt>
                <c:pt idx="814">
                  <c:v>400</c:v>
                </c:pt>
                <c:pt idx="815">
                  <c:v>400</c:v>
                </c:pt>
                <c:pt idx="816">
                  <c:v>400</c:v>
                </c:pt>
                <c:pt idx="817">
                  <c:v>400</c:v>
                </c:pt>
                <c:pt idx="818">
                  <c:v>400</c:v>
                </c:pt>
                <c:pt idx="819">
                  <c:v>400</c:v>
                </c:pt>
                <c:pt idx="820">
                  <c:v>400</c:v>
                </c:pt>
                <c:pt idx="821">
                  <c:v>400</c:v>
                </c:pt>
                <c:pt idx="822">
                  <c:v>400</c:v>
                </c:pt>
                <c:pt idx="823">
                  <c:v>400</c:v>
                </c:pt>
                <c:pt idx="824">
                  <c:v>400</c:v>
                </c:pt>
                <c:pt idx="825">
                  <c:v>400</c:v>
                </c:pt>
                <c:pt idx="826">
                  <c:v>400</c:v>
                </c:pt>
                <c:pt idx="827">
                  <c:v>400</c:v>
                </c:pt>
                <c:pt idx="828">
                  <c:v>400</c:v>
                </c:pt>
                <c:pt idx="829">
                  <c:v>400</c:v>
                </c:pt>
                <c:pt idx="830">
                  <c:v>400</c:v>
                </c:pt>
                <c:pt idx="831">
                  <c:v>400</c:v>
                </c:pt>
                <c:pt idx="832">
                  <c:v>400</c:v>
                </c:pt>
                <c:pt idx="833">
                  <c:v>400</c:v>
                </c:pt>
                <c:pt idx="834">
                  <c:v>400</c:v>
                </c:pt>
                <c:pt idx="835">
                  <c:v>400</c:v>
                </c:pt>
                <c:pt idx="836">
                  <c:v>400</c:v>
                </c:pt>
                <c:pt idx="837">
                  <c:v>400</c:v>
                </c:pt>
                <c:pt idx="838">
                  <c:v>400</c:v>
                </c:pt>
                <c:pt idx="839">
                  <c:v>400</c:v>
                </c:pt>
                <c:pt idx="840">
                  <c:v>400</c:v>
                </c:pt>
                <c:pt idx="841">
                  <c:v>400</c:v>
                </c:pt>
                <c:pt idx="842">
                  <c:v>400</c:v>
                </c:pt>
                <c:pt idx="843">
                  <c:v>400</c:v>
                </c:pt>
                <c:pt idx="844">
                  <c:v>400</c:v>
                </c:pt>
                <c:pt idx="845">
                  <c:v>400</c:v>
                </c:pt>
                <c:pt idx="846">
                  <c:v>400</c:v>
                </c:pt>
                <c:pt idx="847">
                  <c:v>400</c:v>
                </c:pt>
                <c:pt idx="848">
                  <c:v>400</c:v>
                </c:pt>
                <c:pt idx="849">
                  <c:v>400</c:v>
                </c:pt>
                <c:pt idx="850">
                  <c:v>400</c:v>
                </c:pt>
                <c:pt idx="851">
                  <c:v>400</c:v>
                </c:pt>
                <c:pt idx="852">
                  <c:v>400</c:v>
                </c:pt>
                <c:pt idx="853">
                  <c:v>400</c:v>
                </c:pt>
                <c:pt idx="854">
                  <c:v>400</c:v>
                </c:pt>
                <c:pt idx="855">
                  <c:v>400</c:v>
                </c:pt>
                <c:pt idx="856">
                  <c:v>400</c:v>
                </c:pt>
                <c:pt idx="857">
                  <c:v>400</c:v>
                </c:pt>
                <c:pt idx="858">
                  <c:v>400</c:v>
                </c:pt>
                <c:pt idx="859">
                  <c:v>400</c:v>
                </c:pt>
                <c:pt idx="860">
                  <c:v>400</c:v>
                </c:pt>
                <c:pt idx="861">
                  <c:v>400</c:v>
                </c:pt>
                <c:pt idx="862">
                  <c:v>400</c:v>
                </c:pt>
                <c:pt idx="863">
                  <c:v>400</c:v>
                </c:pt>
                <c:pt idx="864">
                  <c:v>400</c:v>
                </c:pt>
                <c:pt idx="865">
                  <c:v>400</c:v>
                </c:pt>
                <c:pt idx="866">
                  <c:v>400</c:v>
                </c:pt>
                <c:pt idx="867">
                  <c:v>400</c:v>
                </c:pt>
                <c:pt idx="868">
                  <c:v>400</c:v>
                </c:pt>
                <c:pt idx="869">
                  <c:v>400</c:v>
                </c:pt>
                <c:pt idx="870">
                  <c:v>400</c:v>
                </c:pt>
                <c:pt idx="871">
                  <c:v>400</c:v>
                </c:pt>
                <c:pt idx="872">
                  <c:v>400</c:v>
                </c:pt>
                <c:pt idx="873">
                  <c:v>400</c:v>
                </c:pt>
                <c:pt idx="874">
                  <c:v>400</c:v>
                </c:pt>
                <c:pt idx="875">
                  <c:v>400</c:v>
                </c:pt>
                <c:pt idx="876">
                  <c:v>400</c:v>
                </c:pt>
                <c:pt idx="877">
                  <c:v>400</c:v>
                </c:pt>
                <c:pt idx="878">
                  <c:v>400</c:v>
                </c:pt>
                <c:pt idx="879">
                  <c:v>400</c:v>
                </c:pt>
                <c:pt idx="880">
                  <c:v>400</c:v>
                </c:pt>
                <c:pt idx="881">
                  <c:v>400</c:v>
                </c:pt>
                <c:pt idx="882">
                  <c:v>400</c:v>
                </c:pt>
                <c:pt idx="883">
                  <c:v>400</c:v>
                </c:pt>
                <c:pt idx="884">
                  <c:v>400</c:v>
                </c:pt>
                <c:pt idx="885">
                  <c:v>400</c:v>
                </c:pt>
                <c:pt idx="886">
                  <c:v>400</c:v>
                </c:pt>
                <c:pt idx="887">
                  <c:v>400</c:v>
                </c:pt>
                <c:pt idx="888">
                  <c:v>400</c:v>
                </c:pt>
                <c:pt idx="889">
                  <c:v>400</c:v>
                </c:pt>
                <c:pt idx="890">
                  <c:v>400</c:v>
                </c:pt>
                <c:pt idx="891">
                  <c:v>400</c:v>
                </c:pt>
                <c:pt idx="892">
                  <c:v>400</c:v>
                </c:pt>
                <c:pt idx="893">
                  <c:v>400</c:v>
                </c:pt>
                <c:pt idx="894">
                  <c:v>400</c:v>
                </c:pt>
                <c:pt idx="895">
                  <c:v>400</c:v>
                </c:pt>
                <c:pt idx="896">
                  <c:v>400</c:v>
                </c:pt>
                <c:pt idx="897">
                  <c:v>400</c:v>
                </c:pt>
                <c:pt idx="898">
                  <c:v>400</c:v>
                </c:pt>
                <c:pt idx="899">
                  <c:v>400</c:v>
                </c:pt>
                <c:pt idx="900">
                  <c:v>400</c:v>
                </c:pt>
                <c:pt idx="901">
                  <c:v>400</c:v>
                </c:pt>
                <c:pt idx="902">
                  <c:v>400</c:v>
                </c:pt>
                <c:pt idx="903">
                  <c:v>400</c:v>
                </c:pt>
                <c:pt idx="904">
                  <c:v>400</c:v>
                </c:pt>
                <c:pt idx="905">
                  <c:v>400</c:v>
                </c:pt>
                <c:pt idx="906">
                  <c:v>400</c:v>
                </c:pt>
                <c:pt idx="907">
                  <c:v>400</c:v>
                </c:pt>
                <c:pt idx="908">
                  <c:v>400</c:v>
                </c:pt>
                <c:pt idx="909">
                  <c:v>400</c:v>
                </c:pt>
                <c:pt idx="910">
                  <c:v>400</c:v>
                </c:pt>
                <c:pt idx="911">
                  <c:v>400</c:v>
                </c:pt>
                <c:pt idx="912">
                  <c:v>400</c:v>
                </c:pt>
                <c:pt idx="913">
                  <c:v>400</c:v>
                </c:pt>
                <c:pt idx="914">
                  <c:v>400</c:v>
                </c:pt>
                <c:pt idx="915">
                  <c:v>400</c:v>
                </c:pt>
                <c:pt idx="916">
                  <c:v>400</c:v>
                </c:pt>
                <c:pt idx="917">
                  <c:v>400</c:v>
                </c:pt>
                <c:pt idx="918">
                  <c:v>400</c:v>
                </c:pt>
                <c:pt idx="919">
                  <c:v>400</c:v>
                </c:pt>
                <c:pt idx="920">
                  <c:v>400</c:v>
                </c:pt>
                <c:pt idx="921">
                  <c:v>400</c:v>
                </c:pt>
                <c:pt idx="922">
                  <c:v>400</c:v>
                </c:pt>
                <c:pt idx="923">
                  <c:v>400</c:v>
                </c:pt>
                <c:pt idx="924">
                  <c:v>400</c:v>
                </c:pt>
                <c:pt idx="925">
                  <c:v>400</c:v>
                </c:pt>
                <c:pt idx="926">
                  <c:v>400</c:v>
                </c:pt>
                <c:pt idx="927">
                  <c:v>400</c:v>
                </c:pt>
                <c:pt idx="928">
                  <c:v>400</c:v>
                </c:pt>
                <c:pt idx="929">
                  <c:v>400</c:v>
                </c:pt>
                <c:pt idx="930">
                  <c:v>400</c:v>
                </c:pt>
                <c:pt idx="931">
                  <c:v>400</c:v>
                </c:pt>
                <c:pt idx="932">
                  <c:v>400</c:v>
                </c:pt>
                <c:pt idx="933">
                  <c:v>400</c:v>
                </c:pt>
                <c:pt idx="934">
                  <c:v>400</c:v>
                </c:pt>
                <c:pt idx="935">
                  <c:v>400</c:v>
                </c:pt>
                <c:pt idx="936">
                  <c:v>400</c:v>
                </c:pt>
                <c:pt idx="937">
                  <c:v>400</c:v>
                </c:pt>
                <c:pt idx="938">
                  <c:v>400</c:v>
                </c:pt>
                <c:pt idx="939">
                  <c:v>400</c:v>
                </c:pt>
                <c:pt idx="940">
                  <c:v>400</c:v>
                </c:pt>
                <c:pt idx="941">
                  <c:v>400</c:v>
                </c:pt>
                <c:pt idx="942">
                  <c:v>400</c:v>
                </c:pt>
                <c:pt idx="943">
                  <c:v>400</c:v>
                </c:pt>
                <c:pt idx="944">
                  <c:v>400</c:v>
                </c:pt>
                <c:pt idx="945">
                  <c:v>400</c:v>
                </c:pt>
                <c:pt idx="946">
                  <c:v>400</c:v>
                </c:pt>
                <c:pt idx="947">
                  <c:v>400</c:v>
                </c:pt>
                <c:pt idx="948">
                  <c:v>400</c:v>
                </c:pt>
                <c:pt idx="949">
                  <c:v>400</c:v>
                </c:pt>
                <c:pt idx="950">
                  <c:v>400</c:v>
                </c:pt>
                <c:pt idx="951">
                  <c:v>400</c:v>
                </c:pt>
                <c:pt idx="952">
                  <c:v>400</c:v>
                </c:pt>
                <c:pt idx="953">
                  <c:v>400</c:v>
                </c:pt>
                <c:pt idx="954">
                  <c:v>400</c:v>
                </c:pt>
                <c:pt idx="955">
                  <c:v>400</c:v>
                </c:pt>
                <c:pt idx="956">
                  <c:v>400</c:v>
                </c:pt>
                <c:pt idx="957">
                  <c:v>400</c:v>
                </c:pt>
                <c:pt idx="958">
                  <c:v>400</c:v>
                </c:pt>
                <c:pt idx="959">
                  <c:v>400</c:v>
                </c:pt>
                <c:pt idx="960">
                  <c:v>400</c:v>
                </c:pt>
                <c:pt idx="961">
                  <c:v>400</c:v>
                </c:pt>
                <c:pt idx="962">
                  <c:v>400</c:v>
                </c:pt>
                <c:pt idx="963">
                  <c:v>400</c:v>
                </c:pt>
                <c:pt idx="964">
                  <c:v>400</c:v>
                </c:pt>
                <c:pt idx="965">
                  <c:v>400</c:v>
                </c:pt>
                <c:pt idx="966">
                  <c:v>400</c:v>
                </c:pt>
                <c:pt idx="967">
                  <c:v>400</c:v>
                </c:pt>
                <c:pt idx="968">
                  <c:v>400</c:v>
                </c:pt>
                <c:pt idx="969">
                  <c:v>400</c:v>
                </c:pt>
                <c:pt idx="970">
                  <c:v>400</c:v>
                </c:pt>
                <c:pt idx="971">
                  <c:v>400</c:v>
                </c:pt>
                <c:pt idx="972">
                  <c:v>400</c:v>
                </c:pt>
                <c:pt idx="973">
                  <c:v>400</c:v>
                </c:pt>
                <c:pt idx="974">
                  <c:v>400</c:v>
                </c:pt>
                <c:pt idx="975">
                  <c:v>400</c:v>
                </c:pt>
                <c:pt idx="976">
                  <c:v>400</c:v>
                </c:pt>
                <c:pt idx="977">
                  <c:v>400</c:v>
                </c:pt>
                <c:pt idx="978">
                  <c:v>400</c:v>
                </c:pt>
                <c:pt idx="979">
                  <c:v>400</c:v>
                </c:pt>
                <c:pt idx="980">
                  <c:v>400</c:v>
                </c:pt>
                <c:pt idx="981">
                  <c:v>400</c:v>
                </c:pt>
                <c:pt idx="982">
                  <c:v>400</c:v>
                </c:pt>
                <c:pt idx="983">
                  <c:v>400</c:v>
                </c:pt>
                <c:pt idx="984">
                  <c:v>400</c:v>
                </c:pt>
                <c:pt idx="985">
                  <c:v>400</c:v>
                </c:pt>
                <c:pt idx="986">
                  <c:v>400</c:v>
                </c:pt>
                <c:pt idx="987">
                  <c:v>400</c:v>
                </c:pt>
                <c:pt idx="988">
                  <c:v>400</c:v>
                </c:pt>
                <c:pt idx="989">
                  <c:v>400</c:v>
                </c:pt>
                <c:pt idx="990">
                  <c:v>400</c:v>
                </c:pt>
                <c:pt idx="991">
                  <c:v>400</c:v>
                </c:pt>
                <c:pt idx="992">
                  <c:v>400</c:v>
                </c:pt>
                <c:pt idx="993">
                  <c:v>400</c:v>
                </c:pt>
                <c:pt idx="994">
                  <c:v>400</c:v>
                </c:pt>
                <c:pt idx="995">
                  <c:v>400</c:v>
                </c:pt>
                <c:pt idx="996">
                  <c:v>400</c:v>
                </c:pt>
                <c:pt idx="997">
                  <c:v>400</c:v>
                </c:pt>
                <c:pt idx="998">
                  <c:v>400</c:v>
                </c:pt>
                <c:pt idx="999">
                  <c:v>400</c:v>
                </c:pt>
                <c:pt idx="1000">
                  <c:v>400</c:v>
                </c:pt>
                <c:pt idx="1001">
                  <c:v>400</c:v>
                </c:pt>
                <c:pt idx="1002">
                  <c:v>400</c:v>
                </c:pt>
                <c:pt idx="1003">
                  <c:v>400</c:v>
                </c:pt>
                <c:pt idx="1004">
                  <c:v>400</c:v>
                </c:pt>
                <c:pt idx="1005">
                  <c:v>400</c:v>
                </c:pt>
                <c:pt idx="1006">
                  <c:v>400</c:v>
                </c:pt>
                <c:pt idx="1007">
                  <c:v>400</c:v>
                </c:pt>
                <c:pt idx="1008">
                  <c:v>400</c:v>
                </c:pt>
                <c:pt idx="1009">
                  <c:v>400</c:v>
                </c:pt>
                <c:pt idx="1010">
                  <c:v>400</c:v>
                </c:pt>
                <c:pt idx="1011">
                  <c:v>400</c:v>
                </c:pt>
                <c:pt idx="1012">
                  <c:v>400</c:v>
                </c:pt>
                <c:pt idx="1013">
                  <c:v>400</c:v>
                </c:pt>
                <c:pt idx="1014">
                  <c:v>400</c:v>
                </c:pt>
                <c:pt idx="1015">
                  <c:v>400</c:v>
                </c:pt>
                <c:pt idx="1016">
                  <c:v>400</c:v>
                </c:pt>
                <c:pt idx="1017">
                  <c:v>400</c:v>
                </c:pt>
                <c:pt idx="1018">
                  <c:v>400</c:v>
                </c:pt>
                <c:pt idx="1019">
                  <c:v>400</c:v>
                </c:pt>
                <c:pt idx="1020">
                  <c:v>400</c:v>
                </c:pt>
                <c:pt idx="1021">
                  <c:v>400</c:v>
                </c:pt>
                <c:pt idx="1022">
                  <c:v>400</c:v>
                </c:pt>
                <c:pt idx="1023">
                  <c:v>400</c:v>
                </c:pt>
                <c:pt idx="1024">
                  <c:v>400</c:v>
                </c:pt>
                <c:pt idx="1025">
                  <c:v>400</c:v>
                </c:pt>
                <c:pt idx="1026">
                  <c:v>400</c:v>
                </c:pt>
                <c:pt idx="1027">
                  <c:v>400</c:v>
                </c:pt>
                <c:pt idx="1028">
                  <c:v>400</c:v>
                </c:pt>
                <c:pt idx="1029">
                  <c:v>400</c:v>
                </c:pt>
                <c:pt idx="1030">
                  <c:v>400</c:v>
                </c:pt>
                <c:pt idx="1031">
                  <c:v>400</c:v>
                </c:pt>
                <c:pt idx="1032">
                  <c:v>400</c:v>
                </c:pt>
                <c:pt idx="1033">
                  <c:v>400</c:v>
                </c:pt>
                <c:pt idx="1034">
                  <c:v>400</c:v>
                </c:pt>
                <c:pt idx="1035">
                  <c:v>400</c:v>
                </c:pt>
                <c:pt idx="1036">
                  <c:v>400</c:v>
                </c:pt>
                <c:pt idx="1037">
                  <c:v>400</c:v>
                </c:pt>
                <c:pt idx="1038">
                  <c:v>400</c:v>
                </c:pt>
                <c:pt idx="1039">
                  <c:v>400</c:v>
                </c:pt>
                <c:pt idx="1040">
                  <c:v>400</c:v>
                </c:pt>
                <c:pt idx="1041">
                  <c:v>400</c:v>
                </c:pt>
                <c:pt idx="1042">
                  <c:v>400</c:v>
                </c:pt>
                <c:pt idx="1043">
                  <c:v>400</c:v>
                </c:pt>
                <c:pt idx="1044">
                  <c:v>400</c:v>
                </c:pt>
                <c:pt idx="1045">
                  <c:v>400</c:v>
                </c:pt>
                <c:pt idx="1046">
                  <c:v>400</c:v>
                </c:pt>
                <c:pt idx="1047">
                  <c:v>400</c:v>
                </c:pt>
                <c:pt idx="1048">
                  <c:v>400</c:v>
                </c:pt>
                <c:pt idx="1049">
                  <c:v>400</c:v>
                </c:pt>
                <c:pt idx="1050">
                  <c:v>400</c:v>
                </c:pt>
                <c:pt idx="1051">
                  <c:v>400</c:v>
                </c:pt>
                <c:pt idx="1052">
                  <c:v>400</c:v>
                </c:pt>
                <c:pt idx="1053">
                  <c:v>400</c:v>
                </c:pt>
                <c:pt idx="1054">
                  <c:v>400</c:v>
                </c:pt>
                <c:pt idx="1055">
                  <c:v>400</c:v>
                </c:pt>
                <c:pt idx="1056">
                  <c:v>400</c:v>
                </c:pt>
                <c:pt idx="1057">
                  <c:v>400</c:v>
                </c:pt>
                <c:pt idx="1058">
                  <c:v>400</c:v>
                </c:pt>
                <c:pt idx="1059">
                  <c:v>400</c:v>
                </c:pt>
                <c:pt idx="1060">
                  <c:v>400</c:v>
                </c:pt>
                <c:pt idx="1061">
                  <c:v>400</c:v>
                </c:pt>
                <c:pt idx="1062">
                  <c:v>400</c:v>
                </c:pt>
                <c:pt idx="1063">
                  <c:v>400</c:v>
                </c:pt>
                <c:pt idx="1064">
                  <c:v>400</c:v>
                </c:pt>
                <c:pt idx="1065">
                  <c:v>400</c:v>
                </c:pt>
                <c:pt idx="1066">
                  <c:v>400</c:v>
                </c:pt>
                <c:pt idx="1067">
                  <c:v>400</c:v>
                </c:pt>
                <c:pt idx="1068">
                  <c:v>400</c:v>
                </c:pt>
                <c:pt idx="1069">
                  <c:v>400</c:v>
                </c:pt>
                <c:pt idx="1070">
                  <c:v>400</c:v>
                </c:pt>
                <c:pt idx="1071">
                  <c:v>400</c:v>
                </c:pt>
                <c:pt idx="1072">
                  <c:v>400</c:v>
                </c:pt>
                <c:pt idx="1073">
                  <c:v>400</c:v>
                </c:pt>
                <c:pt idx="1074">
                  <c:v>400</c:v>
                </c:pt>
                <c:pt idx="1075">
                  <c:v>400</c:v>
                </c:pt>
                <c:pt idx="1076">
                  <c:v>400</c:v>
                </c:pt>
                <c:pt idx="1077">
                  <c:v>400</c:v>
                </c:pt>
                <c:pt idx="1078">
                  <c:v>400</c:v>
                </c:pt>
                <c:pt idx="1079">
                  <c:v>400</c:v>
                </c:pt>
                <c:pt idx="1080">
                  <c:v>400</c:v>
                </c:pt>
                <c:pt idx="1081">
                  <c:v>400</c:v>
                </c:pt>
                <c:pt idx="1082">
                  <c:v>400</c:v>
                </c:pt>
                <c:pt idx="1083">
                  <c:v>400</c:v>
                </c:pt>
                <c:pt idx="1084">
                  <c:v>400</c:v>
                </c:pt>
                <c:pt idx="1085">
                  <c:v>400</c:v>
                </c:pt>
                <c:pt idx="1086">
                  <c:v>400</c:v>
                </c:pt>
                <c:pt idx="1087">
                  <c:v>400</c:v>
                </c:pt>
                <c:pt idx="1088">
                  <c:v>400</c:v>
                </c:pt>
                <c:pt idx="1089">
                  <c:v>400</c:v>
                </c:pt>
                <c:pt idx="1090">
                  <c:v>400</c:v>
                </c:pt>
                <c:pt idx="1091">
                  <c:v>400</c:v>
                </c:pt>
                <c:pt idx="1092">
                  <c:v>400</c:v>
                </c:pt>
                <c:pt idx="1093">
                  <c:v>400</c:v>
                </c:pt>
                <c:pt idx="1094">
                  <c:v>400</c:v>
                </c:pt>
                <c:pt idx="1095">
                  <c:v>400</c:v>
                </c:pt>
                <c:pt idx="1096">
                  <c:v>400</c:v>
                </c:pt>
                <c:pt idx="1097">
                  <c:v>400</c:v>
                </c:pt>
                <c:pt idx="1098">
                  <c:v>400</c:v>
                </c:pt>
                <c:pt idx="1099">
                  <c:v>400</c:v>
                </c:pt>
                <c:pt idx="1100">
                  <c:v>400</c:v>
                </c:pt>
                <c:pt idx="1101">
                  <c:v>400</c:v>
                </c:pt>
                <c:pt idx="1102">
                  <c:v>400</c:v>
                </c:pt>
                <c:pt idx="1103">
                  <c:v>400</c:v>
                </c:pt>
                <c:pt idx="1104">
                  <c:v>400</c:v>
                </c:pt>
                <c:pt idx="1105">
                  <c:v>400</c:v>
                </c:pt>
                <c:pt idx="1106">
                  <c:v>400</c:v>
                </c:pt>
                <c:pt idx="1107">
                  <c:v>400</c:v>
                </c:pt>
                <c:pt idx="1108">
                  <c:v>400</c:v>
                </c:pt>
                <c:pt idx="1109">
                  <c:v>400</c:v>
                </c:pt>
                <c:pt idx="1110">
                  <c:v>400</c:v>
                </c:pt>
                <c:pt idx="1111">
                  <c:v>400</c:v>
                </c:pt>
                <c:pt idx="1112">
                  <c:v>400</c:v>
                </c:pt>
                <c:pt idx="1113">
                  <c:v>400</c:v>
                </c:pt>
                <c:pt idx="1114">
                  <c:v>400</c:v>
                </c:pt>
                <c:pt idx="1115">
                  <c:v>400</c:v>
                </c:pt>
                <c:pt idx="1116">
                  <c:v>400</c:v>
                </c:pt>
                <c:pt idx="1117">
                  <c:v>400</c:v>
                </c:pt>
                <c:pt idx="1118">
                  <c:v>400</c:v>
                </c:pt>
                <c:pt idx="1119">
                  <c:v>400</c:v>
                </c:pt>
                <c:pt idx="1120">
                  <c:v>400</c:v>
                </c:pt>
                <c:pt idx="1121">
                  <c:v>400</c:v>
                </c:pt>
                <c:pt idx="1122">
                  <c:v>400</c:v>
                </c:pt>
                <c:pt idx="1123">
                  <c:v>400</c:v>
                </c:pt>
                <c:pt idx="1124">
                  <c:v>400</c:v>
                </c:pt>
                <c:pt idx="1125">
                  <c:v>400</c:v>
                </c:pt>
                <c:pt idx="1126">
                  <c:v>400</c:v>
                </c:pt>
                <c:pt idx="1127">
                  <c:v>400</c:v>
                </c:pt>
                <c:pt idx="1128">
                  <c:v>400</c:v>
                </c:pt>
                <c:pt idx="1129">
                  <c:v>400</c:v>
                </c:pt>
                <c:pt idx="1130">
                  <c:v>400</c:v>
                </c:pt>
                <c:pt idx="1131">
                  <c:v>400</c:v>
                </c:pt>
                <c:pt idx="1132">
                  <c:v>400</c:v>
                </c:pt>
                <c:pt idx="1133">
                  <c:v>400</c:v>
                </c:pt>
                <c:pt idx="1134">
                  <c:v>400</c:v>
                </c:pt>
                <c:pt idx="1135">
                  <c:v>400</c:v>
                </c:pt>
                <c:pt idx="1136">
                  <c:v>400</c:v>
                </c:pt>
                <c:pt idx="1137">
                  <c:v>400</c:v>
                </c:pt>
                <c:pt idx="1138">
                  <c:v>400</c:v>
                </c:pt>
                <c:pt idx="1139">
                  <c:v>400</c:v>
                </c:pt>
                <c:pt idx="1140">
                  <c:v>400</c:v>
                </c:pt>
                <c:pt idx="1141">
                  <c:v>400</c:v>
                </c:pt>
                <c:pt idx="1142">
                  <c:v>400</c:v>
                </c:pt>
                <c:pt idx="1143">
                  <c:v>400</c:v>
                </c:pt>
                <c:pt idx="1144">
                  <c:v>400</c:v>
                </c:pt>
                <c:pt idx="1145">
                  <c:v>400</c:v>
                </c:pt>
                <c:pt idx="1146">
                  <c:v>400</c:v>
                </c:pt>
                <c:pt idx="1147">
                  <c:v>400</c:v>
                </c:pt>
                <c:pt idx="1148">
                  <c:v>400</c:v>
                </c:pt>
                <c:pt idx="1149">
                  <c:v>400</c:v>
                </c:pt>
                <c:pt idx="1150">
                  <c:v>400</c:v>
                </c:pt>
                <c:pt idx="1151">
                  <c:v>400</c:v>
                </c:pt>
                <c:pt idx="1152">
                  <c:v>400</c:v>
                </c:pt>
                <c:pt idx="1153">
                  <c:v>400</c:v>
                </c:pt>
                <c:pt idx="1154">
                  <c:v>400</c:v>
                </c:pt>
                <c:pt idx="1155">
                  <c:v>400</c:v>
                </c:pt>
                <c:pt idx="1156">
                  <c:v>400</c:v>
                </c:pt>
                <c:pt idx="1157">
                  <c:v>400</c:v>
                </c:pt>
                <c:pt idx="1158">
                  <c:v>400</c:v>
                </c:pt>
                <c:pt idx="1159">
                  <c:v>400</c:v>
                </c:pt>
                <c:pt idx="1160">
                  <c:v>400</c:v>
                </c:pt>
                <c:pt idx="1161">
                  <c:v>400</c:v>
                </c:pt>
                <c:pt idx="1162">
                  <c:v>400</c:v>
                </c:pt>
                <c:pt idx="1163">
                  <c:v>400</c:v>
                </c:pt>
                <c:pt idx="1164">
                  <c:v>400</c:v>
                </c:pt>
                <c:pt idx="1165">
                  <c:v>400</c:v>
                </c:pt>
                <c:pt idx="1166">
                  <c:v>400</c:v>
                </c:pt>
                <c:pt idx="1167">
                  <c:v>400</c:v>
                </c:pt>
                <c:pt idx="1168">
                  <c:v>400</c:v>
                </c:pt>
                <c:pt idx="1169">
                  <c:v>400</c:v>
                </c:pt>
                <c:pt idx="1170">
                  <c:v>400</c:v>
                </c:pt>
                <c:pt idx="1171">
                  <c:v>400</c:v>
                </c:pt>
                <c:pt idx="1172">
                  <c:v>400</c:v>
                </c:pt>
                <c:pt idx="1173">
                  <c:v>400</c:v>
                </c:pt>
                <c:pt idx="1174">
                  <c:v>400</c:v>
                </c:pt>
                <c:pt idx="1175">
                  <c:v>400</c:v>
                </c:pt>
                <c:pt idx="1176">
                  <c:v>400</c:v>
                </c:pt>
                <c:pt idx="1177">
                  <c:v>400</c:v>
                </c:pt>
                <c:pt idx="1178">
                  <c:v>400</c:v>
                </c:pt>
                <c:pt idx="1179">
                  <c:v>400</c:v>
                </c:pt>
                <c:pt idx="1180">
                  <c:v>400</c:v>
                </c:pt>
                <c:pt idx="1181">
                  <c:v>400</c:v>
                </c:pt>
                <c:pt idx="1182">
                  <c:v>400</c:v>
                </c:pt>
                <c:pt idx="1183">
                  <c:v>400</c:v>
                </c:pt>
                <c:pt idx="1184">
                  <c:v>400</c:v>
                </c:pt>
                <c:pt idx="1185">
                  <c:v>400</c:v>
                </c:pt>
                <c:pt idx="1186">
                  <c:v>400</c:v>
                </c:pt>
                <c:pt idx="1187">
                  <c:v>400</c:v>
                </c:pt>
                <c:pt idx="1188">
                  <c:v>400</c:v>
                </c:pt>
                <c:pt idx="1189">
                  <c:v>400</c:v>
                </c:pt>
                <c:pt idx="1190">
                  <c:v>400</c:v>
                </c:pt>
                <c:pt idx="1191">
                  <c:v>400</c:v>
                </c:pt>
                <c:pt idx="1192">
                  <c:v>400</c:v>
                </c:pt>
                <c:pt idx="1193">
                  <c:v>400</c:v>
                </c:pt>
                <c:pt idx="1194">
                  <c:v>400</c:v>
                </c:pt>
                <c:pt idx="1195">
                  <c:v>400</c:v>
                </c:pt>
                <c:pt idx="1196">
                  <c:v>400</c:v>
                </c:pt>
                <c:pt idx="1197">
                  <c:v>400</c:v>
                </c:pt>
                <c:pt idx="1198">
                  <c:v>400</c:v>
                </c:pt>
                <c:pt idx="1199">
                  <c:v>400</c:v>
                </c:pt>
                <c:pt idx="1200">
                  <c:v>400</c:v>
                </c:pt>
                <c:pt idx="1201">
                  <c:v>400</c:v>
                </c:pt>
                <c:pt idx="1202">
                  <c:v>400</c:v>
                </c:pt>
                <c:pt idx="1203">
                  <c:v>400</c:v>
                </c:pt>
                <c:pt idx="1204">
                  <c:v>400</c:v>
                </c:pt>
                <c:pt idx="1205">
                  <c:v>400</c:v>
                </c:pt>
                <c:pt idx="1206">
                  <c:v>400</c:v>
                </c:pt>
                <c:pt idx="1207">
                  <c:v>400</c:v>
                </c:pt>
                <c:pt idx="1208">
                  <c:v>400</c:v>
                </c:pt>
                <c:pt idx="1209">
                  <c:v>400</c:v>
                </c:pt>
                <c:pt idx="1210">
                  <c:v>400</c:v>
                </c:pt>
                <c:pt idx="1211">
                  <c:v>400</c:v>
                </c:pt>
                <c:pt idx="1212">
                  <c:v>400</c:v>
                </c:pt>
                <c:pt idx="1213">
                  <c:v>400</c:v>
                </c:pt>
                <c:pt idx="1214">
                  <c:v>400</c:v>
                </c:pt>
                <c:pt idx="1215">
                  <c:v>400</c:v>
                </c:pt>
                <c:pt idx="1216">
                  <c:v>400</c:v>
                </c:pt>
                <c:pt idx="1217">
                  <c:v>400</c:v>
                </c:pt>
                <c:pt idx="1218">
                  <c:v>400</c:v>
                </c:pt>
                <c:pt idx="1219">
                  <c:v>400</c:v>
                </c:pt>
                <c:pt idx="1220">
                  <c:v>400</c:v>
                </c:pt>
                <c:pt idx="1221">
                  <c:v>400</c:v>
                </c:pt>
                <c:pt idx="1222">
                  <c:v>400</c:v>
                </c:pt>
                <c:pt idx="1223">
                  <c:v>400</c:v>
                </c:pt>
                <c:pt idx="1224">
                  <c:v>400</c:v>
                </c:pt>
                <c:pt idx="1225">
                  <c:v>400</c:v>
                </c:pt>
                <c:pt idx="1226">
                  <c:v>400</c:v>
                </c:pt>
                <c:pt idx="1227">
                  <c:v>400</c:v>
                </c:pt>
                <c:pt idx="1228">
                  <c:v>400</c:v>
                </c:pt>
                <c:pt idx="1229">
                  <c:v>400</c:v>
                </c:pt>
                <c:pt idx="1230">
                  <c:v>400</c:v>
                </c:pt>
                <c:pt idx="1231">
                  <c:v>400</c:v>
                </c:pt>
                <c:pt idx="1232">
                  <c:v>400</c:v>
                </c:pt>
                <c:pt idx="1233">
                  <c:v>400</c:v>
                </c:pt>
                <c:pt idx="1234">
                  <c:v>400</c:v>
                </c:pt>
                <c:pt idx="1235">
                  <c:v>400</c:v>
                </c:pt>
                <c:pt idx="1236">
                  <c:v>400</c:v>
                </c:pt>
                <c:pt idx="1237">
                  <c:v>400</c:v>
                </c:pt>
                <c:pt idx="1238">
                  <c:v>400</c:v>
                </c:pt>
                <c:pt idx="1239">
                  <c:v>400</c:v>
                </c:pt>
                <c:pt idx="1240">
                  <c:v>400</c:v>
                </c:pt>
                <c:pt idx="1241">
                  <c:v>400</c:v>
                </c:pt>
                <c:pt idx="1242">
                  <c:v>400</c:v>
                </c:pt>
                <c:pt idx="1243">
                  <c:v>400</c:v>
                </c:pt>
                <c:pt idx="1244">
                  <c:v>400</c:v>
                </c:pt>
                <c:pt idx="1245">
                  <c:v>400</c:v>
                </c:pt>
                <c:pt idx="1246">
                  <c:v>400</c:v>
                </c:pt>
                <c:pt idx="1247">
                  <c:v>400</c:v>
                </c:pt>
                <c:pt idx="1248">
                  <c:v>400</c:v>
                </c:pt>
                <c:pt idx="1249">
                  <c:v>400</c:v>
                </c:pt>
                <c:pt idx="1250">
                  <c:v>400</c:v>
                </c:pt>
                <c:pt idx="1251">
                  <c:v>400</c:v>
                </c:pt>
                <c:pt idx="1252">
                  <c:v>400</c:v>
                </c:pt>
                <c:pt idx="1253">
                  <c:v>400</c:v>
                </c:pt>
                <c:pt idx="1254">
                  <c:v>400</c:v>
                </c:pt>
                <c:pt idx="1255">
                  <c:v>400</c:v>
                </c:pt>
                <c:pt idx="1256">
                  <c:v>400</c:v>
                </c:pt>
                <c:pt idx="1257">
                  <c:v>400</c:v>
                </c:pt>
                <c:pt idx="1258">
                  <c:v>400</c:v>
                </c:pt>
                <c:pt idx="1259">
                  <c:v>400</c:v>
                </c:pt>
                <c:pt idx="1260">
                  <c:v>400</c:v>
                </c:pt>
                <c:pt idx="1261">
                  <c:v>400</c:v>
                </c:pt>
                <c:pt idx="1262">
                  <c:v>400</c:v>
                </c:pt>
                <c:pt idx="1263">
                  <c:v>400</c:v>
                </c:pt>
                <c:pt idx="1264">
                  <c:v>400</c:v>
                </c:pt>
                <c:pt idx="1265">
                  <c:v>400</c:v>
                </c:pt>
                <c:pt idx="1266">
                  <c:v>400</c:v>
                </c:pt>
                <c:pt idx="1267">
                  <c:v>400</c:v>
                </c:pt>
                <c:pt idx="1268">
                  <c:v>400</c:v>
                </c:pt>
                <c:pt idx="1269">
                  <c:v>400</c:v>
                </c:pt>
                <c:pt idx="1270">
                  <c:v>400</c:v>
                </c:pt>
                <c:pt idx="1271">
                  <c:v>400</c:v>
                </c:pt>
                <c:pt idx="1272">
                  <c:v>400</c:v>
                </c:pt>
                <c:pt idx="1273">
                  <c:v>400</c:v>
                </c:pt>
                <c:pt idx="1274">
                  <c:v>400</c:v>
                </c:pt>
                <c:pt idx="1275">
                  <c:v>400</c:v>
                </c:pt>
                <c:pt idx="1276">
                  <c:v>400</c:v>
                </c:pt>
                <c:pt idx="1277">
                  <c:v>400</c:v>
                </c:pt>
                <c:pt idx="1278">
                  <c:v>400</c:v>
                </c:pt>
                <c:pt idx="1279">
                  <c:v>400</c:v>
                </c:pt>
                <c:pt idx="1280">
                  <c:v>400</c:v>
                </c:pt>
                <c:pt idx="1281">
                  <c:v>400</c:v>
                </c:pt>
                <c:pt idx="1282">
                  <c:v>400</c:v>
                </c:pt>
                <c:pt idx="1283">
                  <c:v>400</c:v>
                </c:pt>
                <c:pt idx="1284">
                  <c:v>400</c:v>
                </c:pt>
                <c:pt idx="1285">
                  <c:v>400</c:v>
                </c:pt>
                <c:pt idx="1286">
                  <c:v>400</c:v>
                </c:pt>
                <c:pt idx="1287">
                  <c:v>400</c:v>
                </c:pt>
                <c:pt idx="1288">
                  <c:v>400</c:v>
                </c:pt>
                <c:pt idx="1289">
                  <c:v>400</c:v>
                </c:pt>
                <c:pt idx="1290">
                  <c:v>400</c:v>
                </c:pt>
                <c:pt idx="1291">
                  <c:v>400</c:v>
                </c:pt>
                <c:pt idx="1292">
                  <c:v>400</c:v>
                </c:pt>
                <c:pt idx="1293">
                  <c:v>400</c:v>
                </c:pt>
                <c:pt idx="1294">
                  <c:v>400</c:v>
                </c:pt>
                <c:pt idx="1295">
                  <c:v>400</c:v>
                </c:pt>
                <c:pt idx="1296">
                  <c:v>400</c:v>
                </c:pt>
                <c:pt idx="1297">
                  <c:v>400</c:v>
                </c:pt>
                <c:pt idx="1298">
                  <c:v>400</c:v>
                </c:pt>
                <c:pt idx="1299">
                  <c:v>400</c:v>
                </c:pt>
                <c:pt idx="1300">
                  <c:v>400</c:v>
                </c:pt>
                <c:pt idx="1301">
                  <c:v>400</c:v>
                </c:pt>
                <c:pt idx="1302">
                  <c:v>400</c:v>
                </c:pt>
                <c:pt idx="1303">
                  <c:v>400</c:v>
                </c:pt>
                <c:pt idx="1304">
                  <c:v>400</c:v>
                </c:pt>
                <c:pt idx="1305">
                  <c:v>400</c:v>
                </c:pt>
                <c:pt idx="1306">
                  <c:v>400</c:v>
                </c:pt>
                <c:pt idx="1307">
                  <c:v>400</c:v>
                </c:pt>
                <c:pt idx="1308">
                  <c:v>400</c:v>
                </c:pt>
                <c:pt idx="1309">
                  <c:v>400</c:v>
                </c:pt>
                <c:pt idx="1310">
                  <c:v>400</c:v>
                </c:pt>
                <c:pt idx="1311">
                  <c:v>400</c:v>
                </c:pt>
                <c:pt idx="1312">
                  <c:v>400</c:v>
                </c:pt>
                <c:pt idx="1313">
                  <c:v>400</c:v>
                </c:pt>
                <c:pt idx="1314">
                  <c:v>400</c:v>
                </c:pt>
                <c:pt idx="1315">
                  <c:v>400</c:v>
                </c:pt>
                <c:pt idx="1316">
                  <c:v>400</c:v>
                </c:pt>
                <c:pt idx="1317">
                  <c:v>400</c:v>
                </c:pt>
                <c:pt idx="1318">
                  <c:v>400</c:v>
                </c:pt>
                <c:pt idx="1319">
                  <c:v>400</c:v>
                </c:pt>
                <c:pt idx="1320">
                  <c:v>400</c:v>
                </c:pt>
                <c:pt idx="1321">
                  <c:v>400</c:v>
                </c:pt>
                <c:pt idx="1322">
                  <c:v>400</c:v>
                </c:pt>
                <c:pt idx="1323">
                  <c:v>400</c:v>
                </c:pt>
                <c:pt idx="1324">
                  <c:v>400</c:v>
                </c:pt>
                <c:pt idx="1325">
                  <c:v>400</c:v>
                </c:pt>
                <c:pt idx="1326">
                  <c:v>400</c:v>
                </c:pt>
                <c:pt idx="1327">
                  <c:v>400</c:v>
                </c:pt>
                <c:pt idx="1328">
                  <c:v>400</c:v>
                </c:pt>
                <c:pt idx="1329">
                  <c:v>400</c:v>
                </c:pt>
                <c:pt idx="1330">
                  <c:v>400</c:v>
                </c:pt>
                <c:pt idx="1331">
                  <c:v>400</c:v>
                </c:pt>
                <c:pt idx="1332">
                  <c:v>400</c:v>
                </c:pt>
                <c:pt idx="1333">
                  <c:v>400</c:v>
                </c:pt>
                <c:pt idx="1334">
                  <c:v>400</c:v>
                </c:pt>
                <c:pt idx="1335">
                  <c:v>400</c:v>
                </c:pt>
                <c:pt idx="1336">
                  <c:v>400</c:v>
                </c:pt>
                <c:pt idx="1337">
                  <c:v>400</c:v>
                </c:pt>
                <c:pt idx="1338">
                  <c:v>400</c:v>
                </c:pt>
                <c:pt idx="1339">
                  <c:v>400</c:v>
                </c:pt>
                <c:pt idx="1340">
                  <c:v>400</c:v>
                </c:pt>
                <c:pt idx="1341">
                  <c:v>400</c:v>
                </c:pt>
                <c:pt idx="1342">
                  <c:v>400</c:v>
                </c:pt>
                <c:pt idx="1343">
                  <c:v>400</c:v>
                </c:pt>
                <c:pt idx="1344">
                  <c:v>400</c:v>
                </c:pt>
                <c:pt idx="1345">
                  <c:v>400</c:v>
                </c:pt>
                <c:pt idx="1346">
                  <c:v>400</c:v>
                </c:pt>
                <c:pt idx="1347">
                  <c:v>400</c:v>
                </c:pt>
                <c:pt idx="1348">
                  <c:v>400</c:v>
                </c:pt>
                <c:pt idx="1349">
                  <c:v>400</c:v>
                </c:pt>
                <c:pt idx="1350">
                  <c:v>400</c:v>
                </c:pt>
                <c:pt idx="1351">
                  <c:v>400</c:v>
                </c:pt>
                <c:pt idx="1352">
                  <c:v>400</c:v>
                </c:pt>
                <c:pt idx="1353">
                  <c:v>400</c:v>
                </c:pt>
                <c:pt idx="1354">
                  <c:v>400</c:v>
                </c:pt>
                <c:pt idx="1355">
                  <c:v>400</c:v>
                </c:pt>
                <c:pt idx="1356">
                  <c:v>400</c:v>
                </c:pt>
                <c:pt idx="1357">
                  <c:v>400</c:v>
                </c:pt>
                <c:pt idx="1358">
                  <c:v>400</c:v>
                </c:pt>
                <c:pt idx="1359">
                  <c:v>400</c:v>
                </c:pt>
                <c:pt idx="1360">
                  <c:v>400</c:v>
                </c:pt>
                <c:pt idx="1361">
                  <c:v>400</c:v>
                </c:pt>
                <c:pt idx="1362">
                  <c:v>400</c:v>
                </c:pt>
                <c:pt idx="1363">
                  <c:v>400</c:v>
                </c:pt>
                <c:pt idx="1364">
                  <c:v>400</c:v>
                </c:pt>
                <c:pt idx="1365">
                  <c:v>400</c:v>
                </c:pt>
                <c:pt idx="1366">
                  <c:v>400</c:v>
                </c:pt>
                <c:pt idx="1367">
                  <c:v>400</c:v>
                </c:pt>
                <c:pt idx="1368">
                  <c:v>400</c:v>
                </c:pt>
                <c:pt idx="1369">
                  <c:v>400</c:v>
                </c:pt>
                <c:pt idx="1370">
                  <c:v>400</c:v>
                </c:pt>
                <c:pt idx="1371">
                  <c:v>400</c:v>
                </c:pt>
                <c:pt idx="1372">
                  <c:v>400</c:v>
                </c:pt>
                <c:pt idx="1373">
                  <c:v>400</c:v>
                </c:pt>
                <c:pt idx="1374">
                  <c:v>400</c:v>
                </c:pt>
                <c:pt idx="1375">
                  <c:v>400</c:v>
                </c:pt>
                <c:pt idx="1376">
                  <c:v>400</c:v>
                </c:pt>
                <c:pt idx="1377">
                  <c:v>400</c:v>
                </c:pt>
                <c:pt idx="1378">
                  <c:v>400</c:v>
                </c:pt>
                <c:pt idx="1379">
                  <c:v>400</c:v>
                </c:pt>
                <c:pt idx="1380">
                  <c:v>400</c:v>
                </c:pt>
                <c:pt idx="1381">
                  <c:v>400</c:v>
                </c:pt>
                <c:pt idx="1382">
                  <c:v>400</c:v>
                </c:pt>
                <c:pt idx="1383">
                  <c:v>400</c:v>
                </c:pt>
                <c:pt idx="1384">
                  <c:v>400</c:v>
                </c:pt>
                <c:pt idx="1385">
                  <c:v>400</c:v>
                </c:pt>
                <c:pt idx="1386">
                  <c:v>400</c:v>
                </c:pt>
                <c:pt idx="1387">
                  <c:v>400</c:v>
                </c:pt>
                <c:pt idx="1388">
                  <c:v>400</c:v>
                </c:pt>
                <c:pt idx="1389">
                  <c:v>400</c:v>
                </c:pt>
                <c:pt idx="1390">
                  <c:v>400</c:v>
                </c:pt>
                <c:pt idx="1391">
                  <c:v>400</c:v>
                </c:pt>
                <c:pt idx="1392">
                  <c:v>400</c:v>
                </c:pt>
                <c:pt idx="1393">
                  <c:v>400</c:v>
                </c:pt>
                <c:pt idx="1394">
                  <c:v>400</c:v>
                </c:pt>
                <c:pt idx="1395">
                  <c:v>400</c:v>
                </c:pt>
                <c:pt idx="1396">
                  <c:v>400</c:v>
                </c:pt>
                <c:pt idx="1397">
                  <c:v>400</c:v>
                </c:pt>
                <c:pt idx="1398">
                  <c:v>400</c:v>
                </c:pt>
                <c:pt idx="1399">
                  <c:v>400</c:v>
                </c:pt>
                <c:pt idx="1400">
                  <c:v>400</c:v>
                </c:pt>
                <c:pt idx="1401">
                  <c:v>400</c:v>
                </c:pt>
                <c:pt idx="1402">
                  <c:v>400</c:v>
                </c:pt>
                <c:pt idx="1403">
                  <c:v>400</c:v>
                </c:pt>
                <c:pt idx="1404">
                  <c:v>400</c:v>
                </c:pt>
                <c:pt idx="1405">
                  <c:v>400</c:v>
                </c:pt>
                <c:pt idx="1406">
                  <c:v>400</c:v>
                </c:pt>
                <c:pt idx="1407">
                  <c:v>400</c:v>
                </c:pt>
                <c:pt idx="1408">
                  <c:v>400</c:v>
                </c:pt>
                <c:pt idx="1409">
                  <c:v>400</c:v>
                </c:pt>
                <c:pt idx="1410">
                  <c:v>400</c:v>
                </c:pt>
                <c:pt idx="1411">
                  <c:v>400</c:v>
                </c:pt>
                <c:pt idx="1412">
                  <c:v>400</c:v>
                </c:pt>
                <c:pt idx="1413">
                  <c:v>400</c:v>
                </c:pt>
                <c:pt idx="1414">
                  <c:v>400</c:v>
                </c:pt>
                <c:pt idx="1415">
                  <c:v>400</c:v>
                </c:pt>
                <c:pt idx="1416">
                  <c:v>400</c:v>
                </c:pt>
                <c:pt idx="1417">
                  <c:v>400</c:v>
                </c:pt>
                <c:pt idx="1418">
                  <c:v>400</c:v>
                </c:pt>
                <c:pt idx="1419">
                  <c:v>400</c:v>
                </c:pt>
                <c:pt idx="1420">
                  <c:v>400</c:v>
                </c:pt>
                <c:pt idx="1421">
                  <c:v>400</c:v>
                </c:pt>
                <c:pt idx="1422">
                  <c:v>400</c:v>
                </c:pt>
                <c:pt idx="1423">
                  <c:v>400</c:v>
                </c:pt>
                <c:pt idx="1424">
                  <c:v>400</c:v>
                </c:pt>
                <c:pt idx="1425">
                  <c:v>400</c:v>
                </c:pt>
                <c:pt idx="1426">
                  <c:v>400</c:v>
                </c:pt>
                <c:pt idx="1427">
                  <c:v>400</c:v>
                </c:pt>
                <c:pt idx="1428">
                  <c:v>400</c:v>
                </c:pt>
                <c:pt idx="1429">
                  <c:v>400</c:v>
                </c:pt>
                <c:pt idx="1430">
                  <c:v>400</c:v>
                </c:pt>
                <c:pt idx="1431">
                  <c:v>400</c:v>
                </c:pt>
                <c:pt idx="1432">
                  <c:v>400</c:v>
                </c:pt>
                <c:pt idx="1433">
                  <c:v>400</c:v>
                </c:pt>
                <c:pt idx="1434">
                  <c:v>400</c:v>
                </c:pt>
                <c:pt idx="1435">
                  <c:v>400</c:v>
                </c:pt>
                <c:pt idx="1436">
                  <c:v>400</c:v>
                </c:pt>
                <c:pt idx="1437">
                  <c:v>400</c:v>
                </c:pt>
                <c:pt idx="1438">
                  <c:v>400</c:v>
                </c:pt>
                <c:pt idx="1439">
                  <c:v>400</c:v>
                </c:pt>
                <c:pt idx="1440">
                  <c:v>400</c:v>
                </c:pt>
                <c:pt idx="1441">
                  <c:v>400</c:v>
                </c:pt>
                <c:pt idx="1442">
                  <c:v>400</c:v>
                </c:pt>
                <c:pt idx="1443">
                  <c:v>400</c:v>
                </c:pt>
                <c:pt idx="1444">
                  <c:v>400</c:v>
                </c:pt>
                <c:pt idx="1445">
                  <c:v>400</c:v>
                </c:pt>
                <c:pt idx="1446">
                  <c:v>400</c:v>
                </c:pt>
                <c:pt idx="1447">
                  <c:v>400</c:v>
                </c:pt>
                <c:pt idx="1448">
                  <c:v>400</c:v>
                </c:pt>
                <c:pt idx="1449">
                  <c:v>400</c:v>
                </c:pt>
                <c:pt idx="1450">
                  <c:v>400</c:v>
                </c:pt>
                <c:pt idx="1451">
                  <c:v>400</c:v>
                </c:pt>
                <c:pt idx="1452">
                  <c:v>400</c:v>
                </c:pt>
                <c:pt idx="1453">
                  <c:v>400</c:v>
                </c:pt>
                <c:pt idx="1454">
                  <c:v>400</c:v>
                </c:pt>
                <c:pt idx="1455">
                  <c:v>400</c:v>
                </c:pt>
                <c:pt idx="1456">
                  <c:v>400</c:v>
                </c:pt>
                <c:pt idx="1457">
                  <c:v>400</c:v>
                </c:pt>
                <c:pt idx="1458">
                  <c:v>400</c:v>
                </c:pt>
                <c:pt idx="1459">
                  <c:v>400</c:v>
                </c:pt>
                <c:pt idx="1460">
                  <c:v>400</c:v>
                </c:pt>
                <c:pt idx="1461">
                  <c:v>400</c:v>
                </c:pt>
                <c:pt idx="1462">
                  <c:v>400</c:v>
                </c:pt>
                <c:pt idx="1463">
                  <c:v>400</c:v>
                </c:pt>
                <c:pt idx="1464">
                  <c:v>400</c:v>
                </c:pt>
                <c:pt idx="1465">
                  <c:v>400</c:v>
                </c:pt>
                <c:pt idx="1466">
                  <c:v>400</c:v>
                </c:pt>
                <c:pt idx="1467">
                  <c:v>400</c:v>
                </c:pt>
                <c:pt idx="1468">
                  <c:v>400</c:v>
                </c:pt>
                <c:pt idx="1469">
                  <c:v>400</c:v>
                </c:pt>
                <c:pt idx="1470">
                  <c:v>400</c:v>
                </c:pt>
                <c:pt idx="1471">
                  <c:v>400</c:v>
                </c:pt>
                <c:pt idx="1472">
                  <c:v>400</c:v>
                </c:pt>
                <c:pt idx="1473">
                  <c:v>400</c:v>
                </c:pt>
                <c:pt idx="1474">
                  <c:v>400</c:v>
                </c:pt>
                <c:pt idx="1475">
                  <c:v>400</c:v>
                </c:pt>
                <c:pt idx="1476">
                  <c:v>400</c:v>
                </c:pt>
                <c:pt idx="1477">
                  <c:v>400</c:v>
                </c:pt>
                <c:pt idx="1478">
                  <c:v>400</c:v>
                </c:pt>
                <c:pt idx="1479">
                  <c:v>400</c:v>
                </c:pt>
                <c:pt idx="1480">
                  <c:v>400</c:v>
                </c:pt>
                <c:pt idx="1481">
                  <c:v>400</c:v>
                </c:pt>
                <c:pt idx="1482">
                  <c:v>400</c:v>
                </c:pt>
                <c:pt idx="1483">
                  <c:v>400</c:v>
                </c:pt>
                <c:pt idx="1484">
                  <c:v>400</c:v>
                </c:pt>
                <c:pt idx="1485">
                  <c:v>400</c:v>
                </c:pt>
                <c:pt idx="1486">
                  <c:v>400</c:v>
                </c:pt>
                <c:pt idx="1487">
                  <c:v>400</c:v>
                </c:pt>
                <c:pt idx="1488">
                  <c:v>400</c:v>
                </c:pt>
                <c:pt idx="1489">
                  <c:v>400</c:v>
                </c:pt>
                <c:pt idx="1490">
                  <c:v>400</c:v>
                </c:pt>
                <c:pt idx="1491">
                  <c:v>400</c:v>
                </c:pt>
                <c:pt idx="1492">
                  <c:v>400</c:v>
                </c:pt>
                <c:pt idx="1493">
                  <c:v>400</c:v>
                </c:pt>
                <c:pt idx="1494">
                  <c:v>400</c:v>
                </c:pt>
                <c:pt idx="1495">
                  <c:v>400</c:v>
                </c:pt>
                <c:pt idx="1496">
                  <c:v>400</c:v>
                </c:pt>
                <c:pt idx="1497">
                  <c:v>400</c:v>
                </c:pt>
                <c:pt idx="1498">
                  <c:v>400</c:v>
                </c:pt>
                <c:pt idx="1499">
                  <c:v>400</c:v>
                </c:pt>
                <c:pt idx="1500">
                  <c:v>400</c:v>
                </c:pt>
                <c:pt idx="1501">
                  <c:v>400</c:v>
                </c:pt>
                <c:pt idx="1502">
                  <c:v>400</c:v>
                </c:pt>
                <c:pt idx="1503">
                  <c:v>400</c:v>
                </c:pt>
                <c:pt idx="1504">
                  <c:v>400</c:v>
                </c:pt>
                <c:pt idx="1505">
                  <c:v>400</c:v>
                </c:pt>
                <c:pt idx="1506">
                  <c:v>400</c:v>
                </c:pt>
                <c:pt idx="1507">
                  <c:v>400</c:v>
                </c:pt>
                <c:pt idx="1508">
                  <c:v>400</c:v>
                </c:pt>
                <c:pt idx="1509">
                  <c:v>400</c:v>
                </c:pt>
                <c:pt idx="1510">
                  <c:v>400</c:v>
                </c:pt>
                <c:pt idx="1511">
                  <c:v>400</c:v>
                </c:pt>
                <c:pt idx="1512">
                  <c:v>400</c:v>
                </c:pt>
                <c:pt idx="1513">
                  <c:v>400</c:v>
                </c:pt>
                <c:pt idx="1514">
                  <c:v>400</c:v>
                </c:pt>
                <c:pt idx="1515">
                  <c:v>400</c:v>
                </c:pt>
                <c:pt idx="1516">
                  <c:v>400</c:v>
                </c:pt>
                <c:pt idx="1517">
                  <c:v>400</c:v>
                </c:pt>
                <c:pt idx="1518">
                  <c:v>400</c:v>
                </c:pt>
                <c:pt idx="1519">
                  <c:v>400</c:v>
                </c:pt>
                <c:pt idx="1520">
                  <c:v>400</c:v>
                </c:pt>
                <c:pt idx="1521">
                  <c:v>400</c:v>
                </c:pt>
                <c:pt idx="1522">
                  <c:v>400</c:v>
                </c:pt>
                <c:pt idx="1523">
                  <c:v>400</c:v>
                </c:pt>
                <c:pt idx="1524">
                  <c:v>400</c:v>
                </c:pt>
                <c:pt idx="1525">
                  <c:v>400</c:v>
                </c:pt>
                <c:pt idx="1526">
                  <c:v>400</c:v>
                </c:pt>
                <c:pt idx="1527">
                  <c:v>400</c:v>
                </c:pt>
                <c:pt idx="1528">
                  <c:v>400</c:v>
                </c:pt>
                <c:pt idx="1529">
                  <c:v>400</c:v>
                </c:pt>
                <c:pt idx="1530">
                  <c:v>400</c:v>
                </c:pt>
                <c:pt idx="1531">
                  <c:v>400</c:v>
                </c:pt>
                <c:pt idx="1532">
                  <c:v>400</c:v>
                </c:pt>
                <c:pt idx="1533">
                  <c:v>400</c:v>
                </c:pt>
                <c:pt idx="1534">
                  <c:v>400</c:v>
                </c:pt>
                <c:pt idx="1535">
                  <c:v>400</c:v>
                </c:pt>
                <c:pt idx="1536">
                  <c:v>400</c:v>
                </c:pt>
                <c:pt idx="1537">
                  <c:v>400</c:v>
                </c:pt>
                <c:pt idx="1538">
                  <c:v>400</c:v>
                </c:pt>
                <c:pt idx="1539">
                  <c:v>400</c:v>
                </c:pt>
                <c:pt idx="1540">
                  <c:v>400</c:v>
                </c:pt>
                <c:pt idx="1541">
                  <c:v>400</c:v>
                </c:pt>
                <c:pt idx="1542">
                  <c:v>400</c:v>
                </c:pt>
                <c:pt idx="1543">
                  <c:v>400</c:v>
                </c:pt>
                <c:pt idx="1544">
                  <c:v>400</c:v>
                </c:pt>
                <c:pt idx="1545">
                  <c:v>400</c:v>
                </c:pt>
                <c:pt idx="1546">
                  <c:v>400</c:v>
                </c:pt>
                <c:pt idx="1547">
                  <c:v>400</c:v>
                </c:pt>
                <c:pt idx="1548">
                  <c:v>400</c:v>
                </c:pt>
                <c:pt idx="1549">
                  <c:v>400</c:v>
                </c:pt>
                <c:pt idx="1550">
                  <c:v>400</c:v>
                </c:pt>
                <c:pt idx="1551">
                  <c:v>400</c:v>
                </c:pt>
                <c:pt idx="1552">
                  <c:v>400</c:v>
                </c:pt>
                <c:pt idx="1553">
                  <c:v>400</c:v>
                </c:pt>
                <c:pt idx="1554">
                  <c:v>400</c:v>
                </c:pt>
                <c:pt idx="1555">
                  <c:v>400</c:v>
                </c:pt>
                <c:pt idx="1556">
                  <c:v>400</c:v>
                </c:pt>
                <c:pt idx="1557">
                  <c:v>400</c:v>
                </c:pt>
                <c:pt idx="1558">
                  <c:v>400</c:v>
                </c:pt>
                <c:pt idx="1559">
                  <c:v>400</c:v>
                </c:pt>
                <c:pt idx="1560">
                  <c:v>400</c:v>
                </c:pt>
                <c:pt idx="1561">
                  <c:v>400</c:v>
                </c:pt>
                <c:pt idx="1562">
                  <c:v>400</c:v>
                </c:pt>
                <c:pt idx="1563">
                  <c:v>400</c:v>
                </c:pt>
                <c:pt idx="1564">
                  <c:v>400</c:v>
                </c:pt>
                <c:pt idx="1565">
                  <c:v>400</c:v>
                </c:pt>
                <c:pt idx="1566">
                  <c:v>400</c:v>
                </c:pt>
                <c:pt idx="1567">
                  <c:v>400</c:v>
                </c:pt>
                <c:pt idx="1568">
                  <c:v>400</c:v>
                </c:pt>
                <c:pt idx="1569">
                  <c:v>400</c:v>
                </c:pt>
                <c:pt idx="1570">
                  <c:v>400</c:v>
                </c:pt>
                <c:pt idx="1571">
                  <c:v>400</c:v>
                </c:pt>
                <c:pt idx="1572">
                  <c:v>400</c:v>
                </c:pt>
                <c:pt idx="1573">
                  <c:v>400</c:v>
                </c:pt>
                <c:pt idx="1574">
                  <c:v>400</c:v>
                </c:pt>
                <c:pt idx="1575">
                  <c:v>400</c:v>
                </c:pt>
                <c:pt idx="1576">
                  <c:v>400</c:v>
                </c:pt>
                <c:pt idx="1577">
                  <c:v>400</c:v>
                </c:pt>
                <c:pt idx="1578">
                  <c:v>400</c:v>
                </c:pt>
                <c:pt idx="1579">
                  <c:v>400</c:v>
                </c:pt>
                <c:pt idx="1580">
                  <c:v>400</c:v>
                </c:pt>
                <c:pt idx="1581">
                  <c:v>400</c:v>
                </c:pt>
                <c:pt idx="1582">
                  <c:v>400</c:v>
                </c:pt>
                <c:pt idx="1583">
                  <c:v>400</c:v>
                </c:pt>
                <c:pt idx="1584">
                  <c:v>400</c:v>
                </c:pt>
                <c:pt idx="1585">
                  <c:v>400</c:v>
                </c:pt>
                <c:pt idx="1586">
                  <c:v>400</c:v>
                </c:pt>
                <c:pt idx="1587">
                  <c:v>400</c:v>
                </c:pt>
                <c:pt idx="1588">
                  <c:v>400</c:v>
                </c:pt>
                <c:pt idx="1589">
                  <c:v>400</c:v>
                </c:pt>
                <c:pt idx="1590">
                  <c:v>400</c:v>
                </c:pt>
                <c:pt idx="1591">
                  <c:v>400</c:v>
                </c:pt>
                <c:pt idx="1592">
                  <c:v>400</c:v>
                </c:pt>
                <c:pt idx="1593">
                  <c:v>400</c:v>
                </c:pt>
                <c:pt idx="1594">
                  <c:v>400</c:v>
                </c:pt>
                <c:pt idx="1595">
                  <c:v>400</c:v>
                </c:pt>
                <c:pt idx="1596">
                  <c:v>400</c:v>
                </c:pt>
                <c:pt idx="1597">
                  <c:v>400</c:v>
                </c:pt>
                <c:pt idx="1598">
                  <c:v>400</c:v>
                </c:pt>
                <c:pt idx="1599">
                  <c:v>400</c:v>
                </c:pt>
                <c:pt idx="1600">
                  <c:v>400</c:v>
                </c:pt>
                <c:pt idx="1601">
                  <c:v>400</c:v>
                </c:pt>
                <c:pt idx="1602">
                  <c:v>400</c:v>
                </c:pt>
                <c:pt idx="1603">
                  <c:v>400</c:v>
                </c:pt>
                <c:pt idx="1604">
                  <c:v>400</c:v>
                </c:pt>
                <c:pt idx="1605">
                  <c:v>400</c:v>
                </c:pt>
                <c:pt idx="1606">
                  <c:v>400</c:v>
                </c:pt>
                <c:pt idx="1607">
                  <c:v>400</c:v>
                </c:pt>
                <c:pt idx="1608">
                  <c:v>400</c:v>
                </c:pt>
                <c:pt idx="1609">
                  <c:v>400</c:v>
                </c:pt>
                <c:pt idx="1610">
                  <c:v>400</c:v>
                </c:pt>
                <c:pt idx="1611">
                  <c:v>400</c:v>
                </c:pt>
                <c:pt idx="1612">
                  <c:v>400</c:v>
                </c:pt>
                <c:pt idx="1613">
                  <c:v>400</c:v>
                </c:pt>
                <c:pt idx="1614">
                  <c:v>400</c:v>
                </c:pt>
                <c:pt idx="1615">
                  <c:v>400</c:v>
                </c:pt>
                <c:pt idx="1616">
                  <c:v>400</c:v>
                </c:pt>
                <c:pt idx="1617">
                  <c:v>400</c:v>
                </c:pt>
                <c:pt idx="1618">
                  <c:v>400</c:v>
                </c:pt>
                <c:pt idx="1619">
                  <c:v>400</c:v>
                </c:pt>
                <c:pt idx="1620">
                  <c:v>400</c:v>
                </c:pt>
                <c:pt idx="1621">
                  <c:v>400</c:v>
                </c:pt>
                <c:pt idx="1622">
                  <c:v>400</c:v>
                </c:pt>
                <c:pt idx="1623">
                  <c:v>400</c:v>
                </c:pt>
                <c:pt idx="1624">
                  <c:v>400</c:v>
                </c:pt>
                <c:pt idx="1625">
                  <c:v>400</c:v>
                </c:pt>
                <c:pt idx="1626">
                  <c:v>400</c:v>
                </c:pt>
                <c:pt idx="1627">
                  <c:v>400</c:v>
                </c:pt>
                <c:pt idx="1628">
                  <c:v>400</c:v>
                </c:pt>
                <c:pt idx="1629">
                  <c:v>400</c:v>
                </c:pt>
                <c:pt idx="1630">
                  <c:v>400</c:v>
                </c:pt>
                <c:pt idx="1631">
                  <c:v>400</c:v>
                </c:pt>
                <c:pt idx="1632">
                  <c:v>400</c:v>
                </c:pt>
                <c:pt idx="1633">
                  <c:v>400</c:v>
                </c:pt>
                <c:pt idx="1634">
                  <c:v>400</c:v>
                </c:pt>
                <c:pt idx="1635">
                  <c:v>400</c:v>
                </c:pt>
                <c:pt idx="1636">
                  <c:v>400</c:v>
                </c:pt>
                <c:pt idx="1637">
                  <c:v>400</c:v>
                </c:pt>
                <c:pt idx="1638">
                  <c:v>400</c:v>
                </c:pt>
                <c:pt idx="1639">
                  <c:v>400</c:v>
                </c:pt>
                <c:pt idx="1640">
                  <c:v>400</c:v>
                </c:pt>
                <c:pt idx="1641">
                  <c:v>400</c:v>
                </c:pt>
                <c:pt idx="1642">
                  <c:v>400</c:v>
                </c:pt>
                <c:pt idx="1643">
                  <c:v>400</c:v>
                </c:pt>
                <c:pt idx="1644">
                  <c:v>400</c:v>
                </c:pt>
                <c:pt idx="1645">
                  <c:v>400</c:v>
                </c:pt>
                <c:pt idx="1646">
                  <c:v>400</c:v>
                </c:pt>
                <c:pt idx="1647">
                  <c:v>400</c:v>
                </c:pt>
                <c:pt idx="1648">
                  <c:v>400</c:v>
                </c:pt>
                <c:pt idx="1649">
                  <c:v>400</c:v>
                </c:pt>
                <c:pt idx="1650">
                  <c:v>400</c:v>
                </c:pt>
                <c:pt idx="1651">
                  <c:v>400</c:v>
                </c:pt>
                <c:pt idx="1652">
                  <c:v>400</c:v>
                </c:pt>
                <c:pt idx="1653">
                  <c:v>400</c:v>
                </c:pt>
                <c:pt idx="1654">
                  <c:v>400</c:v>
                </c:pt>
                <c:pt idx="1655">
                  <c:v>400</c:v>
                </c:pt>
                <c:pt idx="1656">
                  <c:v>400</c:v>
                </c:pt>
                <c:pt idx="1657">
                  <c:v>400</c:v>
                </c:pt>
                <c:pt idx="1658">
                  <c:v>400</c:v>
                </c:pt>
                <c:pt idx="1659">
                  <c:v>400</c:v>
                </c:pt>
                <c:pt idx="1660">
                  <c:v>400</c:v>
                </c:pt>
                <c:pt idx="1661">
                  <c:v>400</c:v>
                </c:pt>
                <c:pt idx="1662">
                  <c:v>400</c:v>
                </c:pt>
                <c:pt idx="1663">
                  <c:v>400</c:v>
                </c:pt>
                <c:pt idx="1664">
                  <c:v>400</c:v>
                </c:pt>
                <c:pt idx="1665">
                  <c:v>400</c:v>
                </c:pt>
                <c:pt idx="1666">
                  <c:v>400</c:v>
                </c:pt>
                <c:pt idx="1667">
                  <c:v>400</c:v>
                </c:pt>
                <c:pt idx="1668">
                  <c:v>400</c:v>
                </c:pt>
                <c:pt idx="1669">
                  <c:v>400</c:v>
                </c:pt>
                <c:pt idx="1670">
                  <c:v>400</c:v>
                </c:pt>
                <c:pt idx="1671">
                  <c:v>400</c:v>
                </c:pt>
                <c:pt idx="1672">
                  <c:v>400</c:v>
                </c:pt>
                <c:pt idx="1673">
                  <c:v>400</c:v>
                </c:pt>
                <c:pt idx="1674">
                  <c:v>400</c:v>
                </c:pt>
                <c:pt idx="1675">
                  <c:v>400</c:v>
                </c:pt>
                <c:pt idx="1676">
                  <c:v>400</c:v>
                </c:pt>
                <c:pt idx="1677">
                  <c:v>400</c:v>
                </c:pt>
                <c:pt idx="1678">
                  <c:v>400</c:v>
                </c:pt>
                <c:pt idx="1679">
                  <c:v>400</c:v>
                </c:pt>
                <c:pt idx="1680">
                  <c:v>400</c:v>
                </c:pt>
                <c:pt idx="1681">
                  <c:v>400</c:v>
                </c:pt>
                <c:pt idx="1682">
                  <c:v>400</c:v>
                </c:pt>
                <c:pt idx="1683">
                  <c:v>400</c:v>
                </c:pt>
                <c:pt idx="1684">
                  <c:v>400</c:v>
                </c:pt>
                <c:pt idx="1685">
                  <c:v>400</c:v>
                </c:pt>
                <c:pt idx="1686">
                  <c:v>400</c:v>
                </c:pt>
                <c:pt idx="1687">
                  <c:v>400</c:v>
                </c:pt>
                <c:pt idx="1688">
                  <c:v>400</c:v>
                </c:pt>
                <c:pt idx="1689">
                  <c:v>400</c:v>
                </c:pt>
                <c:pt idx="1690">
                  <c:v>400</c:v>
                </c:pt>
                <c:pt idx="1691">
                  <c:v>400</c:v>
                </c:pt>
                <c:pt idx="1692">
                  <c:v>400</c:v>
                </c:pt>
                <c:pt idx="1693">
                  <c:v>400</c:v>
                </c:pt>
                <c:pt idx="1694">
                  <c:v>400</c:v>
                </c:pt>
                <c:pt idx="1695">
                  <c:v>400</c:v>
                </c:pt>
                <c:pt idx="1696">
                  <c:v>400</c:v>
                </c:pt>
                <c:pt idx="1697">
                  <c:v>400</c:v>
                </c:pt>
                <c:pt idx="1698">
                  <c:v>400</c:v>
                </c:pt>
                <c:pt idx="1699">
                  <c:v>400</c:v>
                </c:pt>
                <c:pt idx="1700">
                  <c:v>400</c:v>
                </c:pt>
                <c:pt idx="1701">
                  <c:v>400</c:v>
                </c:pt>
                <c:pt idx="1702">
                  <c:v>400</c:v>
                </c:pt>
                <c:pt idx="1703">
                  <c:v>400</c:v>
                </c:pt>
                <c:pt idx="1704">
                  <c:v>400</c:v>
                </c:pt>
                <c:pt idx="1705">
                  <c:v>400</c:v>
                </c:pt>
                <c:pt idx="1706">
                  <c:v>400</c:v>
                </c:pt>
                <c:pt idx="1707">
                  <c:v>400</c:v>
                </c:pt>
                <c:pt idx="1708">
                  <c:v>400</c:v>
                </c:pt>
                <c:pt idx="1709">
                  <c:v>400</c:v>
                </c:pt>
                <c:pt idx="1710">
                  <c:v>400</c:v>
                </c:pt>
                <c:pt idx="1711">
                  <c:v>400</c:v>
                </c:pt>
                <c:pt idx="1712">
                  <c:v>400</c:v>
                </c:pt>
                <c:pt idx="1713">
                  <c:v>400</c:v>
                </c:pt>
                <c:pt idx="1714">
                  <c:v>400</c:v>
                </c:pt>
                <c:pt idx="1715">
                  <c:v>400</c:v>
                </c:pt>
                <c:pt idx="1716">
                  <c:v>400</c:v>
                </c:pt>
                <c:pt idx="1717">
                  <c:v>400</c:v>
                </c:pt>
                <c:pt idx="1718">
                  <c:v>400</c:v>
                </c:pt>
                <c:pt idx="1719">
                  <c:v>400</c:v>
                </c:pt>
                <c:pt idx="1720">
                  <c:v>400</c:v>
                </c:pt>
                <c:pt idx="1721">
                  <c:v>400</c:v>
                </c:pt>
                <c:pt idx="1722">
                  <c:v>400</c:v>
                </c:pt>
                <c:pt idx="1723">
                  <c:v>400</c:v>
                </c:pt>
                <c:pt idx="1724">
                  <c:v>400</c:v>
                </c:pt>
                <c:pt idx="1725">
                  <c:v>400</c:v>
                </c:pt>
                <c:pt idx="1726">
                  <c:v>400</c:v>
                </c:pt>
                <c:pt idx="1727">
                  <c:v>400</c:v>
                </c:pt>
                <c:pt idx="1728">
                  <c:v>400</c:v>
                </c:pt>
                <c:pt idx="1729">
                  <c:v>400</c:v>
                </c:pt>
                <c:pt idx="1730">
                  <c:v>400</c:v>
                </c:pt>
                <c:pt idx="1731">
                  <c:v>400</c:v>
                </c:pt>
                <c:pt idx="1732">
                  <c:v>400</c:v>
                </c:pt>
                <c:pt idx="1733">
                  <c:v>400</c:v>
                </c:pt>
                <c:pt idx="1734">
                  <c:v>400</c:v>
                </c:pt>
                <c:pt idx="1735">
                  <c:v>400</c:v>
                </c:pt>
                <c:pt idx="1736">
                  <c:v>400</c:v>
                </c:pt>
                <c:pt idx="1737">
                  <c:v>400</c:v>
                </c:pt>
                <c:pt idx="1738">
                  <c:v>400</c:v>
                </c:pt>
                <c:pt idx="1739">
                  <c:v>400</c:v>
                </c:pt>
                <c:pt idx="1740">
                  <c:v>400</c:v>
                </c:pt>
                <c:pt idx="1741">
                  <c:v>400</c:v>
                </c:pt>
                <c:pt idx="1742">
                  <c:v>400</c:v>
                </c:pt>
                <c:pt idx="1743">
                  <c:v>400</c:v>
                </c:pt>
                <c:pt idx="1744">
                  <c:v>400</c:v>
                </c:pt>
                <c:pt idx="1745">
                  <c:v>400</c:v>
                </c:pt>
                <c:pt idx="1746">
                  <c:v>400</c:v>
                </c:pt>
                <c:pt idx="1747">
                  <c:v>400</c:v>
                </c:pt>
                <c:pt idx="1748">
                  <c:v>400</c:v>
                </c:pt>
                <c:pt idx="1749">
                  <c:v>400</c:v>
                </c:pt>
                <c:pt idx="1750">
                  <c:v>400</c:v>
                </c:pt>
                <c:pt idx="1751">
                  <c:v>400</c:v>
                </c:pt>
                <c:pt idx="1752">
                  <c:v>400</c:v>
                </c:pt>
                <c:pt idx="1753">
                  <c:v>400</c:v>
                </c:pt>
                <c:pt idx="1754">
                  <c:v>400</c:v>
                </c:pt>
                <c:pt idx="1755">
                  <c:v>400</c:v>
                </c:pt>
                <c:pt idx="1756">
                  <c:v>400</c:v>
                </c:pt>
                <c:pt idx="1757">
                  <c:v>400</c:v>
                </c:pt>
                <c:pt idx="1758">
                  <c:v>400</c:v>
                </c:pt>
                <c:pt idx="1759">
                  <c:v>400</c:v>
                </c:pt>
                <c:pt idx="1760">
                  <c:v>400</c:v>
                </c:pt>
                <c:pt idx="1761">
                  <c:v>400</c:v>
                </c:pt>
                <c:pt idx="1762">
                  <c:v>400</c:v>
                </c:pt>
                <c:pt idx="1763">
                  <c:v>400</c:v>
                </c:pt>
                <c:pt idx="1764">
                  <c:v>400</c:v>
                </c:pt>
                <c:pt idx="1765">
                  <c:v>400</c:v>
                </c:pt>
                <c:pt idx="1766">
                  <c:v>400</c:v>
                </c:pt>
                <c:pt idx="1767">
                  <c:v>400</c:v>
                </c:pt>
                <c:pt idx="1768">
                  <c:v>400</c:v>
                </c:pt>
                <c:pt idx="1769">
                  <c:v>400</c:v>
                </c:pt>
                <c:pt idx="1770">
                  <c:v>400</c:v>
                </c:pt>
                <c:pt idx="1771">
                  <c:v>400</c:v>
                </c:pt>
                <c:pt idx="1772">
                  <c:v>400</c:v>
                </c:pt>
                <c:pt idx="1773">
                  <c:v>400</c:v>
                </c:pt>
                <c:pt idx="1774">
                  <c:v>400</c:v>
                </c:pt>
                <c:pt idx="1775">
                  <c:v>400</c:v>
                </c:pt>
                <c:pt idx="1776">
                  <c:v>400</c:v>
                </c:pt>
                <c:pt idx="1777">
                  <c:v>400</c:v>
                </c:pt>
                <c:pt idx="1778">
                  <c:v>400</c:v>
                </c:pt>
                <c:pt idx="1779">
                  <c:v>400</c:v>
                </c:pt>
                <c:pt idx="1780">
                  <c:v>400</c:v>
                </c:pt>
                <c:pt idx="1781">
                  <c:v>400</c:v>
                </c:pt>
                <c:pt idx="1782">
                  <c:v>400</c:v>
                </c:pt>
                <c:pt idx="1783">
                  <c:v>400</c:v>
                </c:pt>
                <c:pt idx="1784">
                  <c:v>400</c:v>
                </c:pt>
                <c:pt idx="1785">
                  <c:v>400</c:v>
                </c:pt>
                <c:pt idx="1786">
                  <c:v>400</c:v>
                </c:pt>
                <c:pt idx="1787">
                  <c:v>400</c:v>
                </c:pt>
                <c:pt idx="1788">
                  <c:v>400</c:v>
                </c:pt>
                <c:pt idx="1789">
                  <c:v>400</c:v>
                </c:pt>
                <c:pt idx="1790">
                  <c:v>400</c:v>
                </c:pt>
                <c:pt idx="1791">
                  <c:v>400</c:v>
                </c:pt>
                <c:pt idx="1792">
                  <c:v>400</c:v>
                </c:pt>
                <c:pt idx="1793">
                  <c:v>400</c:v>
                </c:pt>
                <c:pt idx="1794">
                  <c:v>400</c:v>
                </c:pt>
                <c:pt idx="1795">
                  <c:v>400</c:v>
                </c:pt>
                <c:pt idx="1796">
                  <c:v>400</c:v>
                </c:pt>
                <c:pt idx="1797">
                  <c:v>400</c:v>
                </c:pt>
                <c:pt idx="1798">
                  <c:v>400</c:v>
                </c:pt>
                <c:pt idx="1799">
                  <c:v>400</c:v>
                </c:pt>
                <c:pt idx="1800">
                  <c:v>400</c:v>
                </c:pt>
                <c:pt idx="1801">
                  <c:v>400</c:v>
                </c:pt>
                <c:pt idx="1802">
                  <c:v>400</c:v>
                </c:pt>
                <c:pt idx="1803">
                  <c:v>400</c:v>
                </c:pt>
                <c:pt idx="1804">
                  <c:v>400</c:v>
                </c:pt>
                <c:pt idx="1805">
                  <c:v>400</c:v>
                </c:pt>
                <c:pt idx="1806">
                  <c:v>400</c:v>
                </c:pt>
                <c:pt idx="1807">
                  <c:v>400</c:v>
                </c:pt>
                <c:pt idx="1808">
                  <c:v>400</c:v>
                </c:pt>
                <c:pt idx="1809">
                  <c:v>400</c:v>
                </c:pt>
                <c:pt idx="1810">
                  <c:v>400</c:v>
                </c:pt>
                <c:pt idx="1811">
                  <c:v>400</c:v>
                </c:pt>
                <c:pt idx="1812">
                  <c:v>400</c:v>
                </c:pt>
                <c:pt idx="1813">
                  <c:v>400</c:v>
                </c:pt>
                <c:pt idx="1814">
                  <c:v>400</c:v>
                </c:pt>
                <c:pt idx="1815">
                  <c:v>400</c:v>
                </c:pt>
                <c:pt idx="1816">
                  <c:v>400</c:v>
                </c:pt>
                <c:pt idx="1817">
                  <c:v>400</c:v>
                </c:pt>
                <c:pt idx="1818">
                  <c:v>400</c:v>
                </c:pt>
                <c:pt idx="1819">
                  <c:v>400</c:v>
                </c:pt>
                <c:pt idx="1820">
                  <c:v>400</c:v>
                </c:pt>
                <c:pt idx="1821">
                  <c:v>400</c:v>
                </c:pt>
                <c:pt idx="1822">
                  <c:v>400</c:v>
                </c:pt>
                <c:pt idx="1823">
                  <c:v>400</c:v>
                </c:pt>
                <c:pt idx="1824">
                  <c:v>400</c:v>
                </c:pt>
                <c:pt idx="1825">
                  <c:v>400</c:v>
                </c:pt>
                <c:pt idx="1826">
                  <c:v>400</c:v>
                </c:pt>
                <c:pt idx="1827">
                  <c:v>400</c:v>
                </c:pt>
                <c:pt idx="1828">
                  <c:v>400</c:v>
                </c:pt>
                <c:pt idx="1829">
                  <c:v>400</c:v>
                </c:pt>
                <c:pt idx="1830">
                  <c:v>400</c:v>
                </c:pt>
                <c:pt idx="1831">
                  <c:v>400</c:v>
                </c:pt>
                <c:pt idx="1832">
                  <c:v>400</c:v>
                </c:pt>
                <c:pt idx="1833">
                  <c:v>400</c:v>
                </c:pt>
                <c:pt idx="1834">
                  <c:v>400</c:v>
                </c:pt>
                <c:pt idx="1835">
                  <c:v>400</c:v>
                </c:pt>
                <c:pt idx="1836">
                  <c:v>400</c:v>
                </c:pt>
                <c:pt idx="1837">
                  <c:v>400</c:v>
                </c:pt>
                <c:pt idx="1838">
                  <c:v>400</c:v>
                </c:pt>
                <c:pt idx="1839">
                  <c:v>400</c:v>
                </c:pt>
                <c:pt idx="1840">
                  <c:v>400</c:v>
                </c:pt>
                <c:pt idx="1841">
                  <c:v>400</c:v>
                </c:pt>
                <c:pt idx="1842">
                  <c:v>400</c:v>
                </c:pt>
                <c:pt idx="1843">
                  <c:v>400</c:v>
                </c:pt>
                <c:pt idx="1844">
                  <c:v>400</c:v>
                </c:pt>
                <c:pt idx="1845">
                  <c:v>400</c:v>
                </c:pt>
                <c:pt idx="1846">
                  <c:v>400</c:v>
                </c:pt>
                <c:pt idx="1847">
                  <c:v>400</c:v>
                </c:pt>
                <c:pt idx="1848">
                  <c:v>400</c:v>
                </c:pt>
                <c:pt idx="1849">
                  <c:v>400</c:v>
                </c:pt>
                <c:pt idx="1850">
                  <c:v>400</c:v>
                </c:pt>
                <c:pt idx="1851">
                  <c:v>400</c:v>
                </c:pt>
                <c:pt idx="1852">
                  <c:v>400</c:v>
                </c:pt>
                <c:pt idx="1853">
                  <c:v>400</c:v>
                </c:pt>
                <c:pt idx="1854">
                  <c:v>400</c:v>
                </c:pt>
                <c:pt idx="1855">
                  <c:v>400</c:v>
                </c:pt>
                <c:pt idx="1856">
                  <c:v>400</c:v>
                </c:pt>
                <c:pt idx="1857">
                  <c:v>400</c:v>
                </c:pt>
                <c:pt idx="1858">
                  <c:v>400</c:v>
                </c:pt>
                <c:pt idx="1859">
                  <c:v>400</c:v>
                </c:pt>
                <c:pt idx="1860">
                  <c:v>400</c:v>
                </c:pt>
                <c:pt idx="1861">
                  <c:v>400</c:v>
                </c:pt>
                <c:pt idx="1862">
                  <c:v>400</c:v>
                </c:pt>
                <c:pt idx="1863">
                  <c:v>400</c:v>
                </c:pt>
                <c:pt idx="1864">
                  <c:v>400</c:v>
                </c:pt>
                <c:pt idx="1865">
                  <c:v>400</c:v>
                </c:pt>
                <c:pt idx="1866">
                  <c:v>400</c:v>
                </c:pt>
                <c:pt idx="1867">
                  <c:v>400</c:v>
                </c:pt>
                <c:pt idx="1868">
                  <c:v>400</c:v>
                </c:pt>
                <c:pt idx="1869">
                  <c:v>400</c:v>
                </c:pt>
                <c:pt idx="1870">
                  <c:v>400</c:v>
                </c:pt>
                <c:pt idx="1871">
                  <c:v>400</c:v>
                </c:pt>
                <c:pt idx="1872">
                  <c:v>400</c:v>
                </c:pt>
                <c:pt idx="1873">
                  <c:v>400</c:v>
                </c:pt>
                <c:pt idx="1874">
                  <c:v>400</c:v>
                </c:pt>
                <c:pt idx="1875">
                  <c:v>400</c:v>
                </c:pt>
                <c:pt idx="1876">
                  <c:v>400</c:v>
                </c:pt>
                <c:pt idx="1877">
                  <c:v>400</c:v>
                </c:pt>
                <c:pt idx="1878">
                  <c:v>400</c:v>
                </c:pt>
                <c:pt idx="1879">
                  <c:v>400</c:v>
                </c:pt>
                <c:pt idx="1880">
                  <c:v>400</c:v>
                </c:pt>
                <c:pt idx="1881">
                  <c:v>400</c:v>
                </c:pt>
                <c:pt idx="1882">
                  <c:v>400</c:v>
                </c:pt>
                <c:pt idx="1883">
                  <c:v>400</c:v>
                </c:pt>
                <c:pt idx="1884">
                  <c:v>400</c:v>
                </c:pt>
                <c:pt idx="1885">
                  <c:v>400</c:v>
                </c:pt>
                <c:pt idx="1886">
                  <c:v>400</c:v>
                </c:pt>
                <c:pt idx="1887">
                  <c:v>400</c:v>
                </c:pt>
                <c:pt idx="1888">
                  <c:v>400</c:v>
                </c:pt>
                <c:pt idx="1889">
                  <c:v>400</c:v>
                </c:pt>
                <c:pt idx="1890">
                  <c:v>400</c:v>
                </c:pt>
                <c:pt idx="1891">
                  <c:v>400</c:v>
                </c:pt>
                <c:pt idx="1892">
                  <c:v>400</c:v>
                </c:pt>
                <c:pt idx="1893">
                  <c:v>400</c:v>
                </c:pt>
                <c:pt idx="1894">
                  <c:v>400</c:v>
                </c:pt>
                <c:pt idx="1895">
                  <c:v>400</c:v>
                </c:pt>
                <c:pt idx="1896">
                  <c:v>400</c:v>
                </c:pt>
                <c:pt idx="1897">
                  <c:v>400</c:v>
                </c:pt>
                <c:pt idx="1898">
                  <c:v>400</c:v>
                </c:pt>
                <c:pt idx="1899">
                  <c:v>400</c:v>
                </c:pt>
                <c:pt idx="1900">
                  <c:v>400</c:v>
                </c:pt>
                <c:pt idx="1901">
                  <c:v>400</c:v>
                </c:pt>
                <c:pt idx="1902">
                  <c:v>400</c:v>
                </c:pt>
                <c:pt idx="1903">
                  <c:v>400</c:v>
                </c:pt>
                <c:pt idx="1904">
                  <c:v>400</c:v>
                </c:pt>
                <c:pt idx="1905">
                  <c:v>400</c:v>
                </c:pt>
                <c:pt idx="1906">
                  <c:v>400</c:v>
                </c:pt>
                <c:pt idx="1907">
                  <c:v>400</c:v>
                </c:pt>
                <c:pt idx="1908">
                  <c:v>400</c:v>
                </c:pt>
                <c:pt idx="1909">
                  <c:v>400</c:v>
                </c:pt>
                <c:pt idx="1910">
                  <c:v>400</c:v>
                </c:pt>
                <c:pt idx="1911">
                  <c:v>400</c:v>
                </c:pt>
                <c:pt idx="1912">
                  <c:v>400</c:v>
                </c:pt>
                <c:pt idx="1913">
                  <c:v>400</c:v>
                </c:pt>
                <c:pt idx="1914">
                  <c:v>400</c:v>
                </c:pt>
                <c:pt idx="1915">
                  <c:v>400</c:v>
                </c:pt>
                <c:pt idx="1916">
                  <c:v>400</c:v>
                </c:pt>
                <c:pt idx="1917">
                  <c:v>400</c:v>
                </c:pt>
                <c:pt idx="1918">
                  <c:v>400</c:v>
                </c:pt>
                <c:pt idx="1919">
                  <c:v>400</c:v>
                </c:pt>
                <c:pt idx="1920">
                  <c:v>400</c:v>
                </c:pt>
                <c:pt idx="1921">
                  <c:v>400</c:v>
                </c:pt>
                <c:pt idx="1922">
                  <c:v>400</c:v>
                </c:pt>
                <c:pt idx="1923">
                  <c:v>400</c:v>
                </c:pt>
                <c:pt idx="1924">
                  <c:v>400</c:v>
                </c:pt>
                <c:pt idx="1925">
                  <c:v>400</c:v>
                </c:pt>
                <c:pt idx="1926">
                  <c:v>400</c:v>
                </c:pt>
                <c:pt idx="1927">
                  <c:v>400</c:v>
                </c:pt>
                <c:pt idx="1928">
                  <c:v>400</c:v>
                </c:pt>
                <c:pt idx="1929">
                  <c:v>400</c:v>
                </c:pt>
                <c:pt idx="1930">
                  <c:v>400</c:v>
                </c:pt>
                <c:pt idx="1931">
                  <c:v>400</c:v>
                </c:pt>
                <c:pt idx="1932">
                  <c:v>400</c:v>
                </c:pt>
                <c:pt idx="1933">
                  <c:v>400</c:v>
                </c:pt>
                <c:pt idx="1934">
                  <c:v>400</c:v>
                </c:pt>
                <c:pt idx="1935">
                  <c:v>400</c:v>
                </c:pt>
                <c:pt idx="1936">
                  <c:v>400</c:v>
                </c:pt>
                <c:pt idx="1937">
                  <c:v>400</c:v>
                </c:pt>
                <c:pt idx="1938">
                  <c:v>400</c:v>
                </c:pt>
                <c:pt idx="1939">
                  <c:v>400</c:v>
                </c:pt>
                <c:pt idx="1940">
                  <c:v>400</c:v>
                </c:pt>
                <c:pt idx="1941">
                  <c:v>400</c:v>
                </c:pt>
                <c:pt idx="1942">
                  <c:v>400</c:v>
                </c:pt>
                <c:pt idx="1943">
                  <c:v>400</c:v>
                </c:pt>
                <c:pt idx="1944">
                  <c:v>400</c:v>
                </c:pt>
                <c:pt idx="1945">
                  <c:v>400</c:v>
                </c:pt>
                <c:pt idx="1946">
                  <c:v>400</c:v>
                </c:pt>
                <c:pt idx="1947">
                  <c:v>400</c:v>
                </c:pt>
                <c:pt idx="1948">
                  <c:v>400</c:v>
                </c:pt>
                <c:pt idx="1949">
                  <c:v>400</c:v>
                </c:pt>
                <c:pt idx="1950">
                  <c:v>400</c:v>
                </c:pt>
                <c:pt idx="1951">
                  <c:v>400</c:v>
                </c:pt>
                <c:pt idx="1952">
                  <c:v>400</c:v>
                </c:pt>
                <c:pt idx="1953">
                  <c:v>400</c:v>
                </c:pt>
                <c:pt idx="1954">
                  <c:v>400</c:v>
                </c:pt>
                <c:pt idx="1955">
                  <c:v>400</c:v>
                </c:pt>
                <c:pt idx="1956">
                  <c:v>400</c:v>
                </c:pt>
                <c:pt idx="1957">
                  <c:v>400</c:v>
                </c:pt>
                <c:pt idx="1958">
                  <c:v>400</c:v>
                </c:pt>
                <c:pt idx="1959">
                  <c:v>400</c:v>
                </c:pt>
                <c:pt idx="1960">
                  <c:v>400</c:v>
                </c:pt>
                <c:pt idx="1961">
                  <c:v>400</c:v>
                </c:pt>
                <c:pt idx="1962">
                  <c:v>400</c:v>
                </c:pt>
                <c:pt idx="1963">
                  <c:v>400</c:v>
                </c:pt>
                <c:pt idx="1964">
                  <c:v>400</c:v>
                </c:pt>
                <c:pt idx="1965">
                  <c:v>400</c:v>
                </c:pt>
                <c:pt idx="1966">
                  <c:v>400</c:v>
                </c:pt>
                <c:pt idx="1967">
                  <c:v>400</c:v>
                </c:pt>
                <c:pt idx="1968">
                  <c:v>400</c:v>
                </c:pt>
                <c:pt idx="1969">
                  <c:v>400</c:v>
                </c:pt>
                <c:pt idx="1970">
                  <c:v>400</c:v>
                </c:pt>
                <c:pt idx="1971">
                  <c:v>400</c:v>
                </c:pt>
                <c:pt idx="1972">
                  <c:v>400</c:v>
                </c:pt>
                <c:pt idx="1973">
                  <c:v>400</c:v>
                </c:pt>
                <c:pt idx="1974">
                  <c:v>400</c:v>
                </c:pt>
                <c:pt idx="1975">
                  <c:v>400</c:v>
                </c:pt>
                <c:pt idx="1976">
                  <c:v>400</c:v>
                </c:pt>
                <c:pt idx="1977">
                  <c:v>400</c:v>
                </c:pt>
                <c:pt idx="1978">
                  <c:v>400</c:v>
                </c:pt>
                <c:pt idx="1979">
                  <c:v>400</c:v>
                </c:pt>
                <c:pt idx="1980">
                  <c:v>400</c:v>
                </c:pt>
                <c:pt idx="1981">
                  <c:v>400</c:v>
                </c:pt>
                <c:pt idx="1982">
                  <c:v>400</c:v>
                </c:pt>
                <c:pt idx="1983">
                  <c:v>400</c:v>
                </c:pt>
                <c:pt idx="1984">
                  <c:v>400</c:v>
                </c:pt>
                <c:pt idx="1985">
                  <c:v>400</c:v>
                </c:pt>
                <c:pt idx="1986">
                  <c:v>400</c:v>
                </c:pt>
                <c:pt idx="1987">
                  <c:v>400</c:v>
                </c:pt>
                <c:pt idx="1988">
                  <c:v>400</c:v>
                </c:pt>
                <c:pt idx="1989">
                  <c:v>400</c:v>
                </c:pt>
                <c:pt idx="1990">
                  <c:v>400</c:v>
                </c:pt>
                <c:pt idx="1991">
                  <c:v>400</c:v>
                </c:pt>
                <c:pt idx="1992">
                  <c:v>400</c:v>
                </c:pt>
                <c:pt idx="1993">
                  <c:v>400</c:v>
                </c:pt>
                <c:pt idx="1994">
                  <c:v>400</c:v>
                </c:pt>
                <c:pt idx="1995">
                  <c:v>400</c:v>
                </c:pt>
                <c:pt idx="1996">
                  <c:v>400</c:v>
                </c:pt>
                <c:pt idx="1997">
                  <c:v>400</c:v>
                </c:pt>
                <c:pt idx="1998">
                  <c:v>400</c:v>
                </c:pt>
                <c:pt idx="1999">
                  <c:v>400</c:v>
                </c:pt>
                <c:pt idx="2000">
                  <c:v>400</c:v>
                </c:pt>
                <c:pt idx="2001">
                  <c:v>400</c:v>
                </c:pt>
                <c:pt idx="2002">
                  <c:v>400</c:v>
                </c:pt>
                <c:pt idx="2003">
                  <c:v>400</c:v>
                </c:pt>
                <c:pt idx="2004">
                  <c:v>400</c:v>
                </c:pt>
                <c:pt idx="2005">
                  <c:v>400</c:v>
                </c:pt>
                <c:pt idx="2006">
                  <c:v>400</c:v>
                </c:pt>
                <c:pt idx="2007">
                  <c:v>400</c:v>
                </c:pt>
                <c:pt idx="2008">
                  <c:v>400</c:v>
                </c:pt>
                <c:pt idx="2009">
                  <c:v>400</c:v>
                </c:pt>
                <c:pt idx="2010">
                  <c:v>400</c:v>
                </c:pt>
                <c:pt idx="2011">
                  <c:v>400</c:v>
                </c:pt>
                <c:pt idx="2012">
                  <c:v>400</c:v>
                </c:pt>
                <c:pt idx="2013">
                  <c:v>400</c:v>
                </c:pt>
                <c:pt idx="2014">
                  <c:v>400</c:v>
                </c:pt>
                <c:pt idx="2015">
                  <c:v>400</c:v>
                </c:pt>
                <c:pt idx="2016">
                  <c:v>400</c:v>
                </c:pt>
                <c:pt idx="2017">
                  <c:v>400</c:v>
                </c:pt>
                <c:pt idx="2018">
                  <c:v>400</c:v>
                </c:pt>
                <c:pt idx="2019">
                  <c:v>400</c:v>
                </c:pt>
                <c:pt idx="2020">
                  <c:v>400</c:v>
                </c:pt>
                <c:pt idx="2021">
                  <c:v>400</c:v>
                </c:pt>
                <c:pt idx="2022">
                  <c:v>400</c:v>
                </c:pt>
                <c:pt idx="2023">
                  <c:v>400</c:v>
                </c:pt>
                <c:pt idx="2024">
                  <c:v>400</c:v>
                </c:pt>
                <c:pt idx="2025">
                  <c:v>400</c:v>
                </c:pt>
                <c:pt idx="2026">
                  <c:v>400</c:v>
                </c:pt>
                <c:pt idx="2027">
                  <c:v>400</c:v>
                </c:pt>
                <c:pt idx="2028">
                  <c:v>400</c:v>
                </c:pt>
                <c:pt idx="2029">
                  <c:v>400</c:v>
                </c:pt>
                <c:pt idx="2030">
                  <c:v>400</c:v>
                </c:pt>
                <c:pt idx="2031">
                  <c:v>400</c:v>
                </c:pt>
                <c:pt idx="2032">
                  <c:v>400</c:v>
                </c:pt>
                <c:pt idx="2033">
                  <c:v>400</c:v>
                </c:pt>
                <c:pt idx="2034">
                  <c:v>400</c:v>
                </c:pt>
                <c:pt idx="2035">
                  <c:v>400</c:v>
                </c:pt>
                <c:pt idx="2036">
                  <c:v>400</c:v>
                </c:pt>
                <c:pt idx="2037">
                  <c:v>400</c:v>
                </c:pt>
                <c:pt idx="2038">
                  <c:v>400</c:v>
                </c:pt>
                <c:pt idx="2039">
                  <c:v>400</c:v>
                </c:pt>
                <c:pt idx="2040">
                  <c:v>400</c:v>
                </c:pt>
                <c:pt idx="2041">
                  <c:v>400</c:v>
                </c:pt>
                <c:pt idx="2042">
                  <c:v>400</c:v>
                </c:pt>
                <c:pt idx="2043">
                  <c:v>400</c:v>
                </c:pt>
                <c:pt idx="2044">
                  <c:v>400</c:v>
                </c:pt>
                <c:pt idx="2045">
                  <c:v>400</c:v>
                </c:pt>
                <c:pt idx="2046">
                  <c:v>400</c:v>
                </c:pt>
                <c:pt idx="2047">
                  <c:v>400</c:v>
                </c:pt>
                <c:pt idx="2048">
                  <c:v>400</c:v>
                </c:pt>
                <c:pt idx="2049">
                  <c:v>400</c:v>
                </c:pt>
                <c:pt idx="2050">
                  <c:v>400</c:v>
                </c:pt>
                <c:pt idx="2051">
                  <c:v>400</c:v>
                </c:pt>
                <c:pt idx="2052">
                  <c:v>400</c:v>
                </c:pt>
                <c:pt idx="2053">
                  <c:v>400</c:v>
                </c:pt>
                <c:pt idx="2054">
                  <c:v>400</c:v>
                </c:pt>
                <c:pt idx="2055">
                  <c:v>400</c:v>
                </c:pt>
                <c:pt idx="2056">
                  <c:v>400</c:v>
                </c:pt>
                <c:pt idx="2057">
                  <c:v>400</c:v>
                </c:pt>
                <c:pt idx="2058">
                  <c:v>400</c:v>
                </c:pt>
                <c:pt idx="2059">
                  <c:v>400</c:v>
                </c:pt>
                <c:pt idx="2060">
                  <c:v>400</c:v>
                </c:pt>
                <c:pt idx="2061">
                  <c:v>400</c:v>
                </c:pt>
                <c:pt idx="2062">
                  <c:v>400</c:v>
                </c:pt>
                <c:pt idx="2063">
                  <c:v>400</c:v>
                </c:pt>
                <c:pt idx="2064">
                  <c:v>400</c:v>
                </c:pt>
                <c:pt idx="2065">
                  <c:v>400</c:v>
                </c:pt>
                <c:pt idx="2066">
                  <c:v>400</c:v>
                </c:pt>
                <c:pt idx="2067">
                  <c:v>400</c:v>
                </c:pt>
                <c:pt idx="2068">
                  <c:v>400</c:v>
                </c:pt>
                <c:pt idx="2069">
                  <c:v>400</c:v>
                </c:pt>
                <c:pt idx="2070">
                  <c:v>400</c:v>
                </c:pt>
                <c:pt idx="2071">
                  <c:v>400</c:v>
                </c:pt>
                <c:pt idx="2072">
                  <c:v>400</c:v>
                </c:pt>
                <c:pt idx="2073">
                  <c:v>400</c:v>
                </c:pt>
                <c:pt idx="2074">
                  <c:v>400</c:v>
                </c:pt>
                <c:pt idx="2075">
                  <c:v>400</c:v>
                </c:pt>
                <c:pt idx="2076">
                  <c:v>400</c:v>
                </c:pt>
                <c:pt idx="2077">
                  <c:v>400</c:v>
                </c:pt>
                <c:pt idx="2078">
                  <c:v>400</c:v>
                </c:pt>
                <c:pt idx="2079">
                  <c:v>400</c:v>
                </c:pt>
                <c:pt idx="2080">
                  <c:v>400</c:v>
                </c:pt>
                <c:pt idx="2081">
                  <c:v>400</c:v>
                </c:pt>
                <c:pt idx="2082">
                  <c:v>400</c:v>
                </c:pt>
                <c:pt idx="2083">
                  <c:v>400</c:v>
                </c:pt>
                <c:pt idx="2084">
                  <c:v>400</c:v>
                </c:pt>
                <c:pt idx="2085">
                  <c:v>400</c:v>
                </c:pt>
                <c:pt idx="2086">
                  <c:v>400</c:v>
                </c:pt>
                <c:pt idx="2087">
                  <c:v>400</c:v>
                </c:pt>
                <c:pt idx="2088">
                  <c:v>400</c:v>
                </c:pt>
                <c:pt idx="2089">
                  <c:v>400</c:v>
                </c:pt>
                <c:pt idx="2090">
                  <c:v>400</c:v>
                </c:pt>
                <c:pt idx="2091">
                  <c:v>400</c:v>
                </c:pt>
                <c:pt idx="2092">
                  <c:v>400</c:v>
                </c:pt>
                <c:pt idx="2093">
                  <c:v>400</c:v>
                </c:pt>
                <c:pt idx="2094">
                  <c:v>400</c:v>
                </c:pt>
                <c:pt idx="2095">
                  <c:v>400</c:v>
                </c:pt>
                <c:pt idx="2096">
                  <c:v>400</c:v>
                </c:pt>
                <c:pt idx="2097">
                  <c:v>400</c:v>
                </c:pt>
                <c:pt idx="2098">
                  <c:v>400</c:v>
                </c:pt>
                <c:pt idx="2099">
                  <c:v>400</c:v>
                </c:pt>
                <c:pt idx="2100">
                  <c:v>400</c:v>
                </c:pt>
                <c:pt idx="2101">
                  <c:v>400</c:v>
                </c:pt>
                <c:pt idx="2102">
                  <c:v>400</c:v>
                </c:pt>
                <c:pt idx="2103">
                  <c:v>400</c:v>
                </c:pt>
                <c:pt idx="2104">
                  <c:v>400</c:v>
                </c:pt>
                <c:pt idx="2105">
                  <c:v>400</c:v>
                </c:pt>
                <c:pt idx="2106">
                  <c:v>400</c:v>
                </c:pt>
                <c:pt idx="2107">
                  <c:v>400</c:v>
                </c:pt>
                <c:pt idx="2108">
                  <c:v>400</c:v>
                </c:pt>
                <c:pt idx="2109">
                  <c:v>400</c:v>
                </c:pt>
                <c:pt idx="2110">
                  <c:v>400</c:v>
                </c:pt>
                <c:pt idx="2111">
                  <c:v>400</c:v>
                </c:pt>
                <c:pt idx="2112">
                  <c:v>400</c:v>
                </c:pt>
                <c:pt idx="2113">
                  <c:v>400</c:v>
                </c:pt>
                <c:pt idx="2114">
                  <c:v>400</c:v>
                </c:pt>
                <c:pt idx="2115">
                  <c:v>400</c:v>
                </c:pt>
                <c:pt idx="2116">
                  <c:v>400</c:v>
                </c:pt>
                <c:pt idx="2117">
                  <c:v>400</c:v>
                </c:pt>
                <c:pt idx="2118">
                  <c:v>400</c:v>
                </c:pt>
                <c:pt idx="2119">
                  <c:v>400</c:v>
                </c:pt>
                <c:pt idx="2120">
                  <c:v>400</c:v>
                </c:pt>
                <c:pt idx="2121">
                  <c:v>400</c:v>
                </c:pt>
                <c:pt idx="2122">
                  <c:v>400</c:v>
                </c:pt>
                <c:pt idx="2123">
                  <c:v>400</c:v>
                </c:pt>
                <c:pt idx="2124">
                  <c:v>400</c:v>
                </c:pt>
                <c:pt idx="2125">
                  <c:v>400</c:v>
                </c:pt>
                <c:pt idx="2126">
                  <c:v>400</c:v>
                </c:pt>
                <c:pt idx="2127">
                  <c:v>400</c:v>
                </c:pt>
                <c:pt idx="2128">
                  <c:v>400</c:v>
                </c:pt>
                <c:pt idx="2129">
                  <c:v>400</c:v>
                </c:pt>
                <c:pt idx="2130">
                  <c:v>400</c:v>
                </c:pt>
                <c:pt idx="2131">
                  <c:v>400</c:v>
                </c:pt>
                <c:pt idx="2132">
                  <c:v>400</c:v>
                </c:pt>
                <c:pt idx="2133">
                  <c:v>400</c:v>
                </c:pt>
                <c:pt idx="2134">
                  <c:v>400</c:v>
                </c:pt>
                <c:pt idx="2135">
                  <c:v>400</c:v>
                </c:pt>
                <c:pt idx="2136">
                  <c:v>400</c:v>
                </c:pt>
                <c:pt idx="2137">
                  <c:v>400</c:v>
                </c:pt>
                <c:pt idx="2138">
                  <c:v>400</c:v>
                </c:pt>
                <c:pt idx="2139">
                  <c:v>400</c:v>
                </c:pt>
                <c:pt idx="2140">
                  <c:v>400</c:v>
                </c:pt>
                <c:pt idx="2141">
                  <c:v>400</c:v>
                </c:pt>
                <c:pt idx="2142">
                  <c:v>400</c:v>
                </c:pt>
                <c:pt idx="2143">
                  <c:v>400</c:v>
                </c:pt>
                <c:pt idx="2144">
                  <c:v>400</c:v>
                </c:pt>
                <c:pt idx="2145">
                  <c:v>400</c:v>
                </c:pt>
                <c:pt idx="2146">
                  <c:v>400</c:v>
                </c:pt>
                <c:pt idx="2147">
                  <c:v>400</c:v>
                </c:pt>
                <c:pt idx="2148">
                  <c:v>400</c:v>
                </c:pt>
                <c:pt idx="2149">
                  <c:v>400</c:v>
                </c:pt>
                <c:pt idx="2150">
                  <c:v>400</c:v>
                </c:pt>
                <c:pt idx="2151">
                  <c:v>400</c:v>
                </c:pt>
                <c:pt idx="2152">
                  <c:v>400</c:v>
                </c:pt>
                <c:pt idx="2153">
                  <c:v>400</c:v>
                </c:pt>
                <c:pt idx="2154">
                  <c:v>400</c:v>
                </c:pt>
                <c:pt idx="2155">
                  <c:v>400</c:v>
                </c:pt>
                <c:pt idx="2156">
                  <c:v>400</c:v>
                </c:pt>
                <c:pt idx="2157">
                  <c:v>400</c:v>
                </c:pt>
                <c:pt idx="2158">
                  <c:v>400</c:v>
                </c:pt>
                <c:pt idx="2159">
                  <c:v>400</c:v>
                </c:pt>
                <c:pt idx="2160">
                  <c:v>400</c:v>
                </c:pt>
                <c:pt idx="2161">
                  <c:v>400</c:v>
                </c:pt>
                <c:pt idx="2162">
                  <c:v>400</c:v>
                </c:pt>
                <c:pt idx="2163">
                  <c:v>400</c:v>
                </c:pt>
                <c:pt idx="2164">
                  <c:v>400</c:v>
                </c:pt>
                <c:pt idx="2165">
                  <c:v>400</c:v>
                </c:pt>
                <c:pt idx="2166">
                  <c:v>400</c:v>
                </c:pt>
                <c:pt idx="2167">
                  <c:v>400</c:v>
                </c:pt>
                <c:pt idx="2168">
                  <c:v>400</c:v>
                </c:pt>
                <c:pt idx="2169">
                  <c:v>400</c:v>
                </c:pt>
                <c:pt idx="2170">
                  <c:v>400</c:v>
                </c:pt>
                <c:pt idx="2171">
                  <c:v>400</c:v>
                </c:pt>
                <c:pt idx="2172">
                  <c:v>400</c:v>
                </c:pt>
                <c:pt idx="2173">
                  <c:v>400</c:v>
                </c:pt>
                <c:pt idx="2174">
                  <c:v>400</c:v>
                </c:pt>
                <c:pt idx="2175">
                  <c:v>400</c:v>
                </c:pt>
                <c:pt idx="2176">
                  <c:v>400</c:v>
                </c:pt>
                <c:pt idx="2177">
                  <c:v>400</c:v>
                </c:pt>
                <c:pt idx="2178">
                  <c:v>400</c:v>
                </c:pt>
                <c:pt idx="2179">
                  <c:v>400</c:v>
                </c:pt>
                <c:pt idx="2180">
                  <c:v>400</c:v>
                </c:pt>
                <c:pt idx="2181">
                  <c:v>400</c:v>
                </c:pt>
                <c:pt idx="2182">
                  <c:v>400</c:v>
                </c:pt>
                <c:pt idx="2183">
                  <c:v>400</c:v>
                </c:pt>
                <c:pt idx="2184">
                  <c:v>400</c:v>
                </c:pt>
                <c:pt idx="2185">
                  <c:v>400</c:v>
                </c:pt>
                <c:pt idx="2186">
                  <c:v>400</c:v>
                </c:pt>
                <c:pt idx="2187">
                  <c:v>400</c:v>
                </c:pt>
                <c:pt idx="2188">
                  <c:v>400</c:v>
                </c:pt>
                <c:pt idx="2189">
                  <c:v>400</c:v>
                </c:pt>
                <c:pt idx="2190">
                  <c:v>400</c:v>
                </c:pt>
                <c:pt idx="2191">
                  <c:v>400</c:v>
                </c:pt>
                <c:pt idx="2192">
                  <c:v>400</c:v>
                </c:pt>
                <c:pt idx="2193">
                  <c:v>400</c:v>
                </c:pt>
                <c:pt idx="2194">
                  <c:v>400</c:v>
                </c:pt>
                <c:pt idx="2195">
                  <c:v>400</c:v>
                </c:pt>
                <c:pt idx="2196">
                  <c:v>400</c:v>
                </c:pt>
                <c:pt idx="2197">
                  <c:v>400</c:v>
                </c:pt>
                <c:pt idx="2198">
                  <c:v>400</c:v>
                </c:pt>
                <c:pt idx="2199">
                  <c:v>400</c:v>
                </c:pt>
                <c:pt idx="2200">
                  <c:v>400</c:v>
                </c:pt>
                <c:pt idx="2201">
                  <c:v>400</c:v>
                </c:pt>
                <c:pt idx="2202">
                  <c:v>400</c:v>
                </c:pt>
                <c:pt idx="2203">
                  <c:v>400</c:v>
                </c:pt>
                <c:pt idx="2204">
                  <c:v>400</c:v>
                </c:pt>
                <c:pt idx="2205">
                  <c:v>400</c:v>
                </c:pt>
                <c:pt idx="2206">
                  <c:v>400</c:v>
                </c:pt>
                <c:pt idx="2207">
                  <c:v>400</c:v>
                </c:pt>
                <c:pt idx="2208">
                  <c:v>400</c:v>
                </c:pt>
                <c:pt idx="2209">
                  <c:v>400</c:v>
                </c:pt>
                <c:pt idx="2210">
                  <c:v>400</c:v>
                </c:pt>
                <c:pt idx="2211">
                  <c:v>400</c:v>
                </c:pt>
                <c:pt idx="2212">
                  <c:v>400</c:v>
                </c:pt>
                <c:pt idx="2213">
                  <c:v>400</c:v>
                </c:pt>
                <c:pt idx="2214">
                  <c:v>400</c:v>
                </c:pt>
                <c:pt idx="2215">
                  <c:v>400</c:v>
                </c:pt>
                <c:pt idx="2216">
                  <c:v>400</c:v>
                </c:pt>
                <c:pt idx="2217">
                  <c:v>400</c:v>
                </c:pt>
                <c:pt idx="2218">
                  <c:v>400</c:v>
                </c:pt>
                <c:pt idx="2219">
                  <c:v>400</c:v>
                </c:pt>
                <c:pt idx="2220">
                  <c:v>400</c:v>
                </c:pt>
                <c:pt idx="2221">
                  <c:v>400</c:v>
                </c:pt>
                <c:pt idx="2222">
                  <c:v>400</c:v>
                </c:pt>
                <c:pt idx="2223">
                  <c:v>400</c:v>
                </c:pt>
                <c:pt idx="2224">
                  <c:v>400</c:v>
                </c:pt>
                <c:pt idx="2225">
                  <c:v>400</c:v>
                </c:pt>
                <c:pt idx="2226">
                  <c:v>400</c:v>
                </c:pt>
                <c:pt idx="2227">
                  <c:v>400</c:v>
                </c:pt>
                <c:pt idx="2228">
                  <c:v>400</c:v>
                </c:pt>
                <c:pt idx="2229">
                  <c:v>400</c:v>
                </c:pt>
                <c:pt idx="2230">
                  <c:v>400</c:v>
                </c:pt>
                <c:pt idx="2231">
                  <c:v>400</c:v>
                </c:pt>
                <c:pt idx="2232">
                  <c:v>400</c:v>
                </c:pt>
                <c:pt idx="2233">
                  <c:v>400</c:v>
                </c:pt>
                <c:pt idx="2234">
                  <c:v>400</c:v>
                </c:pt>
                <c:pt idx="2235">
                  <c:v>400</c:v>
                </c:pt>
                <c:pt idx="2236">
                  <c:v>400</c:v>
                </c:pt>
                <c:pt idx="2237">
                  <c:v>400</c:v>
                </c:pt>
                <c:pt idx="2238">
                  <c:v>400</c:v>
                </c:pt>
                <c:pt idx="2239">
                  <c:v>400</c:v>
                </c:pt>
                <c:pt idx="2240">
                  <c:v>400</c:v>
                </c:pt>
                <c:pt idx="2241">
                  <c:v>400</c:v>
                </c:pt>
                <c:pt idx="2242">
                  <c:v>400</c:v>
                </c:pt>
                <c:pt idx="2243">
                  <c:v>400</c:v>
                </c:pt>
                <c:pt idx="2244">
                  <c:v>400</c:v>
                </c:pt>
                <c:pt idx="2245">
                  <c:v>400</c:v>
                </c:pt>
                <c:pt idx="2246">
                  <c:v>400</c:v>
                </c:pt>
                <c:pt idx="2247">
                  <c:v>400</c:v>
                </c:pt>
                <c:pt idx="2248">
                  <c:v>400</c:v>
                </c:pt>
                <c:pt idx="2249">
                  <c:v>400</c:v>
                </c:pt>
                <c:pt idx="2250">
                  <c:v>400</c:v>
                </c:pt>
                <c:pt idx="2251">
                  <c:v>400</c:v>
                </c:pt>
                <c:pt idx="2252">
                  <c:v>400</c:v>
                </c:pt>
                <c:pt idx="2253">
                  <c:v>400</c:v>
                </c:pt>
                <c:pt idx="2254">
                  <c:v>400</c:v>
                </c:pt>
                <c:pt idx="2255">
                  <c:v>400</c:v>
                </c:pt>
                <c:pt idx="2256">
                  <c:v>400</c:v>
                </c:pt>
                <c:pt idx="2257">
                  <c:v>400</c:v>
                </c:pt>
                <c:pt idx="2258">
                  <c:v>400</c:v>
                </c:pt>
                <c:pt idx="2259">
                  <c:v>400</c:v>
                </c:pt>
                <c:pt idx="2260">
                  <c:v>400</c:v>
                </c:pt>
                <c:pt idx="2261">
                  <c:v>400</c:v>
                </c:pt>
                <c:pt idx="2262">
                  <c:v>400</c:v>
                </c:pt>
                <c:pt idx="2263">
                  <c:v>400</c:v>
                </c:pt>
                <c:pt idx="2264">
                  <c:v>400</c:v>
                </c:pt>
                <c:pt idx="2265">
                  <c:v>400</c:v>
                </c:pt>
                <c:pt idx="2266">
                  <c:v>400</c:v>
                </c:pt>
                <c:pt idx="2267">
                  <c:v>400</c:v>
                </c:pt>
                <c:pt idx="2268">
                  <c:v>400</c:v>
                </c:pt>
                <c:pt idx="2269">
                  <c:v>400</c:v>
                </c:pt>
                <c:pt idx="2270">
                  <c:v>400</c:v>
                </c:pt>
                <c:pt idx="2271">
                  <c:v>400</c:v>
                </c:pt>
                <c:pt idx="2272">
                  <c:v>400</c:v>
                </c:pt>
                <c:pt idx="2273">
                  <c:v>400</c:v>
                </c:pt>
                <c:pt idx="2274">
                  <c:v>400</c:v>
                </c:pt>
                <c:pt idx="2275">
                  <c:v>400</c:v>
                </c:pt>
                <c:pt idx="2276">
                  <c:v>400</c:v>
                </c:pt>
                <c:pt idx="2277">
                  <c:v>400</c:v>
                </c:pt>
                <c:pt idx="2278">
                  <c:v>400</c:v>
                </c:pt>
                <c:pt idx="2279">
                  <c:v>400</c:v>
                </c:pt>
                <c:pt idx="2280">
                  <c:v>400</c:v>
                </c:pt>
                <c:pt idx="2281">
                  <c:v>400</c:v>
                </c:pt>
                <c:pt idx="2282">
                  <c:v>400</c:v>
                </c:pt>
                <c:pt idx="2283">
                  <c:v>400</c:v>
                </c:pt>
                <c:pt idx="2284">
                  <c:v>400</c:v>
                </c:pt>
                <c:pt idx="2285">
                  <c:v>400</c:v>
                </c:pt>
                <c:pt idx="2286">
                  <c:v>400</c:v>
                </c:pt>
                <c:pt idx="2287">
                  <c:v>400</c:v>
                </c:pt>
                <c:pt idx="2288">
                  <c:v>400</c:v>
                </c:pt>
                <c:pt idx="2289">
                  <c:v>400</c:v>
                </c:pt>
                <c:pt idx="2290">
                  <c:v>400</c:v>
                </c:pt>
                <c:pt idx="2291">
                  <c:v>400</c:v>
                </c:pt>
                <c:pt idx="2292">
                  <c:v>400</c:v>
                </c:pt>
                <c:pt idx="2293">
                  <c:v>400</c:v>
                </c:pt>
                <c:pt idx="2294">
                  <c:v>400</c:v>
                </c:pt>
                <c:pt idx="2295">
                  <c:v>400</c:v>
                </c:pt>
                <c:pt idx="2296">
                  <c:v>400</c:v>
                </c:pt>
                <c:pt idx="2297">
                  <c:v>400</c:v>
                </c:pt>
                <c:pt idx="2298">
                  <c:v>400</c:v>
                </c:pt>
                <c:pt idx="2299">
                  <c:v>400</c:v>
                </c:pt>
                <c:pt idx="2300">
                  <c:v>400</c:v>
                </c:pt>
                <c:pt idx="2301">
                  <c:v>400</c:v>
                </c:pt>
                <c:pt idx="2302">
                  <c:v>400</c:v>
                </c:pt>
                <c:pt idx="2303">
                  <c:v>400</c:v>
                </c:pt>
                <c:pt idx="2304">
                  <c:v>400</c:v>
                </c:pt>
                <c:pt idx="2305">
                  <c:v>400</c:v>
                </c:pt>
                <c:pt idx="2306">
                  <c:v>400</c:v>
                </c:pt>
                <c:pt idx="2307">
                  <c:v>400</c:v>
                </c:pt>
                <c:pt idx="2308">
                  <c:v>400</c:v>
                </c:pt>
                <c:pt idx="2309">
                  <c:v>400</c:v>
                </c:pt>
                <c:pt idx="2310">
                  <c:v>400</c:v>
                </c:pt>
                <c:pt idx="2311">
                  <c:v>400</c:v>
                </c:pt>
                <c:pt idx="2312">
                  <c:v>400</c:v>
                </c:pt>
                <c:pt idx="2313">
                  <c:v>400</c:v>
                </c:pt>
                <c:pt idx="2314">
                  <c:v>400</c:v>
                </c:pt>
                <c:pt idx="2315">
                  <c:v>400</c:v>
                </c:pt>
                <c:pt idx="2316">
                  <c:v>400</c:v>
                </c:pt>
                <c:pt idx="2317">
                  <c:v>400</c:v>
                </c:pt>
                <c:pt idx="2318">
                  <c:v>400</c:v>
                </c:pt>
                <c:pt idx="2319">
                  <c:v>400</c:v>
                </c:pt>
                <c:pt idx="2320">
                  <c:v>400</c:v>
                </c:pt>
                <c:pt idx="2321">
                  <c:v>400</c:v>
                </c:pt>
                <c:pt idx="2322">
                  <c:v>400</c:v>
                </c:pt>
                <c:pt idx="2323">
                  <c:v>400</c:v>
                </c:pt>
                <c:pt idx="2324">
                  <c:v>400</c:v>
                </c:pt>
                <c:pt idx="2325">
                  <c:v>400</c:v>
                </c:pt>
                <c:pt idx="2326">
                  <c:v>400</c:v>
                </c:pt>
                <c:pt idx="2327">
                  <c:v>400</c:v>
                </c:pt>
                <c:pt idx="2328">
                  <c:v>400</c:v>
                </c:pt>
                <c:pt idx="2329">
                  <c:v>400</c:v>
                </c:pt>
                <c:pt idx="2330">
                  <c:v>400</c:v>
                </c:pt>
                <c:pt idx="2331">
                  <c:v>400</c:v>
                </c:pt>
                <c:pt idx="2332">
                  <c:v>400</c:v>
                </c:pt>
                <c:pt idx="2333">
                  <c:v>400</c:v>
                </c:pt>
                <c:pt idx="2334">
                  <c:v>400</c:v>
                </c:pt>
                <c:pt idx="2335">
                  <c:v>400</c:v>
                </c:pt>
                <c:pt idx="2336">
                  <c:v>400</c:v>
                </c:pt>
                <c:pt idx="2337">
                  <c:v>400</c:v>
                </c:pt>
                <c:pt idx="2338">
                  <c:v>400</c:v>
                </c:pt>
                <c:pt idx="2339">
                  <c:v>400</c:v>
                </c:pt>
                <c:pt idx="2340">
                  <c:v>400</c:v>
                </c:pt>
                <c:pt idx="2341">
                  <c:v>400</c:v>
                </c:pt>
                <c:pt idx="2342">
                  <c:v>400</c:v>
                </c:pt>
                <c:pt idx="2343">
                  <c:v>400</c:v>
                </c:pt>
                <c:pt idx="2344">
                  <c:v>400</c:v>
                </c:pt>
                <c:pt idx="2345">
                  <c:v>400</c:v>
                </c:pt>
                <c:pt idx="2346">
                  <c:v>400</c:v>
                </c:pt>
                <c:pt idx="2347">
                  <c:v>400</c:v>
                </c:pt>
                <c:pt idx="2348">
                  <c:v>400</c:v>
                </c:pt>
                <c:pt idx="2349">
                  <c:v>400</c:v>
                </c:pt>
                <c:pt idx="2350">
                  <c:v>400</c:v>
                </c:pt>
                <c:pt idx="2351">
                  <c:v>400</c:v>
                </c:pt>
                <c:pt idx="2352">
                  <c:v>400</c:v>
                </c:pt>
                <c:pt idx="2353">
                  <c:v>400</c:v>
                </c:pt>
                <c:pt idx="2354">
                  <c:v>400</c:v>
                </c:pt>
                <c:pt idx="2355">
                  <c:v>400</c:v>
                </c:pt>
                <c:pt idx="2356">
                  <c:v>400</c:v>
                </c:pt>
                <c:pt idx="2357">
                  <c:v>400</c:v>
                </c:pt>
                <c:pt idx="2358">
                  <c:v>400</c:v>
                </c:pt>
                <c:pt idx="2359">
                  <c:v>400</c:v>
                </c:pt>
                <c:pt idx="2360">
                  <c:v>400</c:v>
                </c:pt>
                <c:pt idx="2361">
                  <c:v>400</c:v>
                </c:pt>
                <c:pt idx="2362">
                  <c:v>400</c:v>
                </c:pt>
                <c:pt idx="2363">
                  <c:v>400</c:v>
                </c:pt>
                <c:pt idx="2364">
                  <c:v>400</c:v>
                </c:pt>
                <c:pt idx="2365">
                  <c:v>400</c:v>
                </c:pt>
                <c:pt idx="2366">
                  <c:v>400</c:v>
                </c:pt>
                <c:pt idx="2367">
                  <c:v>400</c:v>
                </c:pt>
                <c:pt idx="2368">
                  <c:v>400</c:v>
                </c:pt>
                <c:pt idx="2369">
                  <c:v>400</c:v>
                </c:pt>
                <c:pt idx="2370">
                  <c:v>400</c:v>
                </c:pt>
                <c:pt idx="2371">
                  <c:v>400</c:v>
                </c:pt>
                <c:pt idx="2372">
                  <c:v>400</c:v>
                </c:pt>
                <c:pt idx="2373">
                  <c:v>400</c:v>
                </c:pt>
                <c:pt idx="2374">
                  <c:v>400</c:v>
                </c:pt>
                <c:pt idx="2375">
                  <c:v>400</c:v>
                </c:pt>
                <c:pt idx="2376">
                  <c:v>400</c:v>
                </c:pt>
                <c:pt idx="2377">
                  <c:v>400</c:v>
                </c:pt>
                <c:pt idx="2378">
                  <c:v>400</c:v>
                </c:pt>
                <c:pt idx="2379">
                  <c:v>400</c:v>
                </c:pt>
                <c:pt idx="2380">
                  <c:v>400</c:v>
                </c:pt>
                <c:pt idx="2381">
                  <c:v>400</c:v>
                </c:pt>
                <c:pt idx="2382">
                  <c:v>400</c:v>
                </c:pt>
                <c:pt idx="2383">
                  <c:v>400</c:v>
                </c:pt>
                <c:pt idx="2384">
                  <c:v>400</c:v>
                </c:pt>
                <c:pt idx="2385">
                  <c:v>400</c:v>
                </c:pt>
                <c:pt idx="2386">
                  <c:v>400</c:v>
                </c:pt>
                <c:pt idx="2387">
                  <c:v>400</c:v>
                </c:pt>
                <c:pt idx="2388">
                  <c:v>400</c:v>
                </c:pt>
                <c:pt idx="2389">
                  <c:v>400</c:v>
                </c:pt>
                <c:pt idx="2390">
                  <c:v>400</c:v>
                </c:pt>
                <c:pt idx="2391">
                  <c:v>400</c:v>
                </c:pt>
                <c:pt idx="2392">
                  <c:v>400</c:v>
                </c:pt>
                <c:pt idx="2393">
                  <c:v>400</c:v>
                </c:pt>
                <c:pt idx="2394">
                  <c:v>400</c:v>
                </c:pt>
                <c:pt idx="2395">
                  <c:v>400</c:v>
                </c:pt>
                <c:pt idx="2396">
                  <c:v>400</c:v>
                </c:pt>
                <c:pt idx="2397">
                  <c:v>400</c:v>
                </c:pt>
                <c:pt idx="2398">
                  <c:v>400</c:v>
                </c:pt>
                <c:pt idx="2399">
                  <c:v>400</c:v>
                </c:pt>
                <c:pt idx="2400">
                  <c:v>400</c:v>
                </c:pt>
                <c:pt idx="2401">
                  <c:v>400</c:v>
                </c:pt>
                <c:pt idx="2402">
                  <c:v>400</c:v>
                </c:pt>
                <c:pt idx="2403">
                  <c:v>400</c:v>
                </c:pt>
                <c:pt idx="2404">
                  <c:v>400</c:v>
                </c:pt>
                <c:pt idx="2405">
                  <c:v>400</c:v>
                </c:pt>
                <c:pt idx="2406">
                  <c:v>400</c:v>
                </c:pt>
                <c:pt idx="2407">
                  <c:v>400</c:v>
                </c:pt>
                <c:pt idx="2408">
                  <c:v>400</c:v>
                </c:pt>
                <c:pt idx="2409">
                  <c:v>400</c:v>
                </c:pt>
                <c:pt idx="2410">
                  <c:v>400</c:v>
                </c:pt>
                <c:pt idx="2411">
                  <c:v>400</c:v>
                </c:pt>
                <c:pt idx="2412">
                  <c:v>400</c:v>
                </c:pt>
                <c:pt idx="2413">
                  <c:v>400</c:v>
                </c:pt>
                <c:pt idx="2414">
                  <c:v>400</c:v>
                </c:pt>
                <c:pt idx="2415">
                  <c:v>400</c:v>
                </c:pt>
                <c:pt idx="2416">
                  <c:v>400</c:v>
                </c:pt>
                <c:pt idx="2417">
                  <c:v>400</c:v>
                </c:pt>
                <c:pt idx="2418">
                  <c:v>400</c:v>
                </c:pt>
                <c:pt idx="2419">
                  <c:v>400</c:v>
                </c:pt>
                <c:pt idx="2420">
                  <c:v>400</c:v>
                </c:pt>
                <c:pt idx="2421">
                  <c:v>400</c:v>
                </c:pt>
                <c:pt idx="2422">
                  <c:v>400</c:v>
                </c:pt>
                <c:pt idx="2423">
                  <c:v>400</c:v>
                </c:pt>
                <c:pt idx="2424">
                  <c:v>400</c:v>
                </c:pt>
                <c:pt idx="2425">
                  <c:v>400</c:v>
                </c:pt>
                <c:pt idx="2426">
                  <c:v>400</c:v>
                </c:pt>
                <c:pt idx="2427">
                  <c:v>400</c:v>
                </c:pt>
                <c:pt idx="2428">
                  <c:v>400</c:v>
                </c:pt>
                <c:pt idx="2429">
                  <c:v>400</c:v>
                </c:pt>
                <c:pt idx="2430">
                  <c:v>400</c:v>
                </c:pt>
                <c:pt idx="2431">
                  <c:v>400</c:v>
                </c:pt>
                <c:pt idx="2432">
                  <c:v>400</c:v>
                </c:pt>
                <c:pt idx="2433">
                  <c:v>400</c:v>
                </c:pt>
                <c:pt idx="2434">
                  <c:v>400</c:v>
                </c:pt>
                <c:pt idx="2435">
                  <c:v>400</c:v>
                </c:pt>
                <c:pt idx="2436">
                  <c:v>400</c:v>
                </c:pt>
                <c:pt idx="2437">
                  <c:v>400</c:v>
                </c:pt>
                <c:pt idx="2438">
                  <c:v>400</c:v>
                </c:pt>
                <c:pt idx="2439">
                  <c:v>400</c:v>
                </c:pt>
                <c:pt idx="2440">
                  <c:v>400</c:v>
                </c:pt>
                <c:pt idx="2441">
                  <c:v>400</c:v>
                </c:pt>
                <c:pt idx="2442">
                  <c:v>400</c:v>
                </c:pt>
                <c:pt idx="2443">
                  <c:v>400</c:v>
                </c:pt>
                <c:pt idx="2444">
                  <c:v>400</c:v>
                </c:pt>
                <c:pt idx="2445">
                  <c:v>400</c:v>
                </c:pt>
                <c:pt idx="2446">
                  <c:v>400</c:v>
                </c:pt>
                <c:pt idx="2447">
                  <c:v>400</c:v>
                </c:pt>
                <c:pt idx="2448">
                  <c:v>400</c:v>
                </c:pt>
                <c:pt idx="2449">
                  <c:v>400</c:v>
                </c:pt>
                <c:pt idx="2450">
                  <c:v>400</c:v>
                </c:pt>
                <c:pt idx="2451">
                  <c:v>400</c:v>
                </c:pt>
                <c:pt idx="2452">
                  <c:v>400</c:v>
                </c:pt>
                <c:pt idx="2453">
                  <c:v>400</c:v>
                </c:pt>
                <c:pt idx="2454">
                  <c:v>400</c:v>
                </c:pt>
                <c:pt idx="2455">
                  <c:v>400</c:v>
                </c:pt>
                <c:pt idx="2456">
                  <c:v>400</c:v>
                </c:pt>
                <c:pt idx="2457">
                  <c:v>400</c:v>
                </c:pt>
                <c:pt idx="2458">
                  <c:v>400</c:v>
                </c:pt>
                <c:pt idx="2459">
                  <c:v>400</c:v>
                </c:pt>
                <c:pt idx="2460">
                  <c:v>400</c:v>
                </c:pt>
                <c:pt idx="2461">
                  <c:v>400</c:v>
                </c:pt>
                <c:pt idx="2462">
                  <c:v>400</c:v>
                </c:pt>
                <c:pt idx="2463">
                  <c:v>400</c:v>
                </c:pt>
                <c:pt idx="2464">
                  <c:v>400</c:v>
                </c:pt>
                <c:pt idx="2465">
                  <c:v>400</c:v>
                </c:pt>
                <c:pt idx="2466">
                  <c:v>400</c:v>
                </c:pt>
                <c:pt idx="2467">
                  <c:v>400</c:v>
                </c:pt>
                <c:pt idx="2468">
                  <c:v>400</c:v>
                </c:pt>
                <c:pt idx="2469">
                  <c:v>400</c:v>
                </c:pt>
                <c:pt idx="2470">
                  <c:v>400</c:v>
                </c:pt>
                <c:pt idx="2471">
                  <c:v>400</c:v>
                </c:pt>
                <c:pt idx="2472">
                  <c:v>400</c:v>
                </c:pt>
                <c:pt idx="2473">
                  <c:v>400</c:v>
                </c:pt>
                <c:pt idx="2474">
                  <c:v>400</c:v>
                </c:pt>
                <c:pt idx="2475">
                  <c:v>400</c:v>
                </c:pt>
                <c:pt idx="2476">
                  <c:v>400</c:v>
                </c:pt>
                <c:pt idx="2477">
                  <c:v>400</c:v>
                </c:pt>
                <c:pt idx="2478">
                  <c:v>400</c:v>
                </c:pt>
                <c:pt idx="2479">
                  <c:v>400</c:v>
                </c:pt>
                <c:pt idx="2480">
                  <c:v>400</c:v>
                </c:pt>
                <c:pt idx="2481">
                  <c:v>400</c:v>
                </c:pt>
                <c:pt idx="2482">
                  <c:v>400</c:v>
                </c:pt>
                <c:pt idx="2483">
                  <c:v>400</c:v>
                </c:pt>
                <c:pt idx="2484">
                  <c:v>400</c:v>
                </c:pt>
                <c:pt idx="2485">
                  <c:v>400</c:v>
                </c:pt>
                <c:pt idx="2486">
                  <c:v>400</c:v>
                </c:pt>
                <c:pt idx="2487">
                  <c:v>400</c:v>
                </c:pt>
                <c:pt idx="2488">
                  <c:v>400</c:v>
                </c:pt>
                <c:pt idx="2489">
                  <c:v>400</c:v>
                </c:pt>
                <c:pt idx="2490">
                  <c:v>400</c:v>
                </c:pt>
                <c:pt idx="2491">
                  <c:v>400</c:v>
                </c:pt>
                <c:pt idx="2492">
                  <c:v>400</c:v>
                </c:pt>
                <c:pt idx="2493">
                  <c:v>400</c:v>
                </c:pt>
                <c:pt idx="2494">
                  <c:v>400</c:v>
                </c:pt>
                <c:pt idx="2495">
                  <c:v>400</c:v>
                </c:pt>
                <c:pt idx="2496">
                  <c:v>400</c:v>
                </c:pt>
                <c:pt idx="2497">
                  <c:v>400</c:v>
                </c:pt>
                <c:pt idx="2498">
                  <c:v>400</c:v>
                </c:pt>
                <c:pt idx="2499">
                  <c:v>400</c:v>
                </c:pt>
                <c:pt idx="2500">
                  <c:v>400</c:v>
                </c:pt>
                <c:pt idx="2501">
                  <c:v>400</c:v>
                </c:pt>
                <c:pt idx="2502">
                  <c:v>400</c:v>
                </c:pt>
                <c:pt idx="2503">
                  <c:v>400</c:v>
                </c:pt>
                <c:pt idx="2504">
                  <c:v>400</c:v>
                </c:pt>
                <c:pt idx="2505">
                  <c:v>400</c:v>
                </c:pt>
                <c:pt idx="2506">
                  <c:v>400</c:v>
                </c:pt>
                <c:pt idx="2507">
                  <c:v>400</c:v>
                </c:pt>
                <c:pt idx="2508">
                  <c:v>400</c:v>
                </c:pt>
                <c:pt idx="2509">
                  <c:v>400</c:v>
                </c:pt>
                <c:pt idx="2510">
                  <c:v>400</c:v>
                </c:pt>
                <c:pt idx="2511">
                  <c:v>400</c:v>
                </c:pt>
                <c:pt idx="2512">
                  <c:v>400</c:v>
                </c:pt>
                <c:pt idx="2513">
                  <c:v>400</c:v>
                </c:pt>
                <c:pt idx="2514">
                  <c:v>400</c:v>
                </c:pt>
                <c:pt idx="2515">
                  <c:v>400</c:v>
                </c:pt>
                <c:pt idx="2516">
                  <c:v>400</c:v>
                </c:pt>
                <c:pt idx="2517">
                  <c:v>400</c:v>
                </c:pt>
                <c:pt idx="2518">
                  <c:v>400</c:v>
                </c:pt>
                <c:pt idx="2519">
                  <c:v>400</c:v>
                </c:pt>
                <c:pt idx="2520">
                  <c:v>400</c:v>
                </c:pt>
                <c:pt idx="2521">
                  <c:v>400</c:v>
                </c:pt>
                <c:pt idx="2522">
                  <c:v>400</c:v>
                </c:pt>
                <c:pt idx="2523">
                  <c:v>400</c:v>
                </c:pt>
                <c:pt idx="2524">
                  <c:v>400</c:v>
                </c:pt>
                <c:pt idx="2525">
                  <c:v>400</c:v>
                </c:pt>
                <c:pt idx="2526">
                  <c:v>400</c:v>
                </c:pt>
                <c:pt idx="2527">
                  <c:v>400</c:v>
                </c:pt>
                <c:pt idx="2528">
                  <c:v>400</c:v>
                </c:pt>
                <c:pt idx="2529">
                  <c:v>400</c:v>
                </c:pt>
                <c:pt idx="2530">
                  <c:v>400</c:v>
                </c:pt>
                <c:pt idx="2531">
                  <c:v>400</c:v>
                </c:pt>
                <c:pt idx="2532">
                  <c:v>400</c:v>
                </c:pt>
                <c:pt idx="2533">
                  <c:v>400</c:v>
                </c:pt>
                <c:pt idx="2534">
                  <c:v>400</c:v>
                </c:pt>
                <c:pt idx="2535">
                  <c:v>400</c:v>
                </c:pt>
                <c:pt idx="2536">
                  <c:v>400</c:v>
                </c:pt>
                <c:pt idx="2537">
                  <c:v>400</c:v>
                </c:pt>
                <c:pt idx="2538">
                  <c:v>400</c:v>
                </c:pt>
                <c:pt idx="2539">
                  <c:v>400</c:v>
                </c:pt>
                <c:pt idx="2540">
                  <c:v>400</c:v>
                </c:pt>
                <c:pt idx="2541">
                  <c:v>400</c:v>
                </c:pt>
                <c:pt idx="2542">
                  <c:v>400</c:v>
                </c:pt>
                <c:pt idx="2543">
                  <c:v>400</c:v>
                </c:pt>
                <c:pt idx="2544">
                  <c:v>400</c:v>
                </c:pt>
                <c:pt idx="2545">
                  <c:v>400</c:v>
                </c:pt>
                <c:pt idx="2546">
                  <c:v>400</c:v>
                </c:pt>
                <c:pt idx="2547">
                  <c:v>400</c:v>
                </c:pt>
                <c:pt idx="2548">
                  <c:v>400</c:v>
                </c:pt>
                <c:pt idx="2549">
                  <c:v>400</c:v>
                </c:pt>
                <c:pt idx="2550">
                  <c:v>400</c:v>
                </c:pt>
                <c:pt idx="2551">
                  <c:v>400</c:v>
                </c:pt>
                <c:pt idx="2552">
                  <c:v>400</c:v>
                </c:pt>
                <c:pt idx="2553">
                  <c:v>400</c:v>
                </c:pt>
                <c:pt idx="2554">
                  <c:v>400</c:v>
                </c:pt>
                <c:pt idx="2555">
                  <c:v>400</c:v>
                </c:pt>
                <c:pt idx="2556">
                  <c:v>400</c:v>
                </c:pt>
                <c:pt idx="2557">
                  <c:v>400</c:v>
                </c:pt>
                <c:pt idx="2558">
                  <c:v>400</c:v>
                </c:pt>
                <c:pt idx="2559">
                  <c:v>400</c:v>
                </c:pt>
                <c:pt idx="2560">
                  <c:v>400</c:v>
                </c:pt>
                <c:pt idx="2561">
                  <c:v>400</c:v>
                </c:pt>
                <c:pt idx="2562">
                  <c:v>400</c:v>
                </c:pt>
                <c:pt idx="2563">
                  <c:v>400</c:v>
                </c:pt>
                <c:pt idx="2564">
                  <c:v>400</c:v>
                </c:pt>
                <c:pt idx="2565">
                  <c:v>400</c:v>
                </c:pt>
                <c:pt idx="2566">
                  <c:v>400</c:v>
                </c:pt>
                <c:pt idx="2567">
                  <c:v>400</c:v>
                </c:pt>
                <c:pt idx="2568">
                  <c:v>400</c:v>
                </c:pt>
                <c:pt idx="2569">
                  <c:v>400</c:v>
                </c:pt>
                <c:pt idx="2570">
                  <c:v>400</c:v>
                </c:pt>
                <c:pt idx="2571">
                  <c:v>400</c:v>
                </c:pt>
                <c:pt idx="2572">
                  <c:v>400</c:v>
                </c:pt>
                <c:pt idx="2573">
                  <c:v>400</c:v>
                </c:pt>
                <c:pt idx="2574">
                  <c:v>400</c:v>
                </c:pt>
                <c:pt idx="2575">
                  <c:v>400</c:v>
                </c:pt>
                <c:pt idx="2576">
                  <c:v>400</c:v>
                </c:pt>
                <c:pt idx="2577">
                  <c:v>400</c:v>
                </c:pt>
                <c:pt idx="2578">
                  <c:v>400</c:v>
                </c:pt>
                <c:pt idx="2579">
                  <c:v>400</c:v>
                </c:pt>
                <c:pt idx="2580">
                  <c:v>400</c:v>
                </c:pt>
                <c:pt idx="2581">
                  <c:v>400</c:v>
                </c:pt>
                <c:pt idx="2582">
                  <c:v>400</c:v>
                </c:pt>
                <c:pt idx="2583">
                  <c:v>400</c:v>
                </c:pt>
                <c:pt idx="2584">
                  <c:v>400</c:v>
                </c:pt>
                <c:pt idx="2585">
                  <c:v>400</c:v>
                </c:pt>
                <c:pt idx="2586">
                  <c:v>400</c:v>
                </c:pt>
                <c:pt idx="2587">
                  <c:v>400</c:v>
                </c:pt>
                <c:pt idx="2588">
                  <c:v>400</c:v>
                </c:pt>
                <c:pt idx="2589">
                  <c:v>400</c:v>
                </c:pt>
                <c:pt idx="2590">
                  <c:v>400</c:v>
                </c:pt>
                <c:pt idx="2591">
                  <c:v>400</c:v>
                </c:pt>
                <c:pt idx="2592">
                  <c:v>400</c:v>
                </c:pt>
                <c:pt idx="2593">
                  <c:v>400</c:v>
                </c:pt>
                <c:pt idx="2594">
                  <c:v>400</c:v>
                </c:pt>
                <c:pt idx="2595">
                  <c:v>400</c:v>
                </c:pt>
                <c:pt idx="2596">
                  <c:v>400</c:v>
                </c:pt>
                <c:pt idx="2597">
                  <c:v>400</c:v>
                </c:pt>
                <c:pt idx="2598">
                  <c:v>400</c:v>
                </c:pt>
                <c:pt idx="2599">
                  <c:v>400</c:v>
                </c:pt>
                <c:pt idx="2600">
                  <c:v>400</c:v>
                </c:pt>
                <c:pt idx="2601">
                  <c:v>400</c:v>
                </c:pt>
                <c:pt idx="2602">
                  <c:v>400</c:v>
                </c:pt>
                <c:pt idx="2603">
                  <c:v>400</c:v>
                </c:pt>
                <c:pt idx="2604">
                  <c:v>400</c:v>
                </c:pt>
                <c:pt idx="2605">
                  <c:v>400</c:v>
                </c:pt>
                <c:pt idx="2606">
                  <c:v>400</c:v>
                </c:pt>
                <c:pt idx="2607">
                  <c:v>400</c:v>
                </c:pt>
                <c:pt idx="2608">
                  <c:v>400</c:v>
                </c:pt>
                <c:pt idx="2609">
                  <c:v>400</c:v>
                </c:pt>
                <c:pt idx="2610">
                  <c:v>400</c:v>
                </c:pt>
                <c:pt idx="2611">
                  <c:v>400</c:v>
                </c:pt>
                <c:pt idx="2612">
                  <c:v>400</c:v>
                </c:pt>
                <c:pt idx="2613">
                  <c:v>400</c:v>
                </c:pt>
                <c:pt idx="2614">
                  <c:v>400</c:v>
                </c:pt>
                <c:pt idx="2615">
                  <c:v>400</c:v>
                </c:pt>
                <c:pt idx="2616">
                  <c:v>400</c:v>
                </c:pt>
                <c:pt idx="2617">
                  <c:v>400</c:v>
                </c:pt>
                <c:pt idx="2618">
                  <c:v>400</c:v>
                </c:pt>
                <c:pt idx="2619">
                  <c:v>400</c:v>
                </c:pt>
                <c:pt idx="2620">
                  <c:v>400</c:v>
                </c:pt>
                <c:pt idx="2621">
                  <c:v>400</c:v>
                </c:pt>
                <c:pt idx="2622">
                  <c:v>400</c:v>
                </c:pt>
                <c:pt idx="2623">
                  <c:v>400</c:v>
                </c:pt>
                <c:pt idx="2624">
                  <c:v>400</c:v>
                </c:pt>
                <c:pt idx="2625">
                  <c:v>400</c:v>
                </c:pt>
                <c:pt idx="2626">
                  <c:v>400</c:v>
                </c:pt>
                <c:pt idx="2627">
                  <c:v>400</c:v>
                </c:pt>
                <c:pt idx="2628">
                  <c:v>400</c:v>
                </c:pt>
                <c:pt idx="2629">
                  <c:v>400</c:v>
                </c:pt>
                <c:pt idx="2630">
                  <c:v>400</c:v>
                </c:pt>
                <c:pt idx="2631">
                  <c:v>400</c:v>
                </c:pt>
                <c:pt idx="2632">
                  <c:v>400</c:v>
                </c:pt>
                <c:pt idx="2633">
                  <c:v>400</c:v>
                </c:pt>
                <c:pt idx="2634">
                  <c:v>400</c:v>
                </c:pt>
                <c:pt idx="2635">
                  <c:v>400</c:v>
                </c:pt>
                <c:pt idx="2636">
                  <c:v>400</c:v>
                </c:pt>
                <c:pt idx="2637">
                  <c:v>400</c:v>
                </c:pt>
                <c:pt idx="2638">
                  <c:v>400</c:v>
                </c:pt>
                <c:pt idx="2639">
                  <c:v>400</c:v>
                </c:pt>
                <c:pt idx="2640">
                  <c:v>400</c:v>
                </c:pt>
                <c:pt idx="2641">
                  <c:v>400</c:v>
                </c:pt>
                <c:pt idx="2642">
                  <c:v>400</c:v>
                </c:pt>
                <c:pt idx="2643">
                  <c:v>400</c:v>
                </c:pt>
                <c:pt idx="2644">
                  <c:v>400</c:v>
                </c:pt>
                <c:pt idx="2645">
                  <c:v>400</c:v>
                </c:pt>
                <c:pt idx="2646">
                  <c:v>400</c:v>
                </c:pt>
                <c:pt idx="2647">
                  <c:v>400</c:v>
                </c:pt>
                <c:pt idx="2648">
                  <c:v>400</c:v>
                </c:pt>
                <c:pt idx="2649">
                  <c:v>400</c:v>
                </c:pt>
                <c:pt idx="2650">
                  <c:v>400</c:v>
                </c:pt>
                <c:pt idx="2651">
                  <c:v>400</c:v>
                </c:pt>
                <c:pt idx="2652">
                  <c:v>400</c:v>
                </c:pt>
                <c:pt idx="2653">
                  <c:v>400</c:v>
                </c:pt>
                <c:pt idx="2654">
                  <c:v>400</c:v>
                </c:pt>
                <c:pt idx="2655">
                  <c:v>400</c:v>
                </c:pt>
                <c:pt idx="2656">
                  <c:v>400</c:v>
                </c:pt>
                <c:pt idx="2657">
                  <c:v>400</c:v>
                </c:pt>
                <c:pt idx="2658">
                  <c:v>400</c:v>
                </c:pt>
                <c:pt idx="2659">
                  <c:v>400</c:v>
                </c:pt>
                <c:pt idx="2660">
                  <c:v>400</c:v>
                </c:pt>
                <c:pt idx="2661">
                  <c:v>400</c:v>
                </c:pt>
                <c:pt idx="2662">
                  <c:v>400</c:v>
                </c:pt>
                <c:pt idx="2663">
                  <c:v>400</c:v>
                </c:pt>
                <c:pt idx="2664">
                  <c:v>400</c:v>
                </c:pt>
                <c:pt idx="2665">
                  <c:v>400</c:v>
                </c:pt>
                <c:pt idx="2666">
                  <c:v>400</c:v>
                </c:pt>
                <c:pt idx="2667">
                  <c:v>400</c:v>
                </c:pt>
                <c:pt idx="2668">
                  <c:v>400</c:v>
                </c:pt>
                <c:pt idx="2669">
                  <c:v>400</c:v>
                </c:pt>
                <c:pt idx="2670">
                  <c:v>400</c:v>
                </c:pt>
                <c:pt idx="2671">
                  <c:v>400</c:v>
                </c:pt>
                <c:pt idx="2672">
                  <c:v>400</c:v>
                </c:pt>
                <c:pt idx="2673">
                  <c:v>400</c:v>
                </c:pt>
                <c:pt idx="2674">
                  <c:v>400</c:v>
                </c:pt>
                <c:pt idx="2675">
                  <c:v>400</c:v>
                </c:pt>
                <c:pt idx="2676">
                  <c:v>400</c:v>
                </c:pt>
                <c:pt idx="2677">
                  <c:v>400</c:v>
                </c:pt>
                <c:pt idx="2678">
                  <c:v>400</c:v>
                </c:pt>
                <c:pt idx="2679">
                  <c:v>400</c:v>
                </c:pt>
                <c:pt idx="2680">
                  <c:v>400</c:v>
                </c:pt>
                <c:pt idx="2681">
                  <c:v>400</c:v>
                </c:pt>
                <c:pt idx="2682">
                  <c:v>400</c:v>
                </c:pt>
                <c:pt idx="2683">
                  <c:v>400</c:v>
                </c:pt>
                <c:pt idx="2684">
                  <c:v>400</c:v>
                </c:pt>
                <c:pt idx="2685">
                  <c:v>400</c:v>
                </c:pt>
                <c:pt idx="2686">
                  <c:v>400</c:v>
                </c:pt>
                <c:pt idx="2687">
                  <c:v>400</c:v>
                </c:pt>
                <c:pt idx="2688">
                  <c:v>400</c:v>
                </c:pt>
                <c:pt idx="2689">
                  <c:v>400</c:v>
                </c:pt>
                <c:pt idx="2690">
                  <c:v>400</c:v>
                </c:pt>
                <c:pt idx="2691">
                  <c:v>400</c:v>
                </c:pt>
                <c:pt idx="2692">
                  <c:v>400</c:v>
                </c:pt>
                <c:pt idx="2693">
                  <c:v>400</c:v>
                </c:pt>
                <c:pt idx="2694">
                  <c:v>400</c:v>
                </c:pt>
                <c:pt idx="2695">
                  <c:v>400</c:v>
                </c:pt>
                <c:pt idx="2696">
                  <c:v>400</c:v>
                </c:pt>
                <c:pt idx="2697">
                  <c:v>400</c:v>
                </c:pt>
                <c:pt idx="2698">
                  <c:v>400</c:v>
                </c:pt>
                <c:pt idx="2699">
                  <c:v>400</c:v>
                </c:pt>
                <c:pt idx="2700">
                  <c:v>400</c:v>
                </c:pt>
                <c:pt idx="2701">
                  <c:v>400</c:v>
                </c:pt>
                <c:pt idx="2702">
                  <c:v>400</c:v>
                </c:pt>
                <c:pt idx="2703">
                  <c:v>400</c:v>
                </c:pt>
                <c:pt idx="2704">
                  <c:v>400</c:v>
                </c:pt>
                <c:pt idx="2705">
                  <c:v>400</c:v>
                </c:pt>
                <c:pt idx="2706">
                  <c:v>400</c:v>
                </c:pt>
                <c:pt idx="2707">
                  <c:v>400</c:v>
                </c:pt>
                <c:pt idx="2708">
                  <c:v>400</c:v>
                </c:pt>
                <c:pt idx="2709">
                  <c:v>400</c:v>
                </c:pt>
                <c:pt idx="2710">
                  <c:v>400</c:v>
                </c:pt>
                <c:pt idx="2711">
                  <c:v>400</c:v>
                </c:pt>
                <c:pt idx="2712">
                  <c:v>400</c:v>
                </c:pt>
                <c:pt idx="2713">
                  <c:v>400</c:v>
                </c:pt>
                <c:pt idx="2714">
                  <c:v>400</c:v>
                </c:pt>
                <c:pt idx="2715">
                  <c:v>400</c:v>
                </c:pt>
                <c:pt idx="2716">
                  <c:v>400</c:v>
                </c:pt>
                <c:pt idx="2717">
                  <c:v>400</c:v>
                </c:pt>
                <c:pt idx="2718">
                  <c:v>400</c:v>
                </c:pt>
                <c:pt idx="2719">
                  <c:v>400</c:v>
                </c:pt>
                <c:pt idx="2720">
                  <c:v>400</c:v>
                </c:pt>
                <c:pt idx="2721">
                  <c:v>400</c:v>
                </c:pt>
                <c:pt idx="2722">
                  <c:v>400</c:v>
                </c:pt>
                <c:pt idx="2723">
                  <c:v>400</c:v>
                </c:pt>
                <c:pt idx="2724">
                  <c:v>400</c:v>
                </c:pt>
                <c:pt idx="2725">
                  <c:v>400</c:v>
                </c:pt>
                <c:pt idx="2726">
                  <c:v>400</c:v>
                </c:pt>
                <c:pt idx="2727">
                  <c:v>400</c:v>
                </c:pt>
                <c:pt idx="2728">
                  <c:v>400</c:v>
                </c:pt>
                <c:pt idx="2729">
                  <c:v>400</c:v>
                </c:pt>
                <c:pt idx="2730">
                  <c:v>400</c:v>
                </c:pt>
                <c:pt idx="2731">
                  <c:v>400</c:v>
                </c:pt>
                <c:pt idx="2732">
                  <c:v>400</c:v>
                </c:pt>
                <c:pt idx="2733">
                  <c:v>400</c:v>
                </c:pt>
                <c:pt idx="2734">
                  <c:v>400</c:v>
                </c:pt>
                <c:pt idx="2735">
                  <c:v>400</c:v>
                </c:pt>
                <c:pt idx="2736">
                  <c:v>400</c:v>
                </c:pt>
                <c:pt idx="2737">
                  <c:v>400</c:v>
                </c:pt>
                <c:pt idx="2738">
                  <c:v>400</c:v>
                </c:pt>
                <c:pt idx="2739">
                  <c:v>400</c:v>
                </c:pt>
                <c:pt idx="2740">
                  <c:v>400</c:v>
                </c:pt>
                <c:pt idx="2741">
                  <c:v>400</c:v>
                </c:pt>
                <c:pt idx="2742">
                  <c:v>400</c:v>
                </c:pt>
                <c:pt idx="2743">
                  <c:v>400</c:v>
                </c:pt>
                <c:pt idx="2744">
                  <c:v>400</c:v>
                </c:pt>
                <c:pt idx="2745">
                  <c:v>400</c:v>
                </c:pt>
                <c:pt idx="2746">
                  <c:v>400</c:v>
                </c:pt>
                <c:pt idx="2747">
                  <c:v>400</c:v>
                </c:pt>
                <c:pt idx="2748">
                  <c:v>400</c:v>
                </c:pt>
                <c:pt idx="2749">
                  <c:v>400</c:v>
                </c:pt>
                <c:pt idx="2750">
                  <c:v>400</c:v>
                </c:pt>
                <c:pt idx="2751">
                  <c:v>400</c:v>
                </c:pt>
                <c:pt idx="2752">
                  <c:v>400</c:v>
                </c:pt>
                <c:pt idx="2753">
                  <c:v>400</c:v>
                </c:pt>
                <c:pt idx="2754">
                  <c:v>400</c:v>
                </c:pt>
                <c:pt idx="2755">
                  <c:v>400</c:v>
                </c:pt>
                <c:pt idx="2756">
                  <c:v>400</c:v>
                </c:pt>
                <c:pt idx="2757">
                  <c:v>400</c:v>
                </c:pt>
                <c:pt idx="2758">
                  <c:v>400</c:v>
                </c:pt>
                <c:pt idx="2759">
                  <c:v>400</c:v>
                </c:pt>
                <c:pt idx="2760">
                  <c:v>400</c:v>
                </c:pt>
                <c:pt idx="2761">
                  <c:v>400</c:v>
                </c:pt>
                <c:pt idx="2762">
                  <c:v>400</c:v>
                </c:pt>
                <c:pt idx="2763">
                  <c:v>400</c:v>
                </c:pt>
                <c:pt idx="2764">
                  <c:v>400</c:v>
                </c:pt>
                <c:pt idx="2765">
                  <c:v>400</c:v>
                </c:pt>
                <c:pt idx="2766">
                  <c:v>400</c:v>
                </c:pt>
                <c:pt idx="2767">
                  <c:v>400</c:v>
                </c:pt>
                <c:pt idx="2768">
                  <c:v>400</c:v>
                </c:pt>
                <c:pt idx="2769">
                  <c:v>400</c:v>
                </c:pt>
                <c:pt idx="2770">
                  <c:v>400</c:v>
                </c:pt>
                <c:pt idx="2771">
                  <c:v>400</c:v>
                </c:pt>
                <c:pt idx="2772">
                  <c:v>400</c:v>
                </c:pt>
                <c:pt idx="2773">
                  <c:v>400</c:v>
                </c:pt>
                <c:pt idx="2774">
                  <c:v>400</c:v>
                </c:pt>
                <c:pt idx="2775">
                  <c:v>400</c:v>
                </c:pt>
                <c:pt idx="2776">
                  <c:v>400</c:v>
                </c:pt>
                <c:pt idx="2777">
                  <c:v>400</c:v>
                </c:pt>
                <c:pt idx="2778">
                  <c:v>400</c:v>
                </c:pt>
                <c:pt idx="2779">
                  <c:v>400</c:v>
                </c:pt>
                <c:pt idx="2780">
                  <c:v>400</c:v>
                </c:pt>
                <c:pt idx="2781">
                  <c:v>400</c:v>
                </c:pt>
                <c:pt idx="2782">
                  <c:v>400</c:v>
                </c:pt>
                <c:pt idx="2783">
                  <c:v>400</c:v>
                </c:pt>
                <c:pt idx="2784">
                  <c:v>400</c:v>
                </c:pt>
                <c:pt idx="2785">
                  <c:v>400</c:v>
                </c:pt>
                <c:pt idx="2786">
                  <c:v>400</c:v>
                </c:pt>
                <c:pt idx="2787">
                  <c:v>400</c:v>
                </c:pt>
                <c:pt idx="2788">
                  <c:v>400</c:v>
                </c:pt>
                <c:pt idx="2789">
                  <c:v>400</c:v>
                </c:pt>
                <c:pt idx="2790">
                  <c:v>400</c:v>
                </c:pt>
                <c:pt idx="2791">
                  <c:v>400</c:v>
                </c:pt>
                <c:pt idx="2792">
                  <c:v>400</c:v>
                </c:pt>
                <c:pt idx="2793">
                  <c:v>400</c:v>
                </c:pt>
                <c:pt idx="2794">
                  <c:v>400</c:v>
                </c:pt>
                <c:pt idx="2795">
                  <c:v>400</c:v>
                </c:pt>
                <c:pt idx="2796">
                  <c:v>400</c:v>
                </c:pt>
                <c:pt idx="2797">
                  <c:v>400</c:v>
                </c:pt>
                <c:pt idx="2798">
                  <c:v>400</c:v>
                </c:pt>
                <c:pt idx="2799">
                  <c:v>400</c:v>
                </c:pt>
                <c:pt idx="2800">
                  <c:v>400</c:v>
                </c:pt>
                <c:pt idx="2801">
                  <c:v>400</c:v>
                </c:pt>
                <c:pt idx="2802">
                  <c:v>400</c:v>
                </c:pt>
                <c:pt idx="2803">
                  <c:v>400</c:v>
                </c:pt>
                <c:pt idx="2804">
                  <c:v>400</c:v>
                </c:pt>
                <c:pt idx="2805">
                  <c:v>400</c:v>
                </c:pt>
                <c:pt idx="2806">
                  <c:v>400</c:v>
                </c:pt>
                <c:pt idx="2807">
                  <c:v>400</c:v>
                </c:pt>
                <c:pt idx="2808">
                  <c:v>400</c:v>
                </c:pt>
                <c:pt idx="2809">
                  <c:v>400</c:v>
                </c:pt>
                <c:pt idx="2810">
                  <c:v>400</c:v>
                </c:pt>
                <c:pt idx="2811">
                  <c:v>400</c:v>
                </c:pt>
                <c:pt idx="2812">
                  <c:v>400</c:v>
                </c:pt>
                <c:pt idx="2813">
                  <c:v>400</c:v>
                </c:pt>
                <c:pt idx="2814">
                  <c:v>400</c:v>
                </c:pt>
                <c:pt idx="2815">
                  <c:v>400</c:v>
                </c:pt>
                <c:pt idx="2816">
                  <c:v>400</c:v>
                </c:pt>
                <c:pt idx="2817">
                  <c:v>400</c:v>
                </c:pt>
                <c:pt idx="2818">
                  <c:v>400</c:v>
                </c:pt>
                <c:pt idx="2819">
                  <c:v>400</c:v>
                </c:pt>
                <c:pt idx="2820">
                  <c:v>400</c:v>
                </c:pt>
                <c:pt idx="2821">
                  <c:v>400</c:v>
                </c:pt>
                <c:pt idx="2822">
                  <c:v>400</c:v>
                </c:pt>
                <c:pt idx="2823">
                  <c:v>400</c:v>
                </c:pt>
                <c:pt idx="2824">
                  <c:v>400</c:v>
                </c:pt>
                <c:pt idx="2825">
                  <c:v>400</c:v>
                </c:pt>
                <c:pt idx="2826">
                  <c:v>400</c:v>
                </c:pt>
                <c:pt idx="2827">
                  <c:v>400</c:v>
                </c:pt>
                <c:pt idx="2828">
                  <c:v>400</c:v>
                </c:pt>
                <c:pt idx="2829">
                  <c:v>400</c:v>
                </c:pt>
                <c:pt idx="2830">
                  <c:v>400</c:v>
                </c:pt>
                <c:pt idx="2831">
                  <c:v>400</c:v>
                </c:pt>
                <c:pt idx="2832">
                  <c:v>400</c:v>
                </c:pt>
                <c:pt idx="2833">
                  <c:v>400</c:v>
                </c:pt>
                <c:pt idx="2834">
                  <c:v>400</c:v>
                </c:pt>
                <c:pt idx="2835">
                  <c:v>400</c:v>
                </c:pt>
                <c:pt idx="2836">
                  <c:v>400</c:v>
                </c:pt>
                <c:pt idx="2837">
                  <c:v>400</c:v>
                </c:pt>
                <c:pt idx="2838">
                  <c:v>400</c:v>
                </c:pt>
                <c:pt idx="2839">
                  <c:v>400</c:v>
                </c:pt>
                <c:pt idx="2840">
                  <c:v>400</c:v>
                </c:pt>
                <c:pt idx="2841">
                  <c:v>400</c:v>
                </c:pt>
                <c:pt idx="2842">
                  <c:v>400</c:v>
                </c:pt>
                <c:pt idx="2843">
                  <c:v>400</c:v>
                </c:pt>
                <c:pt idx="2844">
                  <c:v>400</c:v>
                </c:pt>
                <c:pt idx="2845">
                  <c:v>400</c:v>
                </c:pt>
                <c:pt idx="2846">
                  <c:v>400</c:v>
                </c:pt>
                <c:pt idx="2847">
                  <c:v>400</c:v>
                </c:pt>
                <c:pt idx="2848">
                  <c:v>400</c:v>
                </c:pt>
                <c:pt idx="2849">
                  <c:v>400</c:v>
                </c:pt>
                <c:pt idx="2850">
                  <c:v>400</c:v>
                </c:pt>
                <c:pt idx="2851">
                  <c:v>400</c:v>
                </c:pt>
                <c:pt idx="2852">
                  <c:v>400</c:v>
                </c:pt>
                <c:pt idx="2853">
                  <c:v>400</c:v>
                </c:pt>
                <c:pt idx="2854">
                  <c:v>400</c:v>
                </c:pt>
                <c:pt idx="2855">
                  <c:v>400</c:v>
                </c:pt>
                <c:pt idx="2856">
                  <c:v>400</c:v>
                </c:pt>
                <c:pt idx="2857">
                  <c:v>400</c:v>
                </c:pt>
                <c:pt idx="2858">
                  <c:v>400</c:v>
                </c:pt>
                <c:pt idx="2859">
                  <c:v>400</c:v>
                </c:pt>
                <c:pt idx="2860">
                  <c:v>400</c:v>
                </c:pt>
                <c:pt idx="2861">
                  <c:v>400</c:v>
                </c:pt>
                <c:pt idx="2862">
                  <c:v>400</c:v>
                </c:pt>
                <c:pt idx="2863">
                  <c:v>400</c:v>
                </c:pt>
                <c:pt idx="2864">
                  <c:v>400</c:v>
                </c:pt>
                <c:pt idx="2865">
                  <c:v>400</c:v>
                </c:pt>
                <c:pt idx="2866">
                  <c:v>400</c:v>
                </c:pt>
                <c:pt idx="2867">
                  <c:v>400</c:v>
                </c:pt>
                <c:pt idx="2868">
                  <c:v>400</c:v>
                </c:pt>
                <c:pt idx="2869">
                  <c:v>400</c:v>
                </c:pt>
                <c:pt idx="2870">
                  <c:v>400</c:v>
                </c:pt>
                <c:pt idx="2871">
                  <c:v>400</c:v>
                </c:pt>
                <c:pt idx="2872">
                  <c:v>400</c:v>
                </c:pt>
                <c:pt idx="2873">
                  <c:v>400</c:v>
                </c:pt>
                <c:pt idx="2874">
                  <c:v>400</c:v>
                </c:pt>
                <c:pt idx="2875">
                  <c:v>400</c:v>
                </c:pt>
                <c:pt idx="2876">
                  <c:v>400</c:v>
                </c:pt>
                <c:pt idx="2877">
                  <c:v>400</c:v>
                </c:pt>
                <c:pt idx="2878">
                  <c:v>400</c:v>
                </c:pt>
                <c:pt idx="2879">
                  <c:v>400</c:v>
                </c:pt>
                <c:pt idx="2880">
                  <c:v>400</c:v>
                </c:pt>
                <c:pt idx="2881">
                  <c:v>400</c:v>
                </c:pt>
                <c:pt idx="2882">
                  <c:v>400</c:v>
                </c:pt>
                <c:pt idx="2883">
                  <c:v>400</c:v>
                </c:pt>
                <c:pt idx="2884">
                  <c:v>400</c:v>
                </c:pt>
                <c:pt idx="2885">
                  <c:v>400</c:v>
                </c:pt>
                <c:pt idx="2886">
                  <c:v>400</c:v>
                </c:pt>
                <c:pt idx="2887">
                  <c:v>400</c:v>
                </c:pt>
                <c:pt idx="2888">
                  <c:v>400</c:v>
                </c:pt>
                <c:pt idx="2889">
                  <c:v>400</c:v>
                </c:pt>
                <c:pt idx="2890">
                  <c:v>400</c:v>
                </c:pt>
                <c:pt idx="2891">
                  <c:v>400</c:v>
                </c:pt>
                <c:pt idx="2892">
                  <c:v>400</c:v>
                </c:pt>
                <c:pt idx="2893">
                  <c:v>400</c:v>
                </c:pt>
                <c:pt idx="2894">
                  <c:v>400</c:v>
                </c:pt>
                <c:pt idx="2895">
                  <c:v>400</c:v>
                </c:pt>
                <c:pt idx="2896">
                  <c:v>400</c:v>
                </c:pt>
                <c:pt idx="2897">
                  <c:v>400</c:v>
                </c:pt>
                <c:pt idx="2898">
                  <c:v>400</c:v>
                </c:pt>
                <c:pt idx="2899">
                  <c:v>400</c:v>
                </c:pt>
                <c:pt idx="2900">
                  <c:v>400</c:v>
                </c:pt>
                <c:pt idx="2901">
                  <c:v>400</c:v>
                </c:pt>
                <c:pt idx="2902">
                  <c:v>400</c:v>
                </c:pt>
                <c:pt idx="2903">
                  <c:v>400</c:v>
                </c:pt>
                <c:pt idx="2904">
                  <c:v>400</c:v>
                </c:pt>
                <c:pt idx="2905">
                  <c:v>400</c:v>
                </c:pt>
                <c:pt idx="2906">
                  <c:v>400</c:v>
                </c:pt>
                <c:pt idx="2907">
                  <c:v>400</c:v>
                </c:pt>
                <c:pt idx="2908">
                  <c:v>400</c:v>
                </c:pt>
                <c:pt idx="2909">
                  <c:v>400</c:v>
                </c:pt>
                <c:pt idx="2910">
                  <c:v>400</c:v>
                </c:pt>
                <c:pt idx="2911">
                  <c:v>400</c:v>
                </c:pt>
                <c:pt idx="2912">
                  <c:v>400</c:v>
                </c:pt>
                <c:pt idx="2913">
                  <c:v>400</c:v>
                </c:pt>
                <c:pt idx="2914">
                  <c:v>400</c:v>
                </c:pt>
                <c:pt idx="2915">
                  <c:v>400</c:v>
                </c:pt>
                <c:pt idx="2916">
                  <c:v>400</c:v>
                </c:pt>
                <c:pt idx="2917">
                  <c:v>400</c:v>
                </c:pt>
                <c:pt idx="2918">
                  <c:v>400</c:v>
                </c:pt>
                <c:pt idx="2919">
                  <c:v>400</c:v>
                </c:pt>
                <c:pt idx="2920">
                  <c:v>400</c:v>
                </c:pt>
                <c:pt idx="2921">
                  <c:v>400</c:v>
                </c:pt>
                <c:pt idx="2922">
                  <c:v>400</c:v>
                </c:pt>
                <c:pt idx="2923">
                  <c:v>400</c:v>
                </c:pt>
                <c:pt idx="2924">
                  <c:v>400</c:v>
                </c:pt>
                <c:pt idx="2925">
                  <c:v>400</c:v>
                </c:pt>
                <c:pt idx="2926">
                  <c:v>400</c:v>
                </c:pt>
                <c:pt idx="2927">
                  <c:v>400</c:v>
                </c:pt>
                <c:pt idx="2928">
                  <c:v>400</c:v>
                </c:pt>
                <c:pt idx="2929">
                  <c:v>400</c:v>
                </c:pt>
                <c:pt idx="2930">
                  <c:v>400</c:v>
                </c:pt>
                <c:pt idx="2931">
                  <c:v>400</c:v>
                </c:pt>
                <c:pt idx="2932">
                  <c:v>400</c:v>
                </c:pt>
                <c:pt idx="2933">
                  <c:v>400</c:v>
                </c:pt>
                <c:pt idx="2934">
                  <c:v>400</c:v>
                </c:pt>
                <c:pt idx="2935">
                  <c:v>400</c:v>
                </c:pt>
                <c:pt idx="2936">
                  <c:v>400</c:v>
                </c:pt>
                <c:pt idx="2937">
                  <c:v>400</c:v>
                </c:pt>
                <c:pt idx="2938">
                  <c:v>400</c:v>
                </c:pt>
                <c:pt idx="2939">
                  <c:v>400</c:v>
                </c:pt>
                <c:pt idx="2940">
                  <c:v>400</c:v>
                </c:pt>
                <c:pt idx="2941">
                  <c:v>400</c:v>
                </c:pt>
                <c:pt idx="2942">
                  <c:v>400</c:v>
                </c:pt>
                <c:pt idx="2943">
                  <c:v>400</c:v>
                </c:pt>
                <c:pt idx="2944">
                  <c:v>400</c:v>
                </c:pt>
                <c:pt idx="2945">
                  <c:v>400</c:v>
                </c:pt>
                <c:pt idx="2946">
                  <c:v>400</c:v>
                </c:pt>
                <c:pt idx="2947">
                  <c:v>400</c:v>
                </c:pt>
                <c:pt idx="2948">
                  <c:v>400</c:v>
                </c:pt>
                <c:pt idx="2949">
                  <c:v>400</c:v>
                </c:pt>
                <c:pt idx="2950">
                  <c:v>400</c:v>
                </c:pt>
                <c:pt idx="2951">
                  <c:v>400</c:v>
                </c:pt>
                <c:pt idx="2952">
                  <c:v>400</c:v>
                </c:pt>
                <c:pt idx="2953">
                  <c:v>400</c:v>
                </c:pt>
                <c:pt idx="2954">
                  <c:v>400</c:v>
                </c:pt>
                <c:pt idx="2955">
                  <c:v>400</c:v>
                </c:pt>
                <c:pt idx="2956">
                  <c:v>400</c:v>
                </c:pt>
                <c:pt idx="2957">
                  <c:v>400</c:v>
                </c:pt>
                <c:pt idx="2958">
                  <c:v>400</c:v>
                </c:pt>
                <c:pt idx="2959">
                  <c:v>400</c:v>
                </c:pt>
                <c:pt idx="2960">
                  <c:v>400</c:v>
                </c:pt>
                <c:pt idx="2961">
                  <c:v>400</c:v>
                </c:pt>
                <c:pt idx="2962">
                  <c:v>400</c:v>
                </c:pt>
                <c:pt idx="2963">
                  <c:v>400</c:v>
                </c:pt>
                <c:pt idx="2964">
                  <c:v>400</c:v>
                </c:pt>
                <c:pt idx="2965">
                  <c:v>400</c:v>
                </c:pt>
                <c:pt idx="2966">
                  <c:v>400</c:v>
                </c:pt>
                <c:pt idx="2967">
                  <c:v>400</c:v>
                </c:pt>
                <c:pt idx="2968">
                  <c:v>400</c:v>
                </c:pt>
                <c:pt idx="2969">
                  <c:v>400</c:v>
                </c:pt>
                <c:pt idx="2970">
                  <c:v>400</c:v>
                </c:pt>
                <c:pt idx="2971">
                  <c:v>400</c:v>
                </c:pt>
                <c:pt idx="2972">
                  <c:v>400</c:v>
                </c:pt>
                <c:pt idx="2973">
                  <c:v>400</c:v>
                </c:pt>
                <c:pt idx="2974">
                  <c:v>400</c:v>
                </c:pt>
                <c:pt idx="2975">
                  <c:v>400</c:v>
                </c:pt>
                <c:pt idx="2976">
                  <c:v>400</c:v>
                </c:pt>
                <c:pt idx="2977">
                  <c:v>400</c:v>
                </c:pt>
                <c:pt idx="2978">
                  <c:v>400</c:v>
                </c:pt>
                <c:pt idx="2979">
                  <c:v>400</c:v>
                </c:pt>
                <c:pt idx="2980">
                  <c:v>400</c:v>
                </c:pt>
                <c:pt idx="2981">
                  <c:v>400</c:v>
                </c:pt>
                <c:pt idx="2982">
                  <c:v>400</c:v>
                </c:pt>
                <c:pt idx="2983">
                  <c:v>400</c:v>
                </c:pt>
                <c:pt idx="2984">
                  <c:v>400</c:v>
                </c:pt>
                <c:pt idx="2985">
                  <c:v>400</c:v>
                </c:pt>
                <c:pt idx="2986">
                  <c:v>400</c:v>
                </c:pt>
                <c:pt idx="2987">
                  <c:v>400</c:v>
                </c:pt>
                <c:pt idx="2988">
                  <c:v>400</c:v>
                </c:pt>
                <c:pt idx="2989">
                  <c:v>400</c:v>
                </c:pt>
                <c:pt idx="2990">
                  <c:v>400</c:v>
                </c:pt>
                <c:pt idx="2991">
                  <c:v>400</c:v>
                </c:pt>
                <c:pt idx="2992">
                  <c:v>400</c:v>
                </c:pt>
                <c:pt idx="2993">
                  <c:v>400</c:v>
                </c:pt>
                <c:pt idx="2994">
                  <c:v>400</c:v>
                </c:pt>
                <c:pt idx="2995">
                  <c:v>400</c:v>
                </c:pt>
                <c:pt idx="2996">
                  <c:v>400</c:v>
                </c:pt>
                <c:pt idx="2997">
                  <c:v>400</c:v>
                </c:pt>
                <c:pt idx="2998">
                  <c:v>400</c:v>
                </c:pt>
                <c:pt idx="2999">
                  <c:v>400</c:v>
                </c:pt>
                <c:pt idx="3000">
                  <c:v>400</c:v>
                </c:pt>
                <c:pt idx="3001">
                  <c:v>400</c:v>
                </c:pt>
                <c:pt idx="3002">
                  <c:v>400</c:v>
                </c:pt>
                <c:pt idx="3003">
                  <c:v>400</c:v>
                </c:pt>
                <c:pt idx="3004">
                  <c:v>400</c:v>
                </c:pt>
                <c:pt idx="3005">
                  <c:v>400</c:v>
                </c:pt>
                <c:pt idx="3006">
                  <c:v>400</c:v>
                </c:pt>
                <c:pt idx="3007">
                  <c:v>400</c:v>
                </c:pt>
                <c:pt idx="3008">
                  <c:v>400</c:v>
                </c:pt>
                <c:pt idx="3009">
                  <c:v>400</c:v>
                </c:pt>
                <c:pt idx="3010">
                  <c:v>400</c:v>
                </c:pt>
                <c:pt idx="3011">
                  <c:v>400</c:v>
                </c:pt>
                <c:pt idx="3012">
                  <c:v>400</c:v>
                </c:pt>
                <c:pt idx="3013">
                  <c:v>400</c:v>
                </c:pt>
                <c:pt idx="3014">
                  <c:v>400</c:v>
                </c:pt>
                <c:pt idx="3015">
                  <c:v>400</c:v>
                </c:pt>
                <c:pt idx="3016">
                  <c:v>400</c:v>
                </c:pt>
                <c:pt idx="3017">
                  <c:v>400</c:v>
                </c:pt>
                <c:pt idx="3018">
                  <c:v>400</c:v>
                </c:pt>
                <c:pt idx="3019">
                  <c:v>400</c:v>
                </c:pt>
                <c:pt idx="3020">
                  <c:v>400</c:v>
                </c:pt>
                <c:pt idx="3021">
                  <c:v>400</c:v>
                </c:pt>
                <c:pt idx="3022">
                  <c:v>400</c:v>
                </c:pt>
                <c:pt idx="3023">
                  <c:v>400</c:v>
                </c:pt>
                <c:pt idx="3024">
                  <c:v>400</c:v>
                </c:pt>
                <c:pt idx="3025">
                  <c:v>400</c:v>
                </c:pt>
                <c:pt idx="3026">
                  <c:v>400</c:v>
                </c:pt>
                <c:pt idx="3027">
                  <c:v>400</c:v>
                </c:pt>
                <c:pt idx="3028">
                  <c:v>400</c:v>
                </c:pt>
                <c:pt idx="3029">
                  <c:v>400</c:v>
                </c:pt>
                <c:pt idx="3030">
                  <c:v>400</c:v>
                </c:pt>
                <c:pt idx="3031">
                  <c:v>400</c:v>
                </c:pt>
                <c:pt idx="3032">
                  <c:v>400</c:v>
                </c:pt>
                <c:pt idx="3033">
                  <c:v>400</c:v>
                </c:pt>
                <c:pt idx="3034">
                  <c:v>400</c:v>
                </c:pt>
                <c:pt idx="3035">
                  <c:v>400</c:v>
                </c:pt>
                <c:pt idx="3036">
                  <c:v>400</c:v>
                </c:pt>
                <c:pt idx="3037">
                  <c:v>400</c:v>
                </c:pt>
                <c:pt idx="3038">
                  <c:v>400</c:v>
                </c:pt>
                <c:pt idx="3039">
                  <c:v>400</c:v>
                </c:pt>
                <c:pt idx="3040">
                  <c:v>400</c:v>
                </c:pt>
                <c:pt idx="3041">
                  <c:v>400</c:v>
                </c:pt>
                <c:pt idx="3042">
                  <c:v>400</c:v>
                </c:pt>
                <c:pt idx="3043">
                  <c:v>400</c:v>
                </c:pt>
                <c:pt idx="3044">
                  <c:v>400</c:v>
                </c:pt>
                <c:pt idx="3045">
                  <c:v>400</c:v>
                </c:pt>
                <c:pt idx="3046">
                  <c:v>400</c:v>
                </c:pt>
                <c:pt idx="3047">
                  <c:v>400</c:v>
                </c:pt>
                <c:pt idx="3048">
                  <c:v>400</c:v>
                </c:pt>
                <c:pt idx="3049">
                  <c:v>400</c:v>
                </c:pt>
                <c:pt idx="3050">
                  <c:v>400</c:v>
                </c:pt>
                <c:pt idx="3051">
                  <c:v>400</c:v>
                </c:pt>
                <c:pt idx="3052">
                  <c:v>400</c:v>
                </c:pt>
                <c:pt idx="3053">
                  <c:v>400</c:v>
                </c:pt>
                <c:pt idx="3054">
                  <c:v>400</c:v>
                </c:pt>
                <c:pt idx="3055">
                  <c:v>400</c:v>
                </c:pt>
                <c:pt idx="3056">
                  <c:v>400</c:v>
                </c:pt>
                <c:pt idx="3057">
                  <c:v>400</c:v>
                </c:pt>
                <c:pt idx="3058">
                  <c:v>400</c:v>
                </c:pt>
                <c:pt idx="3059">
                  <c:v>400</c:v>
                </c:pt>
                <c:pt idx="3060">
                  <c:v>400</c:v>
                </c:pt>
                <c:pt idx="3061">
                  <c:v>400</c:v>
                </c:pt>
                <c:pt idx="3062">
                  <c:v>400</c:v>
                </c:pt>
                <c:pt idx="3063">
                  <c:v>400</c:v>
                </c:pt>
                <c:pt idx="3064">
                  <c:v>400</c:v>
                </c:pt>
                <c:pt idx="3065">
                  <c:v>400</c:v>
                </c:pt>
                <c:pt idx="3066">
                  <c:v>400</c:v>
                </c:pt>
                <c:pt idx="3067">
                  <c:v>400</c:v>
                </c:pt>
                <c:pt idx="3068">
                  <c:v>400</c:v>
                </c:pt>
                <c:pt idx="3069">
                  <c:v>400</c:v>
                </c:pt>
                <c:pt idx="3070">
                  <c:v>400</c:v>
                </c:pt>
                <c:pt idx="3071">
                  <c:v>400</c:v>
                </c:pt>
                <c:pt idx="3072">
                  <c:v>400</c:v>
                </c:pt>
                <c:pt idx="3073">
                  <c:v>400</c:v>
                </c:pt>
                <c:pt idx="3074">
                  <c:v>400</c:v>
                </c:pt>
                <c:pt idx="3075">
                  <c:v>400</c:v>
                </c:pt>
                <c:pt idx="3076">
                  <c:v>400</c:v>
                </c:pt>
                <c:pt idx="3077">
                  <c:v>400</c:v>
                </c:pt>
                <c:pt idx="3078">
                  <c:v>400</c:v>
                </c:pt>
                <c:pt idx="3079">
                  <c:v>400</c:v>
                </c:pt>
                <c:pt idx="3080">
                  <c:v>400</c:v>
                </c:pt>
                <c:pt idx="3081">
                  <c:v>400</c:v>
                </c:pt>
                <c:pt idx="3082">
                  <c:v>400</c:v>
                </c:pt>
                <c:pt idx="3083">
                  <c:v>400</c:v>
                </c:pt>
                <c:pt idx="3084">
                  <c:v>400</c:v>
                </c:pt>
                <c:pt idx="3085">
                  <c:v>400</c:v>
                </c:pt>
                <c:pt idx="3086">
                  <c:v>400</c:v>
                </c:pt>
                <c:pt idx="3087">
                  <c:v>400</c:v>
                </c:pt>
                <c:pt idx="3088">
                  <c:v>400</c:v>
                </c:pt>
                <c:pt idx="3089">
                  <c:v>400</c:v>
                </c:pt>
                <c:pt idx="3090">
                  <c:v>400</c:v>
                </c:pt>
                <c:pt idx="3091">
                  <c:v>400</c:v>
                </c:pt>
                <c:pt idx="3092">
                  <c:v>400</c:v>
                </c:pt>
                <c:pt idx="3093">
                  <c:v>400</c:v>
                </c:pt>
                <c:pt idx="3094">
                  <c:v>400</c:v>
                </c:pt>
                <c:pt idx="3095">
                  <c:v>400</c:v>
                </c:pt>
                <c:pt idx="3096">
                  <c:v>400</c:v>
                </c:pt>
                <c:pt idx="3097">
                  <c:v>400</c:v>
                </c:pt>
                <c:pt idx="3098">
                  <c:v>400</c:v>
                </c:pt>
                <c:pt idx="3099">
                  <c:v>400</c:v>
                </c:pt>
                <c:pt idx="3100">
                  <c:v>400</c:v>
                </c:pt>
                <c:pt idx="3101">
                  <c:v>400</c:v>
                </c:pt>
                <c:pt idx="3102">
                  <c:v>400</c:v>
                </c:pt>
                <c:pt idx="3103">
                  <c:v>400</c:v>
                </c:pt>
                <c:pt idx="3104">
                  <c:v>400</c:v>
                </c:pt>
                <c:pt idx="3105">
                  <c:v>400</c:v>
                </c:pt>
                <c:pt idx="3106">
                  <c:v>400</c:v>
                </c:pt>
                <c:pt idx="3107">
                  <c:v>400</c:v>
                </c:pt>
                <c:pt idx="3108">
                  <c:v>400</c:v>
                </c:pt>
                <c:pt idx="3109">
                  <c:v>400</c:v>
                </c:pt>
                <c:pt idx="3110">
                  <c:v>400</c:v>
                </c:pt>
                <c:pt idx="3111">
                  <c:v>400</c:v>
                </c:pt>
                <c:pt idx="3112">
                  <c:v>400</c:v>
                </c:pt>
                <c:pt idx="3113">
                  <c:v>400</c:v>
                </c:pt>
                <c:pt idx="3114">
                  <c:v>400</c:v>
                </c:pt>
                <c:pt idx="3115">
                  <c:v>400</c:v>
                </c:pt>
                <c:pt idx="3116">
                  <c:v>400</c:v>
                </c:pt>
                <c:pt idx="3117">
                  <c:v>400</c:v>
                </c:pt>
                <c:pt idx="3118">
                  <c:v>400</c:v>
                </c:pt>
                <c:pt idx="3119">
                  <c:v>400</c:v>
                </c:pt>
                <c:pt idx="3120">
                  <c:v>400</c:v>
                </c:pt>
                <c:pt idx="3121">
                  <c:v>400</c:v>
                </c:pt>
                <c:pt idx="3122">
                  <c:v>400</c:v>
                </c:pt>
                <c:pt idx="3123">
                  <c:v>400</c:v>
                </c:pt>
                <c:pt idx="3124">
                  <c:v>400</c:v>
                </c:pt>
                <c:pt idx="3125">
                  <c:v>400</c:v>
                </c:pt>
                <c:pt idx="3126">
                  <c:v>400</c:v>
                </c:pt>
                <c:pt idx="3127">
                  <c:v>400</c:v>
                </c:pt>
                <c:pt idx="3128">
                  <c:v>400</c:v>
                </c:pt>
                <c:pt idx="3129">
                  <c:v>400</c:v>
                </c:pt>
                <c:pt idx="3130">
                  <c:v>400</c:v>
                </c:pt>
                <c:pt idx="3131">
                  <c:v>400</c:v>
                </c:pt>
                <c:pt idx="3132">
                  <c:v>400</c:v>
                </c:pt>
                <c:pt idx="3133">
                  <c:v>400</c:v>
                </c:pt>
                <c:pt idx="3134">
                  <c:v>400</c:v>
                </c:pt>
                <c:pt idx="3135">
                  <c:v>400</c:v>
                </c:pt>
                <c:pt idx="3136">
                  <c:v>400</c:v>
                </c:pt>
                <c:pt idx="3137">
                  <c:v>400</c:v>
                </c:pt>
                <c:pt idx="3138">
                  <c:v>400</c:v>
                </c:pt>
                <c:pt idx="3139">
                  <c:v>400</c:v>
                </c:pt>
                <c:pt idx="3140">
                  <c:v>400</c:v>
                </c:pt>
                <c:pt idx="3141">
                  <c:v>400</c:v>
                </c:pt>
                <c:pt idx="3142">
                  <c:v>400</c:v>
                </c:pt>
                <c:pt idx="3143">
                  <c:v>400</c:v>
                </c:pt>
                <c:pt idx="3144">
                  <c:v>400</c:v>
                </c:pt>
                <c:pt idx="3145">
                  <c:v>400</c:v>
                </c:pt>
                <c:pt idx="3146">
                  <c:v>400</c:v>
                </c:pt>
                <c:pt idx="3147">
                  <c:v>400</c:v>
                </c:pt>
                <c:pt idx="3148">
                  <c:v>400</c:v>
                </c:pt>
                <c:pt idx="3149">
                  <c:v>400</c:v>
                </c:pt>
                <c:pt idx="3150">
                  <c:v>400</c:v>
                </c:pt>
                <c:pt idx="3151">
                  <c:v>400</c:v>
                </c:pt>
                <c:pt idx="3152">
                  <c:v>400</c:v>
                </c:pt>
                <c:pt idx="3153">
                  <c:v>400</c:v>
                </c:pt>
                <c:pt idx="3154">
                  <c:v>400</c:v>
                </c:pt>
                <c:pt idx="3155">
                  <c:v>400</c:v>
                </c:pt>
                <c:pt idx="3156">
                  <c:v>400</c:v>
                </c:pt>
                <c:pt idx="3157">
                  <c:v>400</c:v>
                </c:pt>
                <c:pt idx="3158">
                  <c:v>400</c:v>
                </c:pt>
                <c:pt idx="3159">
                  <c:v>400</c:v>
                </c:pt>
                <c:pt idx="3160">
                  <c:v>400</c:v>
                </c:pt>
                <c:pt idx="3161">
                  <c:v>400</c:v>
                </c:pt>
                <c:pt idx="3162">
                  <c:v>400</c:v>
                </c:pt>
                <c:pt idx="3163">
                  <c:v>400</c:v>
                </c:pt>
                <c:pt idx="3164">
                  <c:v>400</c:v>
                </c:pt>
                <c:pt idx="3165">
                  <c:v>400</c:v>
                </c:pt>
                <c:pt idx="3166">
                  <c:v>400</c:v>
                </c:pt>
                <c:pt idx="3167">
                  <c:v>400</c:v>
                </c:pt>
                <c:pt idx="3168">
                  <c:v>400</c:v>
                </c:pt>
                <c:pt idx="3169">
                  <c:v>400</c:v>
                </c:pt>
                <c:pt idx="3170">
                  <c:v>400</c:v>
                </c:pt>
                <c:pt idx="3171">
                  <c:v>400</c:v>
                </c:pt>
                <c:pt idx="3172">
                  <c:v>400</c:v>
                </c:pt>
                <c:pt idx="3173">
                  <c:v>400</c:v>
                </c:pt>
                <c:pt idx="3174">
                  <c:v>400</c:v>
                </c:pt>
                <c:pt idx="3175">
                  <c:v>400</c:v>
                </c:pt>
                <c:pt idx="3176">
                  <c:v>400</c:v>
                </c:pt>
                <c:pt idx="3177">
                  <c:v>400</c:v>
                </c:pt>
                <c:pt idx="3178">
                  <c:v>400</c:v>
                </c:pt>
                <c:pt idx="3179">
                  <c:v>400</c:v>
                </c:pt>
                <c:pt idx="3180">
                  <c:v>400</c:v>
                </c:pt>
                <c:pt idx="3181">
                  <c:v>400</c:v>
                </c:pt>
                <c:pt idx="3182">
                  <c:v>400</c:v>
                </c:pt>
                <c:pt idx="3183">
                  <c:v>400</c:v>
                </c:pt>
                <c:pt idx="3184">
                  <c:v>400</c:v>
                </c:pt>
                <c:pt idx="3185">
                  <c:v>400</c:v>
                </c:pt>
                <c:pt idx="3186">
                  <c:v>400</c:v>
                </c:pt>
                <c:pt idx="3187">
                  <c:v>400</c:v>
                </c:pt>
                <c:pt idx="3188">
                  <c:v>400</c:v>
                </c:pt>
                <c:pt idx="3189">
                  <c:v>400</c:v>
                </c:pt>
                <c:pt idx="3190">
                  <c:v>400</c:v>
                </c:pt>
                <c:pt idx="3191">
                  <c:v>400</c:v>
                </c:pt>
                <c:pt idx="3192">
                  <c:v>400</c:v>
                </c:pt>
                <c:pt idx="3193">
                  <c:v>400</c:v>
                </c:pt>
                <c:pt idx="3194">
                  <c:v>400</c:v>
                </c:pt>
                <c:pt idx="3195">
                  <c:v>400</c:v>
                </c:pt>
                <c:pt idx="3196">
                  <c:v>400</c:v>
                </c:pt>
                <c:pt idx="3197">
                  <c:v>400</c:v>
                </c:pt>
                <c:pt idx="3198">
                  <c:v>400</c:v>
                </c:pt>
                <c:pt idx="3199">
                  <c:v>400</c:v>
                </c:pt>
                <c:pt idx="3200">
                  <c:v>400</c:v>
                </c:pt>
                <c:pt idx="3201">
                  <c:v>400</c:v>
                </c:pt>
                <c:pt idx="3202">
                  <c:v>400</c:v>
                </c:pt>
                <c:pt idx="3203">
                  <c:v>400</c:v>
                </c:pt>
                <c:pt idx="3204">
                  <c:v>400</c:v>
                </c:pt>
                <c:pt idx="3205">
                  <c:v>400</c:v>
                </c:pt>
                <c:pt idx="3206">
                  <c:v>400</c:v>
                </c:pt>
                <c:pt idx="3207">
                  <c:v>400</c:v>
                </c:pt>
                <c:pt idx="3208">
                  <c:v>400</c:v>
                </c:pt>
                <c:pt idx="3209">
                  <c:v>400</c:v>
                </c:pt>
                <c:pt idx="3210">
                  <c:v>400</c:v>
                </c:pt>
                <c:pt idx="3211">
                  <c:v>400</c:v>
                </c:pt>
                <c:pt idx="3212">
                  <c:v>400</c:v>
                </c:pt>
                <c:pt idx="3213">
                  <c:v>400</c:v>
                </c:pt>
                <c:pt idx="3214">
                  <c:v>400</c:v>
                </c:pt>
                <c:pt idx="3215">
                  <c:v>400</c:v>
                </c:pt>
                <c:pt idx="3216">
                  <c:v>400</c:v>
                </c:pt>
                <c:pt idx="3217">
                  <c:v>400</c:v>
                </c:pt>
                <c:pt idx="3218">
                  <c:v>400</c:v>
                </c:pt>
                <c:pt idx="3219">
                  <c:v>400</c:v>
                </c:pt>
                <c:pt idx="3220">
                  <c:v>400</c:v>
                </c:pt>
                <c:pt idx="3221">
                  <c:v>400</c:v>
                </c:pt>
                <c:pt idx="3222">
                  <c:v>400</c:v>
                </c:pt>
                <c:pt idx="3223">
                  <c:v>400</c:v>
                </c:pt>
                <c:pt idx="3224">
                  <c:v>400</c:v>
                </c:pt>
                <c:pt idx="3225">
                  <c:v>400</c:v>
                </c:pt>
                <c:pt idx="3226">
                  <c:v>400</c:v>
                </c:pt>
                <c:pt idx="3227">
                  <c:v>400</c:v>
                </c:pt>
                <c:pt idx="3228">
                  <c:v>400</c:v>
                </c:pt>
                <c:pt idx="3229">
                  <c:v>400</c:v>
                </c:pt>
                <c:pt idx="3230">
                  <c:v>400</c:v>
                </c:pt>
                <c:pt idx="3231">
                  <c:v>400</c:v>
                </c:pt>
                <c:pt idx="3232">
                  <c:v>400</c:v>
                </c:pt>
                <c:pt idx="3233">
                  <c:v>400</c:v>
                </c:pt>
                <c:pt idx="3234">
                  <c:v>400</c:v>
                </c:pt>
                <c:pt idx="3235">
                  <c:v>400</c:v>
                </c:pt>
                <c:pt idx="3236">
                  <c:v>400</c:v>
                </c:pt>
                <c:pt idx="3237">
                  <c:v>400</c:v>
                </c:pt>
                <c:pt idx="3238">
                  <c:v>400</c:v>
                </c:pt>
                <c:pt idx="3239">
                  <c:v>400</c:v>
                </c:pt>
                <c:pt idx="3240">
                  <c:v>400</c:v>
                </c:pt>
                <c:pt idx="3241">
                  <c:v>400</c:v>
                </c:pt>
                <c:pt idx="3242">
                  <c:v>400</c:v>
                </c:pt>
                <c:pt idx="3243">
                  <c:v>400</c:v>
                </c:pt>
                <c:pt idx="3244">
                  <c:v>400</c:v>
                </c:pt>
                <c:pt idx="3245">
                  <c:v>400</c:v>
                </c:pt>
                <c:pt idx="3246">
                  <c:v>400</c:v>
                </c:pt>
                <c:pt idx="3247">
                  <c:v>400</c:v>
                </c:pt>
                <c:pt idx="3248">
                  <c:v>400</c:v>
                </c:pt>
                <c:pt idx="3249">
                  <c:v>400</c:v>
                </c:pt>
                <c:pt idx="3250">
                  <c:v>400</c:v>
                </c:pt>
                <c:pt idx="3251">
                  <c:v>400</c:v>
                </c:pt>
                <c:pt idx="3252">
                  <c:v>400</c:v>
                </c:pt>
                <c:pt idx="3253">
                  <c:v>400</c:v>
                </c:pt>
                <c:pt idx="3254">
                  <c:v>400</c:v>
                </c:pt>
                <c:pt idx="3255">
                  <c:v>400</c:v>
                </c:pt>
                <c:pt idx="3256">
                  <c:v>400</c:v>
                </c:pt>
                <c:pt idx="3257">
                  <c:v>400</c:v>
                </c:pt>
                <c:pt idx="3258">
                  <c:v>400</c:v>
                </c:pt>
                <c:pt idx="3259">
                  <c:v>400</c:v>
                </c:pt>
                <c:pt idx="3260">
                  <c:v>400</c:v>
                </c:pt>
                <c:pt idx="3261">
                  <c:v>400</c:v>
                </c:pt>
                <c:pt idx="3262">
                  <c:v>400</c:v>
                </c:pt>
                <c:pt idx="3263">
                  <c:v>400</c:v>
                </c:pt>
                <c:pt idx="3264">
                  <c:v>400</c:v>
                </c:pt>
                <c:pt idx="3265">
                  <c:v>400</c:v>
                </c:pt>
                <c:pt idx="3266">
                  <c:v>400</c:v>
                </c:pt>
                <c:pt idx="3267">
                  <c:v>400</c:v>
                </c:pt>
                <c:pt idx="3268">
                  <c:v>400</c:v>
                </c:pt>
                <c:pt idx="3269">
                  <c:v>400</c:v>
                </c:pt>
                <c:pt idx="3270">
                  <c:v>400</c:v>
                </c:pt>
                <c:pt idx="3271">
                  <c:v>400</c:v>
                </c:pt>
                <c:pt idx="3272">
                  <c:v>400</c:v>
                </c:pt>
                <c:pt idx="3273">
                  <c:v>400</c:v>
                </c:pt>
                <c:pt idx="3274">
                  <c:v>400</c:v>
                </c:pt>
                <c:pt idx="3275">
                  <c:v>400</c:v>
                </c:pt>
                <c:pt idx="3276">
                  <c:v>400</c:v>
                </c:pt>
                <c:pt idx="3277">
                  <c:v>400</c:v>
                </c:pt>
                <c:pt idx="3278">
                  <c:v>400</c:v>
                </c:pt>
                <c:pt idx="3279">
                  <c:v>400</c:v>
                </c:pt>
                <c:pt idx="3280">
                  <c:v>400</c:v>
                </c:pt>
                <c:pt idx="3281">
                  <c:v>400</c:v>
                </c:pt>
                <c:pt idx="3282">
                  <c:v>400</c:v>
                </c:pt>
                <c:pt idx="3283">
                  <c:v>400</c:v>
                </c:pt>
                <c:pt idx="3284">
                  <c:v>400</c:v>
                </c:pt>
                <c:pt idx="3285">
                  <c:v>400</c:v>
                </c:pt>
                <c:pt idx="3286">
                  <c:v>400</c:v>
                </c:pt>
                <c:pt idx="3287">
                  <c:v>400</c:v>
                </c:pt>
                <c:pt idx="3288">
                  <c:v>400</c:v>
                </c:pt>
                <c:pt idx="3289">
                  <c:v>400</c:v>
                </c:pt>
                <c:pt idx="3290">
                  <c:v>400</c:v>
                </c:pt>
                <c:pt idx="3291">
                  <c:v>400</c:v>
                </c:pt>
                <c:pt idx="3292">
                  <c:v>400</c:v>
                </c:pt>
                <c:pt idx="3293">
                  <c:v>400</c:v>
                </c:pt>
                <c:pt idx="3294">
                  <c:v>400</c:v>
                </c:pt>
                <c:pt idx="3295">
                  <c:v>400</c:v>
                </c:pt>
                <c:pt idx="3296">
                  <c:v>400</c:v>
                </c:pt>
                <c:pt idx="3297">
                  <c:v>400</c:v>
                </c:pt>
                <c:pt idx="3298">
                  <c:v>400</c:v>
                </c:pt>
                <c:pt idx="3299">
                  <c:v>400</c:v>
                </c:pt>
                <c:pt idx="3300">
                  <c:v>400</c:v>
                </c:pt>
                <c:pt idx="3301">
                  <c:v>400</c:v>
                </c:pt>
                <c:pt idx="3302">
                  <c:v>400</c:v>
                </c:pt>
                <c:pt idx="3303">
                  <c:v>400</c:v>
                </c:pt>
                <c:pt idx="3304">
                  <c:v>400</c:v>
                </c:pt>
                <c:pt idx="3305">
                  <c:v>400</c:v>
                </c:pt>
                <c:pt idx="3306">
                  <c:v>400</c:v>
                </c:pt>
                <c:pt idx="3307">
                  <c:v>400</c:v>
                </c:pt>
                <c:pt idx="3308">
                  <c:v>400</c:v>
                </c:pt>
                <c:pt idx="3309">
                  <c:v>400</c:v>
                </c:pt>
                <c:pt idx="3310">
                  <c:v>400</c:v>
                </c:pt>
                <c:pt idx="3311">
                  <c:v>400</c:v>
                </c:pt>
                <c:pt idx="3312">
                  <c:v>400</c:v>
                </c:pt>
                <c:pt idx="3313">
                  <c:v>400</c:v>
                </c:pt>
                <c:pt idx="3314">
                  <c:v>400</c:v>
                </c:pt>
                <c:pt idx="3315">
                  <c:v>400</c:v>
                </c:pt>
                <c:pt idx="3316">
                  <c:v>400</c:v>
                </c:pt>
                <c:pt idx="3317">
                  <c:v>400</c:v>
                </c:pt>
                <c:pt idx="3318">
                  <c:v>400</c:v>
                </c:pt>
                <c:pt idx="3319">
                  <c:v>400</c:v>
                </c:pt>
                <c:pt idx="3320">
                  <c:v>400</c:v>
                </c:pt>
                <c:pt idx="3321">
                  <c:v>400</c:v>
                </c:pt>
                <c:pt idx="3322">
                  <c:v>400</c:v>
                </c:pt>
                <c:pt idx="3323">
                  <c:v>400</c:v>
                </c:pt>
                <c:pt idx="3324">
                  <c:v>400</c:v>
                </c:pt>
                <c:pt idx="3325">
                  <c:v>400</c:v>
                </c:pt>
                <c:pt idx="3326">
                  <c:v>400</c:v>
                </c:pt>
                <c:pt idx="3327">
                  <c:v>400</c:v>
                </c:pt>
                <c:pt idx="3328">
                  <c:v>400</c:v>
                </c:pt>
                <c:pt idx="3329">
                  <c:v>400</c:v>
                </c:pt>
                <c:pt idx="3330">
                  <c:v>400</c:v>
                </c:pt>
                <c:pt idx="3331">
                  <c:v>400</c:v>
                </c:pt>
                <c:pt idx="3332">
                  <c:v>400</c:v>
                </c:pt>
                <c:pt idx="3333">
                  <c:v>400</c:v>
                </c:pt>
                <c:pt idx="3334">
                  <c:v>400</c:v>
                </c:pt>
                <c:pt idx="3335">
                  <c:v>400</c:v>
                </c:pt>
                <c:pt idx="3336">
                  <c:v>400</c:v>
                </c:pt>
                <c:pt idx="3337">
                  <c:v>400</c:v>
                </c:pt>
                <c:pt idx="3338">
                  <c:v>400</c:v>
                </c:pt>
                <c:pt idx="3339">
                  <c:v>400</c:v>
                </c:pt>
                <c:pt idx="3340">
                  <c:v>400</c:v>
                </c:pt>
                <c:pt idx="3341">
                  <c:v>400</c:v>
                </c:pt>
                <c:pt idx="3342">
                  <c:v>400</c:v>
                </c:pt>
                <c:pt idx="3343">
                  <c:v>400</c:v>
                </c:pt>
                <c:pt idx="3344">
                  <c:v>400</c:v>
                </c:pt>
                <c:pt idx="3345">
                  <c:v>400</c:v>
                </c:pt>
                <c:pt idx="3346">
                  <c:v>400</c:v>
                </c:pt>
                <c:pt idx="3347">
                  <c:v>400</c:v>
                </c:pt>
                <c:pt idx="3348">
                  <c:v>400</c:v>
                </c:pt>
                <c:pt idx="3349">
                  <c:v>400</c:v>
                </c:pt>
                <c:pt idx="3350">
                  <c:v>400</c:v>
                </c:pt>
                <c:pt idx="3351">
                  <c:v>400</c:v>
                </c:pt>
                <c:pt idx="3352">
                  <c:v>400</c:v>
                </c:pt>
                <c:pt idx="3353">
                  <c:v>400</c:v>
                </c:pt>
                <c:pt idx="3354">
                  <c:v>400</c:v>
                </c:pt>
                <c:pt idx="3355">
                  <c:v>400</c:v>
                </c:pt>
                <c:pt idx="3356">
                  <c:v>400</c:v>
                </c:pt>
                <c:pt idx="3357">
                  <c:v>400</c:v>
                </c:pt>
                <c:pt idx="3358">
                  <c:v>400</c:v>
                </c:pt>
                <c:pt idx="3359">
                  <c:v>400</c:v>
                </c:pt>
                <c:pt idx="3360">
                  <c:v>400</c:v>
                </c:pt>
                <c:pt idx="3361">
                  <c:v>400</c:v>
                </c:pt>
                <c:pt idx="3362">
                  <c:v>400</c:v>
                </c:pt>
                <c:pt idx="3363">
                  <c:v>400</c:v>
                </c:pt>
                <c:pt idx="3364">
                  <c:v>400</c:v>
                </c:pt>
                <c:pt idx="3365">
                  <c:v>400</c:v>
                </c:pt>
                <c:pt idx="3366">
                  <c:v>400</c:v>
                </c:pt>
                <c:pt idx="3367">
                  <c:v>400</c:v>
                </c:pt>
                <c:pt idx="3368">
                  <c:v>400</c:v>
                </c:pt>
                <c:pt idx="3369">
                  <c:v>400</c:v>
                </c:pt>
                <c:pt idx="3370">
                  <c:v>400</c:v>
                </c:pt>
                <c:pt idx="3371">
                  <c:v>400</c:v>
                </c:pt>
                <c:pt idx="3372">
                  <c:v>400</c:v>
                </c:pt>
                <c:pt idx="3373">
                  <c:v>400</c:v>
                </c:pt>
                <c:pt idx="3374">
                  <c:v>400</c:v>
                </c:pt>
                <c:pt idx="3375">
                  <c:v>400</c:v>
                </c:pt>
                <c:pt idx="3376">
                  <c:v>400</c:v>
                </c:pt>
                <c:pt idx="3377">
                  <c:v>400</c:v>
                </c:pt>
                <c:pt idx="3378">
                  <c:v>400</c:v>
                </c:pt>
                <c:pt idx="3379">
                  <c:v>400</c:v>
                </c:pt>
                <c:pt idx="3380">
                  <c:v>400</c:v>
                </c:pt>
                <c:pt idx="3381">
                  <c:v>400</c:v>
                </c:pt>
                <c:pt idx="3382">
                  <c:v>400</c:v>
                </c:pt>
                <c:pt idx="3383">
                  <c:v>400</c:v>
                </c:pt>
                <c:pt idx="3384">
                  <c:v>400</c:v>
                </c:pt>
                <c:pt idx="3385">
                  <c:v>400</c:v>
                </c:pt>
                <c:pt idx="3386">
                  <c:v>400</c:v>
                </c:pt>
                <c:pt idx="3387">
                  <c:v>400</c:v>
                </c:pt>
                <c:pt idx="3388">
                  <c:v>400</c:v>
                </c:pt>
                <c:pt idx="3389">
                  <c:v>400</c:v>
                </c:pt>
                <c:pt idx="3390">
                  <c:v>400</c:v>
                </c:pt>
                <c:pt idx="3391">
                  <c:v>400</c:v>
                </c:pt>
                <c:pt idx="3392">
                  <c:v>400</c:v>
                </c:pt>
                <c:pt idx="3393">
                  <c:v>400</c:v>
                </c:pt>
                <c:pt idx="3394">
                  <c:v>400</c:v>
                </c:pt>
                <c:pt idx="3395">
                  <c:v>400</c:v>
                </c:pt>
                <c:pt idx="3396">
                  <c:v>400</c:v>
                </c:pt>
                <c:pt idx="3397">
                  <c:v>400</c:v>
                </c:pt>
                <c:pt idx="3398">
                  <c:v>400</c:v>
                </c:pt>
                <c:pt idx="3399">
                  <c:v>400</c:v>
                </c:pt>
                <c:pt idx="3400">
                  <c:v>400</c:v>
                </c:pt>
                <c:pt idx="3401">
                  <c:v>400</c:v>
                </c:pt>
                <c:pt idx="3402">
                  <c:v>400</c:v>
                </c:pt>
                <c:pt idx="3403">
                  <c:v>400</c:v>
                </c:pt>
                <c:pt idx="3404">
                  <c:v>400</c:v>
                </c:pt>
                <c:pt idx="3405">
                  <c:v>400</c:v>
                </c:pt>
                <c:pt idx="3406">
                  <c:v>400</c:v>
                </c:pt>
                <c:pt idx="3407">
                  <c:v>400</c:v>
                </c:pt>
                <c:pt idx="3408">
                  <c:v>400</c:v>
                </c:pt>
                <c:pt idx="3409">
                  <c:v>400</c:v>
                </c:pt>
                <c:pt idx="3410">
                  <c:v>400</c:v>
                </c:pt>
                <c:pt idx="3411">
                  <c:v>400</c:v>
                </c:pt>
                <c:pt idx="3412">
                  <c:v>400</c:v>
                </c:pt>
                <c:pt idx="3413">
                  <c:v>400</c:v>
                </c:pt>
                <c:pt idx="3414">
                  <c:v>400</c:v>
                </c:pt>
                <c:pt idx="3415">
                  <c:v>400</c:v>
                </c:pt>
                <c:pt idx="3416">
                  <c:v>400</c:v>
                </c:pt>
                <c:pt idx="3417">
                  <c:v>400</c:v>
                </c:pt>
                <c:pt idx="3418">
                  <c:v>400</c:v>
                </c:pt>
                <c:pt idx="3419">
                  <c:v>400</c:v>
                </c:pt>
                <c:pt idx="3420">
                  <c:v>400</c:v>
                </c:pt>
                <c:pt idx="3421">
                  <c:v>400</c:v>
                </c:pt>
                <c:pt idx="3422">
                  <c:v>400</c:v>
                </c:pt>
                <c:pt idx="3423">
                  <c:v>400</c:v>
                </c:pt>
                <c:pt idx="3424">
                  <c:v>400</c:v>
                </c:pt>
                <c:pt idx="3425">
                  <c:v>400</c:v>
                </c:pt>
                <c:pt idx="3426">
                  <c:v>400</c:v>
                </c:pt>
                <c:pt idx="3427">
                  <c:v>400</c:v>
                </c:pt>
                <c:pt idx="3428">
                  <c:v>400</c:v>
                </c:pt>
                <c:pt idx="3429">
                  <c:v>400</c:v>
                </c:pt>
                <c:pt idx="3430">
                  <c:v>400</c:v>
                </c:pt>
                <c:pt idx="3431">
                  <c:v>400</c:v>
                </c:pt>
                <c:pt idx="3432">
                  <c:v>400</c:v>
                </c:pt>
                <c:pt idx="3433">
                  <c:v>400</c:v>
                </c:pt>
                <c:pt idx="3434">
                  <c:v>400</c:v>
                </c:pt>
                <c:pt idx="3435">
                  <c:v>400</c:v>
                </c:pt>
                <c:pt idx="3436">
                  <c:v>400</c:v>
                </c:pt>
                <c:pt idx="3437">
                  <c:v>400</c:v>
                </c:pt>
                <c:pt idx="3438">
                  <c:v>400</c:v>
                </c:pt>
                <c:pt idx="3439">
                  <c:v>400</c:v>
                </c:pt>
                <c:pt idx="3440">
                  <c:v>400</c:v>
                </c:pt>
                <c:pt idx="3441">
                  <c:v>400</c:v>
                </c:pt>
                <c:pt idx="3442">
                  <c:v>400</c:v>
                </c:pt>
                <c:pt idx="3443">
                  <c:v>400</c:v>
                </c:pt>
                <c:pt idx="3444">
                  <c:v>400</c:v>
                </c:pt>
                <c:pt idx="3445">
                  <c:v>400</c:v>
                </c:pt>
                <c:pt idx="3446">
                  <c:v>400</c:v>
                </c:pt>
                <c:pt idx="3447">
                  <c:v>400</c:v>
                </c:pt>
                <c:pt idx="3448">
                  <c:v>400</c:v>
                </c:pt>
                <c:pt idx="3449">
                  <c:v>400</c:v>
                </c:pt>
                <c:pt idx="3450">
                  <c:v>400</c:v>
                </c:pt>
                <c:pt idx="3451">
                  <c:v>400</c:v>
                </c:pt>
                <c:pt idx="3452">
                  <c:v>400</c:v>
                </c:pt>
                <c:pt idx="3453">
                  <c:v>400</c:v>
                </c:pt>
                <c:pt idx="3454">
                  <c:v>400</c:v>
                </c:pt>
                <c:pt idx="3455">
                  <c:v>400</c:v>
                </c:pt>
                <c:pt idx="3456">
                  <c:v>400</c:v>
                </c:pt>
                <c:pt idx="3457">
                  <c:v>400</c:v>
                </c:pt>
                <c:pt idx="3458">
                  <c:v>400</c:v>
                </c:pt>
                <c:pt idx="3459">
                  <c:v>400</c:v>
                </c:pt>
                <c:pt idx="3460">
                  <c:v>400</c:v>
                </c:pt>
                <c:pt idx="3461">
                  <c:v>400</c:v>
                </c:pt>
                <c:pt idx="3462">
                  <c:v>400</c:v>
                </c:pt>
                <c:pt idx="3463">
                  <c:v>400</c:v>
                </c:pt>
                <c:pt idx="3464">
                  <c:v>400</c:v>
                </c:pt>
                <c:pt idx="3465">
                  <c:v>400</c:v>
                </c:pt>
                <c:pt idx="3466">
                  <c:v>400</c:v>
                </c:pt>
                <c:pt idx="3467">
                  <c:v>400</c:v>
                </c:pt>
                <c:pt idx="3468">
                  <c:v>400</c:v>
                </c:pt>
                <c:pt idx="3469">
                  <c:v>400</c:v>
                </c:pt>
                <c:pt idx="3470">
                  <c:v>400</c:v>
                </c:pt>
                <c:pt idx="3471">
                  <c:v>400</c:v>
                </c:pt>
                <c:pt idx="3472">
                  <c:v>400</c:v>
                </c:pt>
                <c:pt idx="3473">
                  <c:v>400</c:v>
                </c:pt>
                <c:pt idx="3474">
                  <c:v>400</c:v>
                </c:pt>
                <c:pt idx="3475">
                  <c:v>400</c:v>
                </c:pt>
                <c:pt idx="3476">
                  <c:v>400</c:v>
                </c:pt>
                <c:pt idx="3477">
                  <c:v>400</c:v>
                </c:pt>
                <c:pt idx="3478">
                  <c:v>400</c:v>
                </c:pt>
                <c:pt idx="3479">
                  <c:v>400</c:v>
                </c:pt>
                <c:pt idx="3480">
                  <c:v>400</c:v>
                </c:pt>
                <c:pt idx="3481">
                  <c:v>400</c:v>
                </c:pt>
                <c:pt idx="3482">
                  <c:v>400</c:v>
                </c:pt>
                <c:pt idx="3483">
                  <c:v>400</c:v>
                </c:pt>
                <c:pt idx="3484">
                  <c:v>400</c:v>
                </c:pt>
                <c:pt idx="3485">
                  <c:v>400</c:v>
                </c:pt>
                <c:pt idx="3486">
                  <c:v>400</c:v>
                </c:pt>
                <c:pt idx="3487">
                  <c:v>400</c:v>
                </c:pt>
                <c:pt idx="3488">
                  <c:v>400</c:v>
                </c:pt>
                <c:pt idx="3489">
                  <c:v>400</c:v>
                </c:pt>
                <c:pt idx="3490">
                  <c:v>400</c:v>
                </c:pt>
                <c:pt idx="3491">
                  <c:v>400</c:v>
                </c:pt>
                <c:pt idx="3492">
                  <c:v>400</c:v>
                </c:pt>
                <c:pt idx="3493">
                  <c:v>400</c:v>
                </c:pt>
                <c:pt idx="3494">
                  <c:v>400</c:v>
                </c:pt>
                <c:pt idx="3495">
                  <c:v>400</c:v>
                </c:pt>
                <c:pt idx="3496">
                  <c:v>400</c:v>
                </c:pt>
                <c:pt idx="3497">
                  <c:v>400</c:v>
                </c:pt>
                <c:pt idx="3498">
                  <c:v>400</c:v>
                </c:pt>
                <c:pt idx="3499">
                  <c:v>400</c:v>
                </c:pt>
                <c:pt idx="3500">
                  <c:v>400</c:v>
                </c:pt>
                <c:pt idx="3501">
                  <c:v>400</c:v>
                </c:pt>
                <c:pt idx="3502">
                  <c:v>400</c:v>
                </c:pt>
                <c:pt idx="3503">
                  <c:v>400</c:v>
                </c:pt>
                <c:pt idx="3504">
                  <c:v>400</c:v>
                </c:pt>
                <c:pt idx="3505">
                  <c:v>400</c:v>
                </c:pt>
                <c:pt idx="3506">
                  <c:v>400</c:v>
                </c:pt>
                <c:pt idx="3507">
                  <c:v>400</c:v>
                </c:pt>
                <c:pt idx="3508">
                  <c:v>400</c:v>
                </c:pt>
                <c:pt idx="3509">
                  <c:v>400</c:v>
                </c:pt>
                <c:pt idx="3510">
                  <c:v>400</c:v>
                </c:pt>
                <c:pt idx="3511">
                  <c:v>400</c:v>
                </c:pt>
                <c:pt idx="3512">
                  <c:v>400</c:v>
                </c:pt>
                <c:pt idx="3513">
                  <c:v>400</c:v>
                </c:pt>
                <c:pt idx="3514">
                  <c:v>400</c:v>
                </c:pt>
                <c:pt idx="3515">
                  <c:v>400</c:v>
                </c:pt>
                <c:pt idx="3516">
                  <c:v>400</c:v>
                </c:pt>
                <c:pt idx="3517">
                  <c:v>400</c:v>
                </c:pt>
                <c:pt idx="3518">
                  <c:v>400</c:v>
                </c:pt>
                <c:pt idx="3519">
                  <c:v>400</c:v>
                </c:pt>
                <c:pt idx="3520">
                  <c:v>400</c:v>
                </c:pt>
                <c:pt idx="3521">
                  <c:v>400</c:v>
                </c:pt>
                <c:pt idx="3522">
                  <c:v>400</c:v>
                </c:pt>
                <c:pt idx="3523">
                  <c:v>400</c:v>
                </c:pt>
                <c:pt idx="3524">
                  <c:v>400</c:v>
                </c:pt>
                <c:pt idx="3525">
                  <c:v>400</c:v>
                </c:pt>
                <c:pt idx="3526">
                  <c:v>400</c:v>
                </c:pt>
                <c:pt idx="3527">
                  <c:v>400</c:v>
                </c:pt>
                <c:pt idx="3528">
                  <c:v>400</c:v>
                </c:pt>
                <c:pt idx="3529">
                  <c:v>400</c:v>
                </c:pt>
                <c:pt idx="3530">
                  <c:v>400</c:v>
                </c:pt>
                <c:pt idx="3531">
                  <c:v>400</c:v>
                </c:pt>
                <c:pt idx="3532">
                  <c:v>400</c:v>
                </c:pt>
                <c:pt idx="3533">
                  <c:v>400</c:v>
                </c:pt>
                <c:pt idx="3534">
                  <c:v>400</c:v>
                </c:pt>
                <c:pt idx="3535">
                  <c:v>400</c:v>
                </c:pt>
                <c:pt idx="3536">
                  <c:v>400</c:v>
                </c:pt>
                <c:pt idx="3537">
                  <c:v>400</c:v>
                </c:pt>
                <c:pt idx="3538">
                  <c:v>400</c:v>
                </c:pt>
                <c:pt idx="3539">
                  <c:v>400</c:v>
                </c:pt>
                <c:pt idx="3540">
                  <c:v>400</c:v>
                </c:pt>
                <c:pt idx="3541">
                  <c:v>400</c:v>
                </c:pt>
                <c:pt idx="3542">
                  <c:v>400</c:v>
                </c:pt>
                <c:pt idx="3543">
                  <c:v>400</c:v>
                </c:pt>
                <c:pt idx="3544">
                  <c:v>400</c:v>
                </c:pt>
                <c:pt idx="3545">
                  <c:v>400</c:v>
                </c:pt>
                <c:pt idx="3546">
                  <c:v>400</c:v>
                </c:pt>
                <c:pt idx="3547">
                  <c:v>400</c:v>
                </c:pt>
                <c:pt idx="3548">
                  <c:v>400</c:v>
                </c:pt>
                <c:pt idx="3549">
                  <c:v>400</c:v>
                </c:pt>
                <c:pt idx="3550">
                  <c:v>400</c:v>
                </c:pt>
                <c:pt idx="3551">
                  <c:v>400</c:v>
                </c:pt>
                <c:pt idx="3552">
                  <c:v>400</c:v>
                </c:pt>
                <c:pt idx="3553">
                  <c:v>400</c:v>
                </c:pt>
                <c:pt idx="3554">
                  <c:v>400</c:v>
                </c:pt>
                <c:pt idx="3555">
                  <c:v>400</c:v>
                </c:pt>
                <c:pt idx="3556">
                  <c:v>400</c:v>
                </c:pt>
                <c:pt idx="3557">
                  <c:v>400</c:v>
                </c:pt>
                <c:pt idx="3558">
                  <c:v>400</c:v>
                </c:pt>
                <c:pt idx="3559">
                  <c:v>400</c:v>
                </c:pt>
                <c:pt idx="3560">
                  <c:v>400</c:v>
                </c:pt>
                <c:pt idx="3561">
                  <c:v>400</c:v>
                </c:pt>
                <c:pt idx="3562">
                  <c:v>400</c:v>
                </c:pt>
                <c:pt idx="3563">
                  <c:v>400</c:v>
                </c:pt>
                <c:pt idx="3564">
                  <c:v>400</c:v>
                </c:pt>
                <c:pt idx="3565">
                  <c:v>400</c:v>
                </c:pt>
                <c:pt idx="3566">
                  <c:v>400</c:v>
                </c:pt>
                <c:pt idx="3567">
                  <c:v>400</c:v>
                </c:pt>
                <c:pt idx="3568">
                  <c:v>400</c:v>
                </c:pt>
                <c:pt idx="3569">
                  <c:v>400</c:v>
                </c:pt>
                <c:pt idx="3570">
                  <c:v>400</c:v>
                </c:pt>
                <c:pt idx="3571">
                  <c:v>400</c:v>
                </c:pt>
                <c:pt idx="3572">
                  <c:v>400</c:v>
                </c:pt>
                <c:pt idx="3573">
                  <c:v>400</c:v>
                </c:pt>
                <c:pt idx="3574">
                  <c:v>400</c:v>
                </c:pt>
                <c:pt idx="3575">
                  <c:v>400</c:v>
                </c:pt>
                <c:pt idx="3576">
                  <c:v>400</c:v>
                </c:pt>
                <c:pt idx="3577">
                  <c:v>400</c:v>
                </c:pt>
                <c:pt idx="3578">
                  <c:v>400</c:v>
                </c:pt>
                <c:pt idx="3579">
                  <c:v>400</c:v>
                </c:pt>
                <c:pt idx="3580">
                  <c:v>400</c:v>
                </c:pt>
                <c:pt idx="3581">
                  <c:v>400</c:v>
                </c:pt>
                <c:pt idx="3582">
                  <c:v>400</c:v>
                </c:pt>
                <c:pt idx="3583">
                  <c:v>400</c:v>
                </c:pt>
                <c:pt idx="3584">
                  <c:v>400</c:v>
                </c:pt>
                <c:pt idx="3585">
                  <c:v>400</c:v>
                </c:pt>
                <c:pt idx="3586">
                  <c:v>400</c:v>
                </c:pt>
                <c:pt idx="3587">
                  <c:v>400</c:v>
                </c:pt>
                <c:pt idx="3588">
                  <c:v>400</c:v>
                </c:pt>
                <c:pt idx="3589">
                  <c:v>400</c:v>
                </c:pt>
                <c:pt idx="3590">
                  <c:v>400</c:v>
                </c:pt>
                <c:pt idx="3591">
                  <c:v>400</c:v>
                </c:pt>
                <c:pt idx="3592">
                  <c:v>400</c:v>
                </c:pt>
                <c:pt idx="3593">
                  <c:v>400</c:v>
                </c:pt>
                <c:pt idx="3594">
                  <c:v>400</c:v>
                </c:pt>
                <c:pt idx="3595">
                  <c:v>400</c:v>
                </c:pt>
                <c:pt idx="3596">
                  <c:v>400</c:v>
                </c:pt>
                <c:pt idx="3597">
                  <c:v>400</c:v>
                </c:pt>
                <c:pt idx="3598">
                  <c:v>400</c:v>
                </c:pt>
                <c:pt idx="3599">
                  <c:v>400</c:v>
                </c:pt>
                <c:pt idx="3600">
                  <c:v>400</c:v>
                </c:pt>
                <c:pt idx="3601">
                  <c:v>400</c:v>
                </c:pt>
                <c:pt idx="3602">
                  <c:v>400</c:v>
                </c:pt>
                <c:pt idx="3603">
                  <c:v>400</c:v>
                </c:pt>
                <c:pt idx="3604">
                  <c:v>400</c:v>
                </c:pt>
                <c:pt idx="3605">
                  <c:v>400</c:v>
                </c:pt>
                <c:pt idx="3606">
                  <c:v>400</c:v>
                </c:pt>
                <c:pt idx="3607">
                  <c:v>400</c:v>
                </c:pt>
                <c:pt idx="3608">
                  <c:v>400</c:v>
                </c:pt>
                <c:pt idx="3609">
                  <c:v>400</c:v>
                </c:pt>
                <c:pt idx="3610">
                  <c:v>400</c:v>
                </c:pt>
                <c:pt idx="3611">
                  <c:v>400</c:v>
                </c:pt>
                <c:pt idx="3612">
                  <c:v>400</c:v>
                </c:pt>
                <c:pt idx="3613">
                  <c:v>400</c:v>
                </c:pt>
                <c:pt idx="3614">
                  <c:v>400</c:v>
                </c:pt>
                <c:pt idx="3615">
                  <c:v>400</c:v>
                </c:pt>
                <c:pt idx="3616">
                  <c:v>400</c:v>
                </c:pt>
                <c:pt idx="3617">
                  <c:v>400</c:v>
                </c:pt>
                <c:pt idx="3618">
                  <c:v>400</c:v>
                </c:pt>
                <c:pt idx="3619">
                  <c:v>400</c:v>
                </c:pt>
                <c:pt idx="3620">
                  <c:v>400</c:v>
                </c:pt>
                <c:pt idx="3621">
                  <c:v>400</c:v>
                </c:pt>
                <c:pt idx="3622">
                  <c:v>400</c:v>
                </c:pt>
                <c:pt idx="3623">
                  <c:v>400</c:v>
                </c:pt>
                <c:pt idx="3624">
                  <c:v>400</c:v>
                </c:pt>
                <c:pt idx="3625">
                  <c:v>400</c:v>
                </c:pt>
                <c:pt idx="3626">
                  <c:v>400</c:v>
                </c:pt>
                <c:pt idx="3627">
                  <c:v>400</c:v>
                </c:pt>
                <c:pt idx="3628">
                  <c:v>400</c:v>
                </c:pt>
                <c:pt idx="3629">
                  <c:v>400</c:v>
                </c:pt>
                <c:pt idx="3630">
                  <c:v>400</c:v>
                </c:pt>
                <c:pt idx="3631">
                  <c:v>400</c:v>
                </c:pt>
                <c:pt idx="3632">
                  <c:v>400</c:v>
                </c:pt>
                <c:pt idx="3633">
                  <c:v>400</c:v>
                </c:pt>
                <c:pt idx="3634">
                  <c:v>400</c:v>
                </c:pt>
                <c:pt idx="3635">
                  <c:v>400</c:v>
                </c:pt>
                <c:pt idx="3636">
                  <c:v>400</c:v>
                </c:pt>
                <c:pt idx="3637">
                  <c:v>400</c:v>
                </c:pt>
                <c:pt idx="3638">
                  <c:v>400</c:v>
                </c:pt>
                <c:pt idx="3639">
                  <c:v>400</c:v>
                </c:pt>
                <c:pt idx="3640">
                  <c:v>400</c:v>
                </c:pt>
                <c:pt idx="3641">
                  <c:v>400</c:v>
                </c:pt>
                <c:pt idx="3642">
                  <c:v>400</c:v>
                </c:pt>
                <c:pt idx="3643">
                  <c:v>400</c:v>
                </c:pt>
                <c:pt idx="3644">
                  <c:v>400</c:v>
                </c:pt>
                <c:pt idx="3645">
                  <c:v>400</c:v>
                </c:pt>
                <c:pt idx="3646">
                  <c:v>400</c:v>
                </c:pt>
                <c:pt idx="3647">
                  <c:v>400</c:v>
                </c:pt>
                <c:pt idx="3648">
                  <c:v>400</c:v>
                </c:pt>
                <c:pt idx="3649">
                  <c:v>400</c:v>
                </c:pt>
                <c:pt idx="3650">
                  <c:v>400</c:v>
                </c:pt>
                <c:pt idx="3651">
                  <c:v>400</c:v>
                </c:pt>
                <c:pt idx="3652">
                  <c:v>400</c:v>
                </c:pt>
                <c:pt idx="3653">
                  <c:v>400</c:v>
                </c:pt>
                <c:pt idx="3654">
                  <c:v>400</c:v>
                </c:pt>
                <c:pt idx="3655">
                  <c:v>400</c:v>
                </c:pt>
                <c:pt idx="3656">
                  <c:v>400</c:v>
                </c:pt>
                <c:pt idx="3657">
                  <c:v>400</c:v>
                </c:pt>
                <c:pt idx="3658">
                  <c:v>400</c:v>
                </c:pt>
                <c:pt idx="3659">
                  <c:v>400</c:v>
                </c:pt>
                <c:pt idx="3660">
                  <c:v>400</c:v>
                </c:pt>
                <c:pt idx="3661">
                  <c:v>400</c:v>
                </c:pt>
                <c:pt idx="3662">
                  <c:v>400</c:v>
                </c:pt>
                <c:pt idx="3663">
                  <c:v>400</c:v>
                </c:pt>
                <c:pt idx="3664">
                  <c:v>400</c:v>
                </c:pt>
                <c:pt idx="3665">
                  <c:v>400</c:v>
                </c:pt>
                <c:pt idx="3666">
                  <c:v>400</c:v>
                </c:pt>
                <c:pt idx="3667">
                  <c:v>400</c:v>
                </c:pt>
                <c:pt idx="3668">
                  <c:v>400</c:v>
                </c:pt>
                <c:pt idx="3669">
                  <c:v>400</c:v>
                </c:pt>
                <c:pt idx="3670">
                  <c:v>400</c:v>
                </c:pt>
                <c:pt idx="3671">
                  <c:v>400</c:v>
                </c:pt>
                <c:pt idx="3672">
                  <c:v>400</c:v>
                </c:pt>
                <c:pt idx="3673">
                  <c:v>400</c:v>
                </c:pt>
                <c:pt idx="3674">
                  <c:v>400</c:v>
                </c:pt>
                <c:pt idx="3675">
                  <c:v>400</c:v>
                </c:pt>
                <c:pt idx="3676">
                  <c:v>400</c:v>
                </c:pt>
                <c:pt idx="3677">
                  <c:v>400</c:v>
                </c:pt>
                <c:pt idx="3678">
                  <c:v>400</c:v>
                </c:pt>
                <c:pt idx="3679">
                  <c:v>400</c:v>
                </c:pt>
                <c:pt idx="3680">
                  <c:v>400</c:v>
                </c:pt>
                <c:pt idx="3681">
                  <c:v>400</c:v>
                </c:pt>
                <c:pt idx="3682">
                  <c:v>400</c:v>
                </c:pt>
                <c:pt idx="3683">
                  <c:v>400</c:v>
                </c:pt>
                <c:pt idx="3684">
                  <c:v>400</c:v>
                </c:pt>
                <c:pt idx="3685">
                  <c:v>400</c:v>
                </c:pt>
                <c:pt idx="3686">
                  <c:v>400</c:v>
                </c:pt>
                <c:pt idx="3687">
                  <c:v>400</c:v>
                </c:pt>
                <c:pt idx="3688">
                  <c:v>400</c:v>
                </c:pt>
                <c:pt idx="3689">
                  <c:v>400</c:v>
                </c:pt>
                <c:pt idx="3690">
                  <c:v>400</c:v>
                </c:pt>
                <c:pt idx="3691">
                  <c:v>400</c:v>
                </c:pt>
                <c:pt idx="3692">
                  <c:v>400</c:v>
                </c:pt>
                <c:pt idx="3693">
                  <c:v>400</c:v>
                </c:pt>
                <c:pt idx="3694">
                  <c:v>400</c:v>
                </c:pt>
                <c:pt idx="3695">
                  <c:v>400</c:v>
                </c:pt>
                <c:pt idx="3696">
                  <c:v>400</c:v>
                </c:pt>
                <c:pt idx="3697">
                  <c:v>400</c:v>
                </c:pt>
                <c:pt idx="3698">
                  <c:v>400</c:v>
                </c:pt>
                <c:pt idx="3699">
                  <c:v>400</c:v>
                </c:pt>
                <c:pt idx="3700">
                  <c:v>400</c:v>
                </c:pt>
                <c:pt idx="3701">
                  <c:v>400</c:v>
                </c:pt>
                <c:pt idx="3702">
                  <c:v>400</c:v>
                </c:pt>
                <c:pt idx="3703">
                  <c:v>400</c:v>
                </c:pt>
                <c:pt idx="3704">
                  <c:v>400</c:v>
                </c:pt>
                <c:pt idx="3705">
                  <c:v>400</c:v>
                </c:pt>
                <c:pt idx="3706">
                  <c:v>400</c:v>
                </c:pt>
                <c:pt idx="3707">
                  <c:v>400</c:v>
                </c:pt>
                <c:pt idx="3708">
                  <c:v>400</c:v>
                </c:pt>
                <c:pt idx="3709">
                  <c:v>400</c:v>
                </c:pt>
                <c:pt idx="3710">
                  <c:v>400</c:v>
                </c:pt>
                <c:pt idx="3711">
                  <c:v>400</c:v>
                </c:pt>
                <c:pt idx="3712">
                  <c:v>400</c:v>
                </c:pt>
                <c:pt idx="3713">
                  <c:v>400</c:v>
                </c:pt>
                <c:pt idx="3714">
                  <c:v>400</c:v>
                </c:pt>
                <c:pt idx="3715">
                  <c:v>400</c:v>
                </c:pt>
                <c:pt idx="3716">
                  <c:v>400</c:v>
                </c:pt>
                <c:pt idx="3717">
                  <c:v>400</c:v>
                </c:pt>
                <c:pt idx="3718">
                  <c:v>400</c:v>
                </c:pt>
                <c:pt idx="3719">
                  <c:v>400</c:v>
                </c:pt>
                <c:pt idx="3720">
                  <c:v>400</c:v>
                </c:pt>
                <c:pt idx="3721">
                  <c:v>400</c:v>
                </c:pt>
                <c:pt idx="3722">
                  <c:v>400</c:v>
                </c:pt>
                <c:pt idx="3723">
                  <c:v>400</c:v>
                </c:pt>
                <c:pt idx="3724">
                  <c:v>400</c:v>
                </c:pt>
                <c:pt idx="3725">
                  <c:v>400</c:v>
                </c:pt>
                <c:pt idx="3726">
                  <c:v>400</c:v>
                </c:pt>
                <c:pt idx="3727">
                  <c:v>400</c:v>
                </c:pt>
                <c:pt idx="3728">
                  <c:v>400</c:v>
                </c:pt>
                <c:pt idx="3729">
                  <c:v>400</c:v>
                </c:pt>
                <c:pt idx="3730">
                  <c:v>400</c:v>
                </c:pt>
                <c:pt idx="3731">
                  <c:v>400</c:v>
                </c:pt>
                <c:pt idx="3732">
                  <c:v>400</c:v>
                </c:pt>
                <c:pt idx="3733">
                  <c:v>400</c:v>
                </c:pt>
                <c:pt idx="3734">
                  <c:v>400</c:v>
                </c:pt>
                <c:pt idx="3735">
                  <c:v>400</c:v>
                </c:pt>
                <c:pt idx="3736">
                  <c:v>400</c:v>
                </c:pt>
                <c:pt idx="3737">
                  <c:v>400</c:v>
                </c:pt>
                <c:pt idx="3738">
                  <c:v>400</c:v>
                </c:pt>
                <c:pt idx="3739">
                  <c:v>400</c:v>
                </c:pt>
                <c:pt idx="3740">
                  <c:v>400</c:v>
                </c:pt>
                <c:pt idx="3741">
                  <c:v>400</c:v>
                </c:pt>
                <c:pt idx="3742">
                  <c:v>400</c:v>
                </c:pt>
                <c:pt idx="3743">
                  <c:v>400</c:v>
                </c:pt>
                <c:pt idx="3744">
                  <c:v>400</c:v>
                </c:pt>
                <c:pt idx="3745">
                  <c:v>400</c:v>
                </c:pt>
                <c:pt idx="3746">
                  <c:v>400</c:v>
                </c:pt>
                <c:pt idx="3747">
                  <c:v>400</c:v>
                </c:pt>
                <c:pt idx="3748">
                  <c:v>400</c:v>
                </c:pt>
                <c:pt idx="3749">
                  <c:v>400</c:v>
                </c:pt>
                <c:pt idx="3750">
                  <c:v>400</c:v>
                </c:pt>
                <c:pt idx="3751">
                  <c:v>400</c:v>
                </c:pt>
                <c:pt idx="3752">
                  <c:v>400</c:v>
                </c:pt>
                <c:pt idx="3753">
                  <c:v>400</c:v>
                </c:pt>
                <c:pt idx="3754">
                  <c:v>400</c:v>
                </c:pt>
                <c:pt idx="3755">
                  <c:v>400</c:v>
                </c:pt>
                <c:pt idx="3756">
                  <c:v>400</c:v>
                </c:pt>
                <c:pt idx="3757">
                  <c:v>400</c:v>
                </c:pt>
                <c:pt idx="3758">
                  <c:v>400</c:v>
                </c:pt>
                <c:pt idx="3759">
                  <c:v>400</c:v>
                </c:pt>
                <c:pt idx="3760">
                  <c:v>400</c:v>
                </c:pt>
                <c:pt idx="3761">
                  <c:v>400</c:v>
                </c:pt>
                <c:pt idx="3762">
                  <c:v>400</c:v>
                </c:pt>
                <c:pt idx="3763">
                  <c:v>400</c:v>
                </c:pt>
                <c:pt idx="3764">
                  <c:v>400</c:v>
                </c:pt>
                <c:pt idx="3765">
                  <c:v>400</c:v>
                </c:pt>
                <c:pt idx="3766">
                  <c:v>400</c:v>
                </c:pt>
                <c:pt idx="3767">
                  <c:v>400</c:v>
                </c:pt>
                <c:pt idx="3768">
                  <c:v>400</c:v>
                </c:pt>
                <c:pt idx="3769">
                  <c:v>400</c:v>
                </c:pt>
                <c:pt idx="3770">
                  <c:v>400</c:v>
                </c:pt>
                <c:pt idx="3771">
                  <c:v>400</c:v>
                </c:pt>
                <c:pt idx="3772">
                  <c:v>400</c:v>
                </c:pt>
                <c:pt idx="3773">
                  <c:v>400</c:v>
                </c:pt>
                <c:pt idx="3774">
                  <c:v>400</c:v>
                </c:pt>
                <c:pt idx="3775">
                  <c:v>400</c:v>
                </c:pt>
                <c:pt idx="3776">
                  <c:v>400</c:v>
                </c:pt>
                <c:pt idx="3777">
                  <c:v>400</c:v>
                </c:pt>
                <c:pt idx="3778">
                  <c:v>400</c:v>
                </c:pt>
                <c:pt idx="3779">
                  <c:v>400</c:v>
                </c:pt>
                <c:pt idx="3780">
                  <c:v>400</c:v>
                </c:pt>
                <c:pt idx="3781">
                  <c:v>400</c:v>
                </c:pt>
                <c:pt idx="3782">
                  <c:v>400</c:v>
                </c:pt>
                <c:pt idx="3783">
                  <c:v>400</c:v>
                </c:pt>
                <c:pt idx="3784">
                  <c:v>400</c:v>
                </c:pt>
                <c:pt idx="3785">
                  <c:v>400</c:v>
                </c:pt>
                <c:pt idx="3786">
                  <c:v>400</c:v>
                </c:pt>
                <c:pt idx="3787">
                  <c:v>400</c:v>
                </c:pt>
                <c:pt idx="3788">
                  <c:v>400</c:v>
                </c:pt>
                <c:pt idx="3789">
                  <c:v>400</c:v>
                </c:pt>
                <c:pt idx="3790">
                  <c:v>400</c:v>
                </c:pt>
                <c:pt idx="3791">
                  <c:v>400</c:v>
                </c:pt>
                <c:pt idx="3792">
                  <c:v>400</c:v>
                </c:pt>
                <c:pt idx="3793">
                  <c:v>400</c:v>
                </c:pt>
                <c:pt idx="3794">
                  <c:v>400</c:v>
                </c:pt>
                <c:pt idx="3795">
                  <c:v>400</c:v>
                </c:pt>
                <c:pt idx="3796">
                  <c:v>400</c:v>
                </c:pt>
                <c:pt idx="3797">
                  <c:v>400</c:v>
                </c:pt>
                <c:pt idx="3798">
                  <c:v>400</c:v>
                </c:pt>
                <c:pt idx="3799">
                  <c:v>400</c:v>
                </c:pt>
                <c:pt idx="3800">
                  <c:v>400</c:v>
                </c:pt>
                <c:pt idx="3801">
                  <c:v>400</c:v>
                </c:pt>
                <c:pt idx="3802">
                  <c:v>400</c:v>
                </c:pt>
                <c:pt idx="3803">
                  <c:v>400</c:v>
                </c:pt>
                <c:pt idx="3804">
                  <c:v>400</c:v>
                </c:pt>
                <c:pt idx="3805">
                  <c:v>400</c:v>
                </c:pt>
                <c:pt idx="3806">
                  <c:v>400</c:v>
                </c:pt>
                <c:pt idx="3807">
                  <c:v>400</c:v>
                </c:pt>
                <c:pt idx="3808">
                  <c:v>400</c:v>
                </c:pt>
                <c:pt idx="3809">
                  <c:v>400</c:v>
                </c:pt>
                <c:pt idx="3810">
                  <c:v>400</c:v>
                </c:pt>
                <c:pt idx="3811">
                  <c:v>400</c:v>
                </c:pt>
                <c:pt idx="3812">
                  <c:v>400</c:v>
                </c:pt>
                <c:pt idx="3813">
                  <c:v>400</c:v>
                </c:pt>
                <c:pt idx="3814">
                  <c:v>400</c:v>
                </c:pt>
                <c:pt idx="3815">
                  <c:v>400</c:v>
                </c:pt>
                <c:pt idx="3816">
                  <c:v>400</c:v>
                </c:pt>
                <c:pt idx="3817">
                  <c:v>400</c:v>
                </c:pt>
                <c:pt idx="3818">
                  <c:v>400</c:v>
                </c:pt>
                <c:pt idx="3819">
                  <c:v>400</c:v>
                </c:pt>
                <c:pt idx="3820">
                  <c:v>400</c:v>
                </c:pt>
                <c:pt idx="3821">
                  <c:v>400</c:v>
                </c:pt>
                <c:pt idx="3822">
                  <c:v>400</c:v>
                </c:pt>
                <c:pt idx="3823">
                  <c:v>400</c:v>
                </c:pt>
                <c:pt idx="3824">
                  <c:v>400</c:v>
                </c:pt>
                <c:pt idx="3825">
                  <c:v>400</c:v>
                </c:pt>
                <c:pt idx="3826">
                  <c:v>400</c:v>
                </c:pt>
                <c:pt idx="3827">
                  <c:v>400</c:v>
                </c:pt>
                <c:pt idx="3828">
                  <c:v>400</c:v>
                </c:pt>
                <c:pt idx="3829">
                  <c:v>400</c:v>
                </c:pt>
                <c:pt idx="3830">
                  <c:v>400</c:v>
                </c:pt>
                <c:pt idx="3831">
                  <c:v>400</c:v>
                </c:pt>
                <c:pt idx="3832">
                  <c:v>400</c:v>
                </c:pt>
                <c:pt idx="3833">
                  <c:v>400</c:v>
                </c:pt>
                <c:pt idx="3834">
                  <c:v>400</c:v>
                </c:pt>
                <c:pt idx="3835">
                  <c:v>400</c:v>
                </c:pt>
                <c:pt idx="3836">
                  <c:v>400</c:v>
                </c:pt>
                <c:pt idx="3837">
                  <c:v>400</c:v>
                </c:pt>
                <c:pt idx="3838">
                  <c:v>400</c:v>
                </c:pt>
                <c:pt idx="3839">
                  <c:v>400</c:v>
                </c:pt>
                <c:pt idx="3840">
                  <c:v>400</c:v>
                </c:pt>
                <c:pt idx="3841">
                  <c:v>400</c:v>
                </c:pt>
                <c:pt idx="3842">
                  <c:v>400</c:v>
                </c:pt>
                <c:pt idx="3843">
                  <c:v>400</c:v>
                </c:pt>
                <c:pt idx="3844">
                  <c:v>400</c:v>
                </c:pt>
                <c:pt idx="3845">
                  <c:v>400</c:v>
                </c:pt>
                <c:pt idx="3846">
                  <c:v>400</c:v>
                </c:pt>
                <c:pt idx="3847">
                  <c:v>400</c:v>
                </c:pt>
                <c:pt idx="3848">
                  <c:v>400</c:v>
                </c:pt>
                <c:pt idx="3849">
                  <c:v>400</c:v>
                </c:pt>
                <c:pt idx="3850">
                  <c:v>400</c:v>
                </c:pt>
                <c:pt idx="3851">
                  <c:v>400</c:v>
                </c:pt>
                <c:pt idx="3852">
                  <c:v>400</c:v>
                </c:pt>
                <c:pt idx="3853">
                  <c:v>400</c:v>
                </c:pt>
                <c:pt idx="3854">
                  <c:v>400</c:v>
                </c:pt>
                <c:pt idx="3855">
                  <c:v>400</c:v>
                </c:pt>
                <c:pt idx="3856">
                  <c:v>400</c:v>
                </c:pt>
                <c:pt idx="3857">
                  <c:v>400</c:v>
                </c:pt>
                <c:pt idx="3858">
                  <c:v>400</c:v>
                </c:pt>
                <c:pt idx="3859">
                  <c:v>400</c:v>
                </c:pt>
                <c:pt idx="3860">
                  <c:v>400</c:v>
                </c:pt>
                <c:pt idx="3861">
                  <c:v>400</c:v>
                </c:pt>
                <c:pt idx="3862">
                  <c:v>400</c:v>
                </c:pt>
                <c:pt idx="3863">
                  <c:v>400</c:v>
                </c:pt>
                <c:pt idx="3864">
                  <c:v>400</c:v>
                </c:pt>
                <c:pt idx="3865">
                  <c:v>400</c:v>
                </c:pt>
                <c:pt idx="3866">
                  <c:v>400</c:v>
                </c:pt>
                <c:pt idx="3867">
                  <c:v>400</c:v>
                </c:pt>
                <c:pt idx="3868">
                  <c:v>400</c:v>
                </c:pt>
                <c:pt idx="3869">
                  <c:v>400</c:v>
                </c:pt>
                <c:pt idx="3870">
                  <c:v>400</c:v>
                </c:pt>
                <c:pt idx="3871">
                  <c:v>400</c:v>
                </c:pt>
                <c:pt idx="3872">
                  <c:v>400</c:v>
                </c:pt>
                <c:pt idx="3873">
                  <c:v>400</c:v>
                </c:pt>
                <c:pt idx="3874">
                  <c:v>400</c:v>
                </c:pt>
                <c:pt idx="3875">
                  <c:v>400</c:v>
                </c:pt>
                <c:pt idx="3876">
                  <c:v>400</c:v>
                </c:pt>
                <c:pt idx="3877">
                  <c:v>400</c:v>
                </c:pt>
                <c:pt idx="3878">
                  <c:v>400</c:v>
                </c:pt>
                <c:pt idx="3879">
                  <c:v>400</c:v>
                </c:pt>
                <c:pt idx="3880">
                  <c:v>400</c:v>
                </c:pt>
                <c:pt idx="3881">
                  <c:v>400</c:v>
                </c:pt>
                <c:pt idx="3882">
                  <c:v>400</c:v>
                </c:pt>
                <c:pt idx="3883">
                  <c:v>400</c:v>
                </c:pt>
                <c:pt idx="3884">
                  <c:v>400</c:v>
                </c:pt>
                <c:pt idx="3885">
                  <c:v>400</c:v>
                </c:pt>
                <c:pt idx="3886">
                  <c:v>400</c:v>
                </c:pt>
                <c:pt idx="3887">
                  <c:v>400</c:v>
                </c:pt>
                <c:pt idx="3888">
                  <c:v>400</c:v>
                </c:pt>
                <c:pt idx="3889">
                  <c:v>400</c:v>
                </c:pt>
                <c:pt idx="3890">
                  <c:v>400</c:v>
                </c:pt>
                <c:pt idx="3891">
                  <c:v>400</c:v>
                </c:pt>
                <c:pt idx="3892">
                  <c:v>400</c:v>
                </c:pt>
                <c:pt idx="3893">
                  <c:v>400</c:v>
                </c:pt>
                <c:pt idx="3894">
                  <c:v>400</c:v>
                </c:pt>
                <c:pt idx="3895">
                  <c:v>400</c:v>
                </c:pt>
                <c:pt idx="3896">
                  <c:v>400</c:v>
                </c:pt>
                <c:pt idx="3897">
                  <c:v>400</c:v>
                </c:pt>
                <c:pt idx="3898">
                  <c:v>400</c:v>
                </c:pt>
                <c:pt idx="3899">
                  <c:v>400</c:v>
                </c:pt>
                <c:pt idx="3900">
                  <c:v>400</c:v>
                </c:pt>
                <c:pt idx="3901">
                  <c:v>400</c:v>
                </c:pt>
                <c:pt idx="3902">
                  <c:v>400</c:v>
                </c:pt>
                <c:pt idx="3903">
                  <c:v>400</c:v>
                </c:pt>
                <c:pt idx="3904">
                  <c:v>400</c:v>
                </c:pt>
                <c:pt idx="3905">
                  <c:v>400</c:v>
                </c:pt>
                <c:pt idx="3906">
                  <c:v>400</c:v>
                </c:pt>
                <c:pt idx="3907">
                  <c:v>400</c:v>
                </c:pt>
                <c:pt idx="3908">
                  <c:v>400</c:v>
                </c:pt>
                <c:pt idx="3909">
                  <c:v>400</c:v>
                </c:pt>
                <c:pt idx="3910">
                  <c:v>400</c:v>
                </c:pt>
                <c:pt idx="3911">
                  <c:v>400</c:v>
                </c:pt>
                <c:pt idx="3912">
                  <c:v>400</c:v>
                </c:pt>
                <c:pt idx="3913">
                  <c:v>400</c:v>
                </c:pt>
                <c:pt idx="3914">
                  <c:v>400</c:v>
                </c:pt>
                <c:pt idx="3915">
                  <c:v>400</c:v>
                </c:pt>
                <c:pt idx="3916">
                  <c:v>400</c:v>
                </c:pt>
                <c:pt idx="3917">
                  <c:v>400</c:v>
                </c:pt>
                <c:pt idx="3918">
                  <c:v>400</c:v>
                </c:pt>
                <c:pt idx="3919">
                  <c:v>400</c:v>
                </c:pt>
                <c:pt idx="3920">
                  <c:v>400</c:v>
                </c:pt>
                <c:pt idx="3921">
                  <c:v>400</c:v>
                </c:pt>
                <c:pt idx="3922">
                  <c:v>400</c:v>
                </c:pt>
                <c:pt idx="3923">
                  <c:v>400</c:v>
                </c:pt>
                <c:pt idx="3924">
                  <c:v>400</c:v>
                </c:pt>
                <c:pt idx="3925">
                  <c:v>400</c:v>
                </c:pt>
                <c:pt idx="3926">
                  <c:v>400</c:v>
                </c:pt>
                <c:pt idx="3927">
                  <c:v>400</c:v>
                </c:pt>
                <c:pt idx="3928">
                  <c:v>400</c:v>
                </c:pt>
                <c:pt idx="3929">
                  <c:v>400</c:v>
                </c:pt>
                <c:pt idx="3930">
                  <c:v>400</c:v>
                </c:pt>
                <c:pt idx="3931">
                  <c:v>400</c:v>
                </c:pt>
                <c:pt idx="3932">
                  <c:v>400</c:v>
                </c:pt>
                <c:pt idx="3933">
                  <c:v>400</c:v>
                </c:pt>
                <c:pt idx="3934">
                  <c:v>400</c:v>
                </c:pt>
                <c:pt idx="3935">
                  <c:v>400</c:v>
                </c:pt>
                <c:pt idx="3936">
                  <c:v>400</c:v>
                </c:pt>
                <c:pt idx="3937">
                  <c:v>400</c:v>
                </c:pt>
                <c:pt idx="3938">
                  <c:v>400</c:v>
                </c:pt>
                <c:pt idx="3939">
                  <c:v>400</c:v>
                </c:pt>
                <c:pt idx="3940">
                  <c:v>400</c:v>
                </c:pt>
                <c:pt idx="3941">
                  <c:v>400</c:v>
                </c:pt>
                <c:pt idx="3942">
                  <c:v>400</c:v>
                </c:pt>
                <c:pt idx="3943">
                  <c:v>400</c:v>
                </c:pt>
                <c:pt idx="3944">
                  <c:v>400</c:v>
                </c:pt>
                <c:pt idx="3945">
                  <c:v>400</c:v>
                </c:pt>
                <c:pt idx="3946">
                  <c:v>400</c:v>
                </c:pt>
                <c:pt idx="3947">
                  <c:v>400</c:v>
                </c:pt>
                <c:pt idx="3948">
                  <c:v>400</c:v>
                </c:pt>
                <c:pt idx="3949">
                  <c:v>400</c:v>
                </c:pt>
                <c:pt idx="3950">
                  <c:v>400</c:v>
                </c:pt>
                <c:pt idx="3951">
                  <c:v>400</c:v>
                </c:pt>
                <c:pt idx="3952">
                  <c:v>400</c:v>
                </c:pt>
                <c:pt idx="3953">
                  <c:v>400</c:v>
                </c:pt>
                <c:pt idx="3954">
                  <c:v>400</c:v>
                </c:pt>
                <c:pt idx="3955">
                  <c:v>400</c:v>
                </c:pt>
                <c:pt idx="3956">
                  <c:v>400</c:v>
                </c:pt>
                <c:pt idx="3957">
                  <c:v>400</c:v>
                </c:pt>
                <c:pt idx="3958">
                  <c:v>400</c:v>
                </c:pt>
                <c:pt idx="3959">
                  <c:v>400</c:v>
                </c:pt>
                <c:pt idx="3960">
                  <c:v>400</c:v>
                </c:pt>
                <c:pt idx="3961">
                  <c:v>400</c:v>
                </c:pt>
                <c:pt idx="3962">
                  <c:v>400</c:v>
                </c:pt>
                <c:pt idx="3963">
                  <c:v>400</c:v>
                </c:pt>
                <c:pt idx="3964">
                  <c:v>400</c:v>
                </c:pt>
                <c:pt idx="3965">
                  <c:v>400</c:v>
                </c:pt>
                <c:pt idx="3966">
                  <c:v>400</c:v>
                </c:pt>
                <c:pt idx="3967">
                  <c:v>400</c:v>
                </c:pt>
                <c:pt idx="3968">
                  <c:v>400</c:v>
                </c:pt>
                <c:pt idx="3969">
                  <c:v>400</c:v>
                </c:pt>
                <c:pt idx="3970">
                  <c:v>400</c:v>
                </c:pt>
                <c:pt idx="3971">
                  <c:v>400</c:v>
                </c:pt>
                <c:pt idx="3972">
                  <c:v>400</c:v>
                </c:pt>
                <c:pt idx="3973">
                  <c:v>400</c:v>
                </c:pt>
                <c:pt idx="3974">
                  <c:v>400</c:v>
                </c:pt>
                <c:pt idx="3975">
                  <c:v>400</c:v>
                </c:pt>
                <c:pt idx="3976">
                  <c:v>400</c:v>
                </c:pt>
                <c:pt idx="3977">
                  <c:v>400</c:v>
                </c:pt>
                <c:pt idx="3978">
                  <c:v>400</c:v>
                </c:pt>
                <c:pt idx="3979">
                  <c:v>400</c:v>
                </c:pt>
                <c:pt idx="3980">
                  <c:v>400</c:v>
                </c:pt>
                <c:pt idx="3981">
                  <c:v>400</c:v>
                </c:pt>
                <c:pt idx="3982">
                  <c:v>400</c:v>
                </c:pt>
                <c:pt idx="3983">
                  <c:v>400</c:v>
                </c:pt>
                <c:pt idx="3984">
                  <c:v>400</c:v>
                </c:pt>
                <c:pt idx="3985">
                  <c:v>400</c:v>
                </c:pt>
                <c:pt idx="3986">
                  <c:v>400</c:v>
                </c:pt>
                <c:pt idx="3987">
                  <c:v>400</c:v>
                </c:pt>
                <c:pt idx="3988">
                  <c:v>400</c:v>
                </c:pt>
                <c:pt idx="3989">
                  <c:v>400</c:v>
                </c:pt>
                <c:pt idx="3990">
                  <c:v>400</c:v>
                </c:pt>
                <c:pt idx="3991">
                  <c:v>400</c:v>
                </c:pt>
                <c:pt idx="3992">
                  <c:v>400</c:v>
                </c:pt>
                <c:pt idx="3993">
                  <c:v>400</c:v>
                </c:pt>
                <c:pt idx="3994">
                  <c:v>400</c:v>
                </c:pt>
                <c:pt idx="3995">
                  <c:v>400</c:v>
                </c:pt>
                <c:pt idx="3996">
                  <c:v>400</c:v>
                </c:pt>
                <c:pt idx="3997">
                  <c:v>400</c:v>
                </c:pt>
                <c:pt idx="3998">
                  <c:v>400</c:v>
                </c:pt>
                <c:pt idx="3999">
                  <c:v>400</c:v>
                </c:pt>
                <c:pt idx="4000">
                  <c:v>390</c:v>
                </c:pt>
                <c:pt idx="4001">
                  <c:v>380</c:v>
                </c:pt>
                <c:pt idx="4002">
                  <c:v>370</c:v>
                </c:pt>
                <c:pt idx="4003">
                  <c:v>360</c:v>
                </c:pt>
                <c:pt idx="4004">
                  <c:v>350</c:v>
                </c:pt>
                <c:pt idx="4005">
                  <c:v>340</c:v>
                </c:pt>
                <c:pt idx="4006">
                  <c:v>330</c:v>
                </c:pt>
                <c:pt idx="4007">
                  <c:v>320</c:v>
                </c:pt>
                <c:pt idx="4008">
                  <c:v>310</c:v>
                </c:pt>
                <c:pt idx="4009">
                  <c:v>300</c:v>
                </c:pt>
                <c:pt idx="4010">
                  <c:v>290</c:v>
                </c:pt>
                <c:pt idx="4011">
                  <c:v>280</c:v>
                </c:pt>
                <c:pt idx="4012">
                  <c:v>270</c:v>
                </c:pt>
                <c:pt idx="4013">
                  <c:v>260</c:v>
                </c:pt>
                <c:pt idx="4014">
                  <c:v>250</c:v>
                </c:pt>
                <c:pt idx="4015">
                  <c:v>240</c:v>
                </c:pt>
                <c:pt idx="4016">
                  <c:v>230</c:v>
                </c:pt>
                <c:pt idx="4017">
                  <c:v>220</c:v>
                </c:pt>
                <c:pt idx="4018">
                  <c:v>210</c:v>
                </c:pt>
                <c:pt idx="4019">
                  <c:v>200</c:v>
                </c:pt>
                <c:pt idx="4020">
                  <c:v>190</c:v>
                </c:pt>
                <c:pt idx="4021">
                  <c:v>180</c:v>
                </c:pt>
                <c:pt idx="4022">
                  <c:v>170</c:v>
                </c:pt>
                <c:pt idx="4023">
                  <c:v>160</c:v>
                </c:pt>
                <c:pt idx="4024">
                  <c:v>150</c:v>
                </c:pt>
                <c:pt idx="4025">
                  <c:v>140</c:v>
                </c:pt>
                <c:pt idx="4026">
                  <c:v>130</c:v>
                </c:pt>
                <c:pt idx="4027">
                  <c:v>120</c:v>
                </c:pt>
                <c:pt idx="4028">
                  <c:v>110</c:v>
                </c:pt>
                <c:pt idx="4029">
                  <c:v>100</c:v>
                </c:pt>
                <c:pt idx="4030">
                  <c:v>90</c:v>
                </c:pt>
                <c:pt idx="4031">
                  <c:v>80</c:v>
                </c:pt>
                <c:pt idx="4032">
                  <c:v>70</c:v>
                </c:pt>
                <c:pt idx="4033">
                  <c:v>60</c:v>
                </c:pt>
                <c:pt idx="4034">
                  <c:v>50</c:v>
                </c:pt>
                <c:pt idx="4035">
                  <c:v>40</c:v>
                </c:pt>
                <c:pt idx="4036">
                  <c:v>30</c:v>
                </c:pt>
                <c:pt idx="4037">
                  <c:v>20</c:v>
                </c:pt>
                <c:pt idx="4038">
                  <c:v>10</c:v>
                </c:pt>
                <c:pt idx="403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3A-444E-97CD-AD1ED7CFF2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3138104"/>
        <c:axId val="833140072"/>
      </c:lineChart>
      <c:catAx>
        <c:axId val="833138104"/>
        <c:scaling>
          <c:orientation val="minMax"/>
        </c:scaling>
        <c:delete val="0"/>
        <c:axPos val="b"/>
        <c:numFmt formatCode="h:mm:ss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3140072"/>
        <c:crosses val="autoZero"/>
        <c:auto val="1"/>
        <c:lblAlgn val="ctr"/>
        <c:lblOffset val="100"/>
        <c:noMultiLvlLbl val="0"/>
      </c:catAx>
      <c:valAx>
        <c:axId val="833140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3138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Stress Test – Incremental Pattern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Sheet4!$B$2</c:f>
              <c:strCache>
                <c:ptCount val="1"/>
                <c:pt idx="0">
                  <c:v>Vusers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Sheet4!$A$3:$A$8841</c:f>
              <c:numCache>
                <c:formatCode>h:mm:ss</c:formatCode>
                <c:ptCount val="8839"/>
                <c:pt idx="0">
                  <c:v>0</c:v>
                </c:pt>
                <c:pt idx="1">
                  <c:v>1.1574074074074073E-5</c:v>
                </c:pt>
                <c:pt idx="2">
                  <c:v>2.31481481481481E-5</c:v>
                </c:pt>
                <c:pt idx="3">
                  <c:v>3.4722222222222202E-5</c:v>
                </c:pt>
                <c:pt idx="4">
                  <c:v>4.6296296296296301E-5</c:v>
                </c:pt>
                <c:pt idx="5">
                  <c:v>5.78703703703704E-5</c:v>
                </c:pt>
                <c:pt idx="6">
                  <c:v>6.9444444444444404E-5</c:v>
                </c:pt>
                <c:pt idx="7">
                  <c:v>8.1018518518518503E-5</c:v>
                </c:pt>
                <c:pt idx="8">
                  <c:v>9.2592592592592602E-5</c:v>
                </c:pt>
                <c:pt idx="9">
                  <c:v>1.04166666666667E-4</c:v>
                </c:pt>
                <c:pt idx="10">
                  <c:v>1.15740740740741E-4</c:v>
                </c:pt>
                <c:pt idx="11">
                  <c:v>1.2731481481481499E-4</c:v>
                </c:pt>
                <c:pt idx="12">
                  <c:v>1.38888888888889E-4</c:v>
                </c:pt>
                <c:pt idx="13">
                  <c:v>1.50462962962963E-4</c:v>
                </c:pt>
                <c:pt idx="14">
                  <c:v>1.6203703703703701E-4</c:v>
                </c:pt>
                <c:pt idx="15">
                  <c:v>1.7361111111111101E-4</c:v>
                </c:pt>
                <c:pt idx="16">
                  <c:v>1.8518518518518501E-4</c:v>
                </c:pt>
                <c:pt idx="17">
                  <c:v>1.9675925925925899E-4</c:v>
                </c:pt>
                <c:pt idx="18">
                  <c:v>2.0833333333333299E-4</c:v>
                </c:pt>
                <c:pt idx="19">
                  <c:v>2.19907407407407E-4</c:v>
                </c:pt>
                <c:pt idx="20">
                  <c:v>2.31481481481481E-4</c:v>
                </c:pt>
                <c:pt idx="21">
                  <c:v>2.4305555555555601E-4</c:v>
                </c:pt>
                <c:pt idx="22">
                  <c:v>2.5462962962962999E-4</c:v>
                </c:pt>
                <c:pt idx="23">
                  <c:v>2.6620370370370399E-4</c:v>
                </c:pt>
                <c:pt idx="24">
                  <c:v>2.7777777777777799E-4</c:v>
                </c:pt>
                <c:pt idx="25">
                  <c:v>2.89351851851852E-4</c:v>
                </c:pt>
                <c:pt idx="26">
                  <c:v>3.00925925925926E-4</c:v>
                </c:pt>
                <c:pt idx="27">
                  <c:v>3.1250000000000001E-4</c:v>
                </c:pt>
                <c:pt idx="28">
                  <c:v>3.2407407407407401E-4</c:v>
                </c:pt>
                <c:pt idx="29">
                  <c:v>3.3564814814814801E-4</c:v>
                </c:pt>
                <c:pt idx="30">
                  <c:v>3.4722222222222202E-4</c:v>
                </c:pt>
                <c:pt idx="31">
                  <c:v>3.5879629629629602E-4</c:v>
                </c:pt>
                <c:pt idx="32">
                  <c:v>3.7037037037037003E-4</c:v>
                </c:pt>
                <c:pt idx="33">
                  <c:v>3.8194444444444398E-4</c:v>
                </c:pt>
                <c:pt idx="34">
                  <c:v>3.9351851851851901E-4</c:v>
                </c:pt>
                <c:pt idx="35">
                  <c:v>4.0509259259259301E-4</c:v>
                </c:pt>
                <c:pt idx="36">
                  <c:v>4.1666666666666702E-4</c:v>
                </c:pt>
                <c:pt idx="37">
                  <c:v>4.2824074074074102E-4</c:v>
                </c:pt>
                <c:pt idx="38">
                  <c:v>4.3981481481481503E-4</c:v>
                </c:pt>
                <c:pt idx="39">
                  <c:v>4.5138888888888898E-4</c:v>
                </c:pt>
                <c:pt idx="40">
                  <c:v>4.6296296296296298E-4</c:v>
                </c:pt>
                <c:pt idx="41">
                  <c:v>4.7453703703703698E-4</c:v>
                </c:pt>
                <c:pt idx="42">
                  <c:v>4.8611111111111099E-4</c:v>
                </c:pt>
                <c:pt idx="43">
                  <c:v>4.9768518518518499E-4</c:v>
                </c:pt>
                <c:pt idx="44">
                  <c:v>5.09259259259259E-4</c:v>
                </c:pt>
                <c:pt idx="45">
                  <c:v>5.20833333333333E-4</c:v>
                </c:pt>
                <c:pt idx="46">
                  <c:v>5.32407407407407E-4</c:v>
                </c:pt>
                <c:pt idx="47">
                  <c:v>5.4398148148148101E-4</c:v>
                </c:pt>
                <c:pt idx="48">
                  <c:v>5.5555555555555599E-4</c:v>
                </c:pt>
                <c:pt idx="49">
                  <c:v>5.6712962962962999E-4</c:v>
                </c:pt>
                <c:pt idx="50">
                  <c:v>5.78703703703704E-4</c:v>
                </c:pt>
                <c:pt idx="51">
                  <c:v>5.90277777777778E-4</c:v>
                </c:pt>
                <c:pt idx="52">
                  <c:v>6.01851851851852E-4</c:v>
                </c:pt>
                <c:pt idx="53">
                  <c:v>6.1342592592592601E-4</c:v>
                </c:pt>
                <c:pt idx="54">
                  <c:v>6.2500000000000001E-4</c:v>
                </c:pt>
                <c:pt idx="55">
                  <c:v>6.3657407407407402E-4</c:v>
                </c:pt>
                <c:pt idx="56">
                  <c:v>6.4814814814814802E-4</c:v>
                </c:pt>
                <c:pt idx="57">
                  <c:v>6.5972222222222203E-4</c:v>
                </c:pt>
                <c:pt idx="58">
                  <c:v>6.7129629629629603E-4</c:v>
                </c:pt>
                <c:pt idx="59">
                  <c:v>6.8287037037037003E-4</c:v>
                </c:pt>
                <c:pt idx="60">
                  <c:v>6.9444444444444404E-4</c:v>
                </c:pt>
                <c:pt idx="61">
                  <c:v>7.0601851851851804E-4</c:v>
                </c:pt>
                <c:pt idx="62">
                  <c:v>7.1759259259259302E-4</c:v>
                </c:pt>
                <c:pt idx="63">
                  <c:v>7.2916666666666703E-4</c:v>
                </c:pt>
                <c:pt idx="64">
                  <c:v>7.4074074074074103E-4</c:v>
                </c:pt>
                <c:pt idx="65">
                  <c:v>7.5231481481481503E-4</c:v>
                </c:pt>
                <c:pt idx="66">
                  <c:v>7.6388888888888904E-4</c:v>
                </c:pt>
                <c:pt idx="67">
                  <c:v>7.7546296296296304E-4</c:v>
                </c:pt>
                <c:pt idx="68">
                  <c:v>7.8703703703703705E-4</c:v>
                </c:pt>
                <c:pt idx="69">
                  <c:v>7.9861111111111105E-4</c:v>
                </c:pt>
                <c:pt idx="70">
                  <c:v>8.1018518518518505E-4</c:v>
                </c:pt>
                <c:pt idx="71">
                  <c:v>8.2175925925925895E-4</c:v>
                </c:pt>
                <c:pt idx="72">
                  <c:v>8.3333333333333295E-4</c:v>
                </c:pt>
                <c:pt idx="73">
                  <c:v>8.4490740740740696E-4</c:v>
                </c:pt>
                <c:pt idx="74">
                  <c:v>8.5648148148148096E-4</c:v>
                </c:pt>
                <c:pt idx="75">
                  <c:v>8.6805555555555605E-4</c:v>
                </c:pt>
                <c:pt idx="76">
                  <c:v>8.7962962962963005E-4</c:v>
                </c:pt>
                <c:pt idx="77">
                  <c:v>8.9120370370370395E-4</c:v>
                </c:pt>
                <c:pt idx="78">
                  <c:v>9.0277777777777795E-4</c:v>
                </c:pt>
                <c:pt idx="79">
                  <c:v>9.1435185185185196E-4</c:v>
                </c:pt>
                <c:pt idx="80">
                  <c:v>9.2592592592592596E-4</c:v>
                </c:pt>
                <c:pt idx="81">
                  <c:v>9.3749999999999997E-4</c:v>
                </c:pt>
                <c:pt idx="82">
                  <c:v>9.4907407407407397E-4</c:v>
                </c:pt>
                <c:pt idx="83">
                  <c:v>9.6064814814814797E-4</c:v>
                </c:pt>
                <c:pt idx="84">
                  <c:v>9.7222222222222198E-4</c:v>
                </c:pt>
                <c:pt idx="85">
                  <c:v>9.8379629629629598E-4</c:v>
                </c:pt>
                <c:pt idx="86">
                  <c:v>9.9537037037036999E-4</c:v>
                </c:pt>
                <c:pt idx="87">
                  <c:v>1.0069444444444401E-3</c:v>
                </c:pt>
                <c:pt idx="88">
                  <c:v>1.0185185185185199E-3</c:v>
                </c:pt>
                <c:pt idx="89">
                  <c:v>1.03009259259259E-3</c:v>
                </c:pt>
                <c:pt idx="90">
                  <c:v>1.0416666666666699E-3</c:v>
                </c:pt>
                <c:pt idx="91">
                  <c:v>1.05324074074074E-3</c:v>
                </c:pt>
                <c:pt idx="92">
                  <c:v>1.0648148148148101E-3</c:v>
                </c:pt>
                <c:pt idx="93">
                  <c:v>1.07638888888889E-3</c:v>
                </c:pt>
                <c:pt idx="94">
                  <c:v>1.0879629629629601E-3</c:v>
                </c:pt>
                <c:pt idx="95">
                  <c:v>1.0995370370370399E-3</c:v>
                </c:pt>
                <c:pt idx="96">
                  <c:v>1.11111111111111E-3</c:v>
                </c:pt>
                <c:pt idx="97">
                  <c:v>1.1226851851851799E-3</c:v>
                </c:pt>
                <c:pt idx="98">
                  <c:v>1.13425925925926E-3</c:v>
                </c:pt>
                <c:pt idx="99">
                  <c:v>1.1458333333333301E-3</c:v>
                </c:pt>
                <c:pt idx="100">
                  <c:v>1.1574074074074099E-3</c:v>
                </c:pt>
                <c:pt idx="101">
                  <c:v>1.16898148148148E-3</c:v>
                </c:pt>
                <c:pt idx="102">
                  <c:v>1.1805555555555499E-3</c:v>
                </c:pt>
                <c:pt idx="103">
                  <c:v>1.19212962962963E-3</c:v>
                </c:pt>
                <c:pt idx="104">
                  <c:v>1.2037037037037001E-3</c:v>
                </c:pt>
                <c:pt idx="105">
                  <c:v>1.21527777777778E-3</c:v>
                </c:pt>
                <c:pt idx="106">
                  <c:v>1.2268518518518501E-3</c:v>
                </c:pt>
                <c:pt idx="107">
                  <c:v>1.23842592592592E-3</c:v>
                </c:pt>
                <c:pt idx="108">
                  <c:v>1.25E-3</c:v>
                </c:pt>
                <c:pt idx="109">
                  <c:v>1.2615740740740699E-3</c:v>
                </c:pt>
                <c:pt idx="110">
                  <c:v>1.27314814814815E-3</c:v>
                </c:pt>
                <c:pt idx="111">
                  <c:v>1.2847222222222201E-3</c:v>
                </c:pt>
                <c:pt idx="112">
                  <c:v>1.29629629629629E-3</c:v>
                </c:pt>
                <c:pt idx="113">
                  <c:v>1.30787037037037E-3</c:v>
                </c:pt>
                <c:pt idx="114">
                  <c:v>1.3194444444444399E-3</c:v>
                </c:pt>
                <c:pt idx="115">
                  <c:v>1.33101851851852E-3</c:v>
                </c:pt>
                <c:pt idx="116">
                  <c:v>1.3425925925925901E-3</c:v>
                </c:pt>
                <c:pt idx="117">
                  <c:v>1.35416666666666E-3</c:v>
                </c:pt>
                <c:pt idx="118">
                  <c:v>1.3657407407407401E-3</c:v>
                </c:pt>
                <c:pt idx="119">
                  <c:v>1.37731481481481E-3</c:v>
                </c:pt>
                <c:pt idx="120">
                  <c:v>1.38888888888889E-3</c:v>
                </c:pt>
                <c:pt idx="121">
                  <c:v>1.4004629629629599E-3</c:v>
                </c:pt>
                <c:pt idx="122">
                  <c:v>1.41203703703703E-3</c:v>
                </c:pt>
                <c:pt idx="123">
                  <c:v>1.4236111111111101E-3</c:v>
                </c:pt>
                <c:pt idx="124">
                  <c:v>1.43518518518518E-3</c:v>
                </c:pt>
                <c:pt idx="125">
                  <c:v>1.44675925925926E-3</c:v>
                </c:pt>
                <c:pt idx="126">
                  <c:v>1.4583333333333299E-3</c:v>
                </c:pt>
                <c:pt idx="127">
                  <c:v>1.4699074074074E-3</c:v>
                </c:pt>
                <c:pt idx="128">
                  <c:v>1.4814814814814801E-3</c:v>
                </c:pt>
                <c:pt idx="129">
                  <c:v>1.49305555555555E-3</c:v>
                </c:pt>
                <c:pt idx="130">
                  <c:v>1.5046296296296301E-3</c:v>
                </c:pt>
                <c:pt idx="131">
                  <c:v>1.5162037037037E-3</c:v>
                </c:pt>
                <c:pt idx="132">
                  <c:v>1.5277777777777701E-3</c:v>
                </c:pt>
                <c:pt idx="133">
                  <c:v>1.5393518518518499E-3</c:v>
                </c:pt>
                <c:pt idx="134">
                  <c:v>1.55092592592592E-3</c:v>
                </c:pt>
                <c:pt idx="135">
                  <c:v>1.5625000000000001E-3</c:v>
                </c:pt>
                <c:pt idx="136">
                  <c:v>1.57407407407407E-3</c:v>
                </c:pt>
                <c:pt idx="137">
                  <c:v>1.5856481481481401E-3</c:v>
                </c:pt>
                <c:pt idx="138">
                  <c:v>1.5972222222222199E-3</c:v>
                </c:pt>
                <c:pt idx="139">
                  <c:v>1.60879629629629E-3</c:v>
                </c:pt>
                <c:pt idx="140">
                  <c:v>1.6203703703703701E-3</c:v>
                </c:pt>
                <c:pt idx="141">
                  <c:v>1.63194444444444E-3</c:v>
                </c:pt>
                <c:pt idx="142">
                  <c:v>1.6435185185185101E-3</c:v>
                </c:pt>
                <c:pt idx="143">
                  <c:v>1.65509259259259E-3</c:v>
                </c:pt>
                <c:pt idx="144">
                  <c:v>1.6666666666666601E-3</c:v>
                </c:pt>
                <c:pt idx="145">
                  <c:v>1.6782407407407399E-3</c:v>
                </c:pt>
                <c:pt idx="146">
                  <c:v>1.68981481481481E-3</c:v>
                </c:pt>
                <c:pt idx="147">
                  <c:v>1.7013888888888799E-3</c:v>
                </c:pt>
                <c:pt idx="148">
                  <c:v>1.71296296296296E-3</c:v>
                </c:pt>
                <c:pt idx="149">
                  <c:v>1.7245370370370301E-3</c:v>
                </c:pt>
                <c:pt idx="150">
                  <c:v>1.7361111111111099E-3</c:v>
                </c:pt>
                <c:pt idx="151">
                  <c:v>1.74768518518518E-3</c:v>
                </c:pt>
                <c:pt idx="152">
                  <c:v>1.7592592592592499E-3</c:v>
                </c:pt>
                <c:pt idx="153">
                  <c:v>1.77083333333333E-3</c:v>
                </c:pt>
                <c:pt idx="154">
                  <c:v>1.7824074074074001E-3</c:v>
                </c:pt>
                <c:pt idx="155">
                  <c:v>1.79398148148148E-3</c:v>
                </c:pt>
                <c:pt idx="156">
                  <c:v>1.8055555555555501E-3</c:v>
                </c:pt>
                <c:pt idx="157">
                  <c:v>1.8171296296296199E-3</c:v>
                </c:pt>
                <c:pt idx="158">
                  <c:v>1.8287037037037E-3</c:v>
                </c:pt>
                <c:pt idx="159">
                  <c:v>1.8402777777777699E-3</c:v>
                </c:pt>
                <c:pt idx="160">
                  <c:v>1.85185185185185E-3</c:v>
                </c:pt>
                <c:pt idx="161">
                  <c:v>1.8634259259259201E-3</c:v>
                </c:pt>
                <c:pt idx="162">
                  <c:v>1.87499999999999E-3</c:v>
                </c:pt>
                <c:pt idx="163">
                  <c:v>1.88657407407407E-3</c:v>
                </c:pt>
                <c:pt idx="164">
                  <c:v>1.8981481481481399E-3</c:v>
                </c:pt>
                <c:pt idx="165">
                  <c:v>1.90972222222222E-3</c:v>
                </c:pt>
                <c:pt idx="166">
                  <c:v>1.9212962962962901E-3</c:v>
                </c:pt>
                <c:pt idx="167">
                  <c:v>1.93287037037036E-3</c:v>
                </c:pt>
                <c:pt idx="168">
                  <c:v>1.9444444444444401E-3</c:v>
                </c:pt>
                <c:pt idx="169">
                  <c:v>1.9560185185185102E-3</c:v>
                </c:pt>
                <c:pt idx="170">
                  <c:v>1.9675925925925898E-3</c:v>
                </c:pt>
                <c:pt idx="171">
                  <c:v>1.9791666666666599E-3</c:v>
                </c:pt>
                <c:pt idx="172">
                  <c:v>1.99074074074073E-3</c:v>
                </c:pt>
                <c:pt idx="173">
                  <c:v>2.0023148148148101E-3</c:v>
                </c:pt>
                <c:pt idx="174">
                  <c:v>2.0138888888888802E-3</c:v>
                </c:pt>
                <c:pt idx="175">
                  <c:v>2.0254629629629598E-3</c:v>
                </c:pt>
                <c:pt idx="176">
                  <c:v>2.0370370370370299E-3</c:v>
                </c:pt>
                <c:pt idx="177">
                  <c:v>2.0486111111111E-3</c:v>
                </c:pt>
                <c:pt idx="178">
                  <c:v>2.0601851851851801E-3</c:v>
                </c:pt>
                <c:pt idx="179">
                  <c:v>2.0717592592592502E-3</c:v>
                </c:pt>
                <c:pt idx="180">
                  <c:v>2.0833333333333298E-3</c:v>
                </c:pt>
                <c:pt idx="181">
                  <c:v>2.0949074074073999E-3</c:v>
                </c:pt>
                <c:pt idx="182">
                  <c:v>2.10648148148147E-3</c:v>
                </c:pt>
                <c:pt idx="183">
                  <c:v>2.1180555555555501E-3</c:v>
                </c:pt>
                <c:pt idx="184">
                  <c:v>2.1296296296296202E-3</c:v>
                </c:pt>
                <c:pt idx="185">
                  <c:v>2.1412037037036999E-3</c:v>
                </c:pt>
                <c:pt idx="186">
                  <c:v>2.15277777777777E-3</c:v>
                </c:pt>
                <c:pt idx="187">
                  <c:v>2.1643518518518401E-3</c:v>
                </c:pt>
                <c:pt idx="188">
                  <c:v>2.1759259259259201E-3</c:v>
                </c:pt>
                <c:pt idx="189">
                  <c:v>2.1874999999999898E-3</c:v>
                </c:pt>
                <c:pt idx="190">
                  <c:v>2.1990740740740699E-3</c:v>
                </c:pt>
                <c:pt idx="191">
                  <c:v>2.21064814814814E-3</c:v>
                </c:pt>
                <c:pt idx="192">
                  <c:v>2.2222222222222101E-3</c:v>
                </c:pt>
                <c:pt idx="193">
                  <c:v>2.2337962962962902E-3</c:v>
                </c:pt>
                <c:pt idx="194">
                  <c:v>2.2453703703703598E-3</c:v>
                </c:pt>
                <c:pt idx="195">
                  <c:v>2.2569444444444399E-3</c:v>
                </c:pt>
                <c:pt idx="196">
                  <c:v>2.26851851851851E-3</c:v>
                </c:pt>
                <c:pt idx="197">
                  <c:v>2.2800925925925801E-3</c:v>
                </c:pt>
                <c:pt idx="198">
                  <c:v>2.2916666666666602E-3</c:v>
                </c:pt>
                <c:pt idx="199">
                  <c:v>2.3032407407407298E-3</c:v>
                </c:pt>
                <c:pt idx="200">
                  <c:v>2.3148148148148099E-3</c:v>
                </c:pt>
                <c:pt idx="201">
                  <c:v>2.32638888888888E-3</c:v>
                </c:pt>
                <c:pt idx="202">
                  <c:v>2.3379629629629501E-3</c:v>
                </c:pt>
                <c:pt idx="203">
                  <c:v>2.3495370370370302E-3</c:v>
                </c:pt>
                <c:pt idx="204">
                  <c:v>2.3611111111110999E-3</c:v>
                </c:pt>
                <c:pt idx="205">
                  <c:v>2.3726851851851799E-3</c:v>
                </c:pt>
                <c:pt idx="206">
                  <c:v>2.38425925925925E-3</c:v>
                </c:pt>
                <c:pt idx="207">
                  <c:v>2.3958333333333201E-3</c:v>
                </c:pt>
                <c:pt idx="208">
                  <c:v>2.4074074074074002E-3</c:v>
                </c:pt>
                <c:pt idx="209">
                  <c:v>2.4189814814814699E-3</c:v>
                </c:pt>
                <c:pt idx="210">
                  <c:v>2.43055555555555E-3</c:v>
                </c:pt>
                <c:pt idx="211">
                  <c:v>2.4421296296296201E-3</c:v>
                </c:pt>
                <c:pt idx="212">
                  <c:v>2.4537037037036902E-3</c:v>
                </c:pt>
                <c:pt idx="213">
                  <c:v>2.4652777777777698E-3</c:v>
                </c:pt>
                <c:pt idx="214">
                  <c:v>2.4768518518518399E-3</c:v>
                </c:pt>
                <c:pt idx="215">
                  <c:v>2.48842592592592E-3</c:v>
                </c:pt>
                <c:pt idx="216">
                  <c:v>2.4999999999999901E-3</c:v>
                </c:pt>
                <c:pt idx="217">
                  <c:v>2.5115740740740602E-3</c:v>
                </c:pt>
                <c:pt idx="218">
                  <c:v>2.5231481481481398E-3</c:v>
                </c:pt>
                <c:pt idx="219">
                  <c:v>2.5347222222222099E-3</c:v>
                </c:pt>
                <c:pt idx="220">
                  <c:v>2.54629629629629E-3</c:v>
                </c:pt>
                <c:pt idx="221">
                  <c:v>2.5578703703703601E-3</c:v>
                </c:pt>
                <c:pt idx="222">
                  <c:v>2.5694444444444302E-3</c:v>
                </c:pt>
                <c:pt idx="223">
                  <c:v>2.5810185185185098E-3</c:v>
                </c:pt>
                <c:pt idx="224">
                  <c:v>2.5925925925925799E-3</c:v>
                </c:pt>
                <c:pt idx="225">
                  <c:v>2.60416666666666E-3</c:v>
                </c:pt>
                <c:pt idx="226">
                  <c:v>2.6157407407407301E-3</c:v>
                </c:pt>
                <c:pt idx="227">
                  <c:v>2.6273148148147998E-3</c:v>
                </c:pt>
                <c:pt idx="228">
                  <c:v>2.6388888888888799E-3</c:v>
                </c:pt>
                <c:pt idx="229">
                  <c:v>2.65046296296295E-3</c:v>
                </c:pt>
                <c:pt idx="230">
                  <c:v>2.66203703703703E-3</c:v>
                </c:pt>
                <c:pt idx="231">
                  <c:v>2.6736111111111001E-3</c:v>
                </c:pt>
                <c:pt idx="232">
                  <c:v>2.6851851851851698E-3</c:v>
                </c:pt>
                <c:pt idx="233">
                  <c:v>2.6967592592592499E-3</c:v>
                </c:pt>
                <c:pt idx="234">
                  <c:v>2.70833333333332E-3</c:v>
                </c:pt>
                <c:pt idx="235">
                  <c:v>2.7199074074074001E-3</c:v>
                </c:pt>
                <c:pt idx="236">
                  <c:v>2.7314814814814702E-3</c:v>
                </c:pt>
                <c:pt idx="237">
                  <c:v>2.7430555555555398E-3</c:v>
                </c:pt>
                <c:pt idx="238">
                  <c:v>2.7546296296296199E-3</c:v>
                </c:pt>
                <c:pt idx="239">
                  <c:v>2.76620370370369E-3</c:v>
                </c:pt>
                <c:pt idx="240">
                  <c:v>2.7777777777777701E-3</c:v>
                </c:pt>
                <c:pt idx="241">
                  <c:v>2.7893518518518402E-3</c:v>
                </c:pt>
                <c:pt idx="242">
                  <c:v>2.8009259259259098E-3</c:v>
                </c:pt>
                <c:pt idx="243">
                  <c:v>2.8124999999999899E-3</c:v>
                </c:pt>
                <c:pt idx="244">
                  <c:v>2.82407407407406E-3</c:v>
                </c:pt>
                <c:pt idx="245">
                  <c:v>2.8356481481481401E-3</c:v>
                </c:pt>
                <c:pt idx="246">
                  <c:v>2.8472222222222102E-3</c:v>
                </c:pt>
                <c:pt idx="247">
                  <c:v>2.8587962962962799E-3</c:v>
                </c:pt>
                <c:pt idx="248">
                  <c:v>2.8703703703703599E-3</c:v>
                </c:pt>
                <c:pt idx="249">
                  <c:v>2.88194444444443E-3</c:v>
                </c:pt>
                <c:pt idx="250">
                  <c:v>2.8935185185185101E-3</c:v>
                </c:pt>
                <c:pt idx="251">
                  <c:v>2.9050925925925798E-3</c:v>
                </c:pt>
                <c:pt idx="252">
                  <c:v>2.9166666666666499E-3</c:v>
                </c:pt>
                <c:pt idx="253">
                  <c:v>2.92824074074073E-3</c:v>
                </c:pt>
                <c:pt idx="254">
                  <c:v>2.9398148148148001E-3</c:v>
                </c:pt>
                <c:pt idx="255">
                  <c:v>2.9513888888888801E-3</c:v>
                </c:pt>
                <c:pt idx="256">
                  <c:v>2.9629629629629498E-3</c:v>
                </c:pt>
                <c:pt idx="257">
                  <c:v>2.9745370370370199E-3</c:v>
                </c:pt>
                <c:pt idx="258">
                  <c:v>2.9861111111111E-3</c:v>
                </c:pt>
                <c:pt idx="259">
                  <c:v>2.9976851851851701E-3</c:v>
                </c:pt>
                <c:pt idx="260">
                  <c:v>3.0092592592592502E-3</c:v>
                </c:pt>
                <c:pt idx="261">
                  <c:v>3.0208333333333198E-3</c:v>
                </c:pt>
                <c:pt idx="262">
                  <c:v>3.0324074074073899E-3</c:v>
                </c:pt>
                <c:pt idx="263">
                  <c:v>3.04398148148147E-3</c:v>
                </c:pt>
                <c:pt idx="264">
                  <c:v>3.0555555555555401E-3</c:v>
                </c:pt>
                <c:pt idx="265">
                  <c:v>3.0671296296296202E-3</c:v>
                </c:pt>
                <c:pt idx="266">
                  <c:v>3.0787037037036898E-3</c:v>
                </c:pt>
                <c:pt idx="267">
                  <c:v>3.0902777777777599E-3</c:v>
                </c:pt>
                <c:pt idx="268">
                  <c:v>3.10185185185184E-3</c:v>
                </c:pt>
                <c:pt idx="269">
                  <c:v>3.1134259259259101E-3</c:v>
                </c:pt>
                <c:pt idx="270">
                  <c:v>3.1249999999999902E-3</c:v>
                </c:pt>
                <c:pt idx="271">
                  <c:v>3.1365740740740599E-3</c:v>
                </c:pt>
                <c:pt idx="272">
                  <c:v>3.14814814814813E-3</c:v>
                </c:pt>
                <c:pt idx="273">
                  <c:v>3.15972222222221E-3</c:v>
                </c:pt>
                <c:pt idx="274">
                  <c:v>3.1712962962962801E-3</c:v>
                </c:pt>
                <c:pt idx="275">
                  <c:v>3.1828703703703598E-3</c:v>
                </c:pt>
                <c:pt idx="276">
                  <c:v>3.1944444444444299E-3</c:v>
                </c:pt>
                <c:pt idx="277">
                  <c:v>3.2060185185185E-3</c:v>
                </c:pt>
                <c:pt idx="278">
                  <c:v>3.2175925925925801E-3</c:v>
                </c:pt>
                <c:pt idx="279">
                  <c:v>3.2291666666666502E-3</c:v>
                </c:pt>
                <c:pt idx="280">
                  <c:v>3.2407407407407298E-3</c:v>
                </c:pt>
                <c:pt idx="281">
                  <c:v>3.2523148148147999E-3</c:v>
                </c:pt>
                <c:pt idx="282">
                  <c:v>3.26388888888887E-3</c:v>
                </c:pt>
                <c:pt idx="283">
                  <c:v>3.2754629629629501E-3</c:v>
                </c:pt>
                <c:pt idx="284">
                  <c:v>3.2870370370370202E-3</c:v>
                </c:pt>
                <c:pt idx="285">
                  <c:v>3.2986111111110998E-3</c:v>
                </c:pt>
                <c:pt idx="286">
                  <c:v>3.3101851851851699E-3</c:v>
                </c:pt>
                <c:pt idx="287">
                  <c:v>3.32175925925924E-3</c:v>
                </c:pt>
                <c:pt idx="288">
                  <c:v>3.3333333333333201E-3</c:v>
                </c:pt>
                <c:pt idx="289">
                  <c:v>3.3449074074073902E-3</c:v>
                </c:pt>
                <c:pt idx="290">
                  <c:v>3.3564814814814698E-3</c:v>
                </c:pt>
                <c:pt idx="291">
                  <c:v>3.3680555555555399E-3</c:v>
                </c:pt>
                <c:pt idx="292">
                  <c:v>3.37962962962961E-3</c:v>
                </c:pt>
                <c:pt idx="293">
                  <c:v>3.3912037037036901E-3</c:v>
                </c:pt>
                <c:pt idx="294">
                  <c:v>3.4027777777777598E-3</c:v>
                </c:pt>
                <c:pt idx="295">
                  <c:v>3.4143518518518399E-3</c:v>
                </c:pt>
                <c:pt idx="296">
                  <c:v>3.42592592592591E-3</c:v>
                </c:pt>
                <c:pt idx="297">
                  <c:v>3.4374999999999801E-3</c:v>
                </c:pt>
                <c:pt idx="298">
                  <c:v>3.4490740740740601E-3</c:v>
                </c:pt>
                <c:pt idx="299">
                  <c:v>3.4606481481481298E-3</c:v>
                </c:pt>
                <c:pt idx="300">
                  <c:v>3.4722222222222099E-3</c:v>
                </c:pt>
                <c:pt idx="301">
                  <c:v>3.48379629629628E-3</c:v>
                </c:pt>
                <c:pt idx="302">
                  <c:v>3.4953703703703501E-3</c:v>
                </c:pt>
                <c:pt idx="303">
                  <c:v>3.5069444444444302E-3</c:v>
                </c:pt>
                <c:pt idx="304">
                  <c:v>3.5185185185184998E-3</c:v>
                </c:pt>
                <c:pt idx="305">
                  <c:v>3.5300925925925799E-3</c:v>
                </c:pt>
                <c:pt idx="306">
                  <c:v>3.54166666666665E-3</c:v>
                </c:pt>
                <c:pt idx="307">
                  <c:v>3.5532407407407201E-3</c:v>
                </c:pt>
                <c:pt idx="308">
                  <c:v>3.5648148148148002E-3</c:v>
                </c:pt>
                <c:pt idx="309">
                  <c:v>3.5763888888888699E-3</c:v>
                </c:pt>
                <c:pt idx="310">
                  <c:v>3.5879629629629499E-3</c:v>
                </c:pt>
                <c:pt idx="311">
                  <c:v>3.59953703703702E-3</c:v>
                </c:pt>
                <c:pt idx="312">
                  <c:v>3.6111111111110901E-3</c:v>
                </c:pt>
                <c:pt idx="313">
                  <c:v>3.6226851851851702E-3</c:v>
                </c:pt>
                <c:pt idx="314">
                  <c:v>3.6342592592592399E-3</c:v>
                </c:pt>
                <c:pt idx="315">
                  <c:v>3.6458333333333199E-3</c:v>
                </c:pt>
                <c:pt idx="316">
                  <c:v>3.65740740740739E-3</c:v>
                </c:pt>
                <c:pt idx="317">
                  <c:v>3.6689814814814601E-3</c:v>
                </c:pt>
                <c:pt idx="318">
                  <c:v>3.6805555555555398E-3</c:v>
                </c:pt>
                <c:pt idx="319">
                  <c:v>3.6921296296296099E-3</c:v>
                </c:pt>
                <c:pt idx="320">
                  <c:v>3.70370370370369E-3</c:v>
                </c:pt>
                <c:pt idx="321">
                  <c:v>3.7152777777777601E-3</c:v>
                </c:pt>
                <c:pt idx="322">
                  <c:v>3.7268518518518302E-3</c:v>
                </c:pt>
                <c:pt idx="323">
                  <c:v>3.7384259259259098E-3</c:v>
                </c:pt>
                <c:pt idx="324">
                  <c:v>3.7499999999999799E-3</c:v>
                </c:pt>
                <c:pt idx="325">
                  <c:v>3.76157407407406E-3</c:v>
                </c:pt>
                <c:pt idx="326">
                  <c:v>3.7731481481481301E-3</c:v>
                </c:pt>
                <c:pt idx="327">
                  <c:v>3.7847222222222002E-3</c:v>
                </c:pt>
                <c:pt idx="328">
                  <c:v>3.7962962962962798E-3</c:v>
                </c:pt>
                <c:pt idx="329">
                  <c:v>3.8078703703703499E-3</c:v>
                </c:pt>
                <c:pt idx="330">
                  <c:v>3.81944444444443E-3</c:v>
                </c:pt>
                <c:pt idx="331">
                  <c:v>3.8310185185185001E-3</c:v>
                </c:pt>
                <c:pt idx="332">
                  <c:v>3.8425925925925802E-3</c:v>
                </c:pt>
                <c:pt idx="333">
                  <c:v>3.8541666666666499E-3</c:v>
                </c:pt>
                <c:pt idx="334">
                  <c:v>3.86574074074072E-3</c:v>
                </c:pt>
                <c:pt idx="335">
                  <c:v>3.8773148148148E-3</c:v>
                </c:pt>
                <c:pt idx="336">
                  <c:v>3.8888888888888701E-3</c:v>
                </c:pt>
                <c:pt idx="337">
                  <c:v>3.9004629629629502E-3</c:v>
                </c:pt>
                <c:pt idx="338">
                  <c:v>3.9120370370370203E-3</c:v>
                </c:pt>
                <c:pt idx="339">
                  <c:v>3.9236111111110904E-3</c:v>
                </c:pt>
                <c:pt idx="340">
                  <c:v>3.93518518518517E-3</c:v>
                </c:pt>
                <c:pt idx="341">
                  <c:v>3.9467592592592401E-3</c:v>
                </c:pt>
                <c:pt idx="342">
                  <c:v>3.9583333333333198E-3</c:v>
                </c:pt>
                <c:pt idx="343">
                  <c:v>3.9699074074073899E-3</c:v>
                </c:pt>
                <c:pt idx="344">
                  <c:v>3.98148148148146E-3</c:v>
                </c:pt>
                <c:pt idx="345">
                  <c:v>3.9930555555555396E-3</c:v>
                </c:pt>
                <c:pt idx="346">
                  <c:v>4.0046296296296097E-3</c:v>
                </c:pt>
                <c:pt idx="347">
                  <c:v>4.0162037037036902E-3</c:v>
                </c:pt>
                <c:pt idx="348">
                  <c:v>4.0277777777777603E-3</c:v>
                </c:pt>
                <c:pt idx="349">
                  <c:v>4.0393518518518296E-3</c:v>
                </c:pt>
                <c:pt idx="350">
                  <c:v>4.0509259259259101E-3</c:v>
                </c:pt>
                <c:pt idx="351">
                  <c:v>4.0624999999999802E-3</c:v>
                </c:pt>
                <c:pt idx="352">
                  <c:v>4.0740740740740598E-3</c:v>
                </c:pt>
                <c:pt idx="353">
                  <c:v>4.0856481481481299E-3</c:v>
                </c:pt>
                <c:pt idx="354">
                  <c:v>4.0972222222222E-3</c:v>
                </c:pt>
                <c:pt idx="355">
                  <c:v>4.1087962962962797E-3</c:v>
                </c:pt>
                <c:pt idx="356">
                  <c:v>4.1203703703703498E-3</c:v>
                </c:pt>
                <c:pt idx="357">
                  <c:v>4.1319444444444303E-3</c:v>
                </c:pt>
                <c:pt idx="358">
                  <c:v>4.1435185185185004E-3</c:v>
                </c:pt>
                <c:pt idx="359">
                  <c:v>4.1550925925925696E-3</c:v>
                </c:pt>
                <c:pt idx="360">
                  <c:v>4.1666666666666501E-3</c:v>
                </c:pt>
                <c:pt idx="361">
                  <c:v>4.1782407407407202E-3</c:v>
                </c:pt>
                <c:pt idx="362">
                  <c:v>4.1898148148147999E-3</c:v>
                </c:pt>
                <c:pt idx="363">
                  <c:v>4.20138888888887E-3</c:v>
                </c:pt>
                <c:pt idx="364">
                  <c:v>4.2129629629629401E-3</c:v>
                </c:pt>
                <c:pt idx="365">
                  <c:v>4.2245370370370197E-3</c:v>
                </c:pt>
                <c:pt idx="366">
                  <c:v>4.2361111111110898E-3</c:v>
                </c:pt>
                <c:pt idx="367">
                  <c:v>4.2476851851851703E-3</c:v>
                </c:pt>
                <c:pt idx="368">
                  <c:v>4.2592592592592404E-3</c:v>
                </c:pt>
                <c:pt idx="369">
                  <c:v>4.2708333333333097E-3</c:v>
                </c:pt>
                <c:pt idx="370">
                  <c:v>4.2824074074073902E-3</c:v>
                </c:pt>
                <c:pt idx="371">
                  <c:v>4.2939814814814603E-3</c:v>
                </c:pt>
                <c:pt idx="372">
                  <c:v>4.3055555555555399E-3</c:v>
                </c:pt>
                <c:pt idx="373">
                  <c:v>4.31712962962961E-3</c:v>
                </c:pt>
                <c:pt idx="374">
                  <c:v>4.3287037037036801E-3</c:v>
                </c:pt>
                <c:pt idx="375">
                  <c:v>4.3402777777777598E-3</c:v>
                </c:pt>
                <c:pt idx="376">
                  <c:v>4.3518518518518299E-3</c:v>
                </c:pt>
                <c:pt idx="377">
                  <c:v>4.3634259259259104E-3</c:v>
                </c:pt>
                <c:pt idx="378">
                  <c:v>4.3749999999999796E-3</c:v>
                </c:pt>
                <c:pt idx="379">
                  <c:v>4.3865740740740497E-3</c:v>
                </c:pt>
                <c:pt idx="380">
                  <c:v>4.3981481481481302E-3</c:v>
                </c:pt>
                <c:pt idx="381">
                  <c:v>4.4097222222222003E-3</c:v>
                </c:pt>
                <c:pt idx="382">
                  <c:v>4.42129629629628E-3</c:v>
                </c:pt>
                <c:pt idx="383">
                  <c:v>4.4328703703703501E-3</c:v>
                </c:pt>
                <c:pt idx="384">
                  <c:v>4.4444444444444202E-3</c:v>
                </c:pt>
                <c:pt idx="385">
                  <c:v>4.4560185185184998E-3</c:v>
                </c:pt>
                <c:pt idx="386">
                  <c:v>4.4675925925925699E-3</c:v>
                </c:pt>
                <c:pt idx="387">
                  <c:v>4.4791666666666504E-3</c:v>
                </c:pt>
                <c:pt idx="388">
                  <c:v>4.4907407407407196E-3</c:v>
                </c:pt>
                <c:pt idx="389">
                  <c:v>4.5023148148147897E-3</c:v>
                </c:pt>
                <c:pt idx="390">
                  <c:v>4.5138888888888703E-3</c:v>
                </c:pt>
                <c:pt idx="391">
                  <c:v>4.5254629629629404E-3</c:v>
                </c:pt>
                <c:pt idx="392">
                  <c:v>4.53703703703702E-3</c:v>
                </c:pt>
                <c:pt idx="393">
                  <c:v>4.5486111111110901E-3</c:v>
                </c:pt>
                <c:pt idx="394">
                  <c:v>4.5601851851851602E-3</c:v>
                </c:pt>
                <c:pt idx="395">
                  <c:v>4.5717592592592398E-3</c:v>
                </c:pt>
                <c:pt idx="396">
                  <c:v>4.5833333333333099E-3</c:v>
                </c:pt>
                <c:pt idx="397">
                  <c:v>4.5949074074073896E-3</c:v>
                </c:pt>
                <c:pt idx="398">
                  <c:v>4.6064814814814597E-3</c:v>
                </c:pt>
                <c:pt idx="399">
                  <c:v>4.6180555555555298E-3</c:v>
                </c:pt>
                <c:pt idx="400">
                  <c:v>4.6296296296295999E-3</c:v>
                </c:pt>
                <c:pt idx="401">
                  <c:v>4.64120370370367E-3</c:v>
                </c:pt>
                <c:pt idx="402">
                  <c:v>4.6527777777777401E-3</c:v>
                </c:pt>
                <c:pt idx="403">
                  <c:v>4.6643518518518102E-3</c:v>
                </c:pt>
                <c:pt idx="404">
                  <c:v>4.6759259259258803E-3</c:v>
                </c:pt>
                <c:pt idx="405">
                  <c:v>4.6874999999999504E-3</c:v>
                </c:pt>
                <c:pt idx="406">
                  <c:v>4.6990740740740196E-3</c:v>
                </c:pt>
                <c:pt idx="407">
                  <c:v>4.7106481481480897E-3</c:v>
                </c:pt>
                <c:pt idx="408">
                  <c:v>4.7222222222221598E-3</c:v>
                </c:pt>
                <c:pt idx="409">
                  <c:v>4.7337962962962299E-3</c:v>
                </c:pt>
                <c:pt idx="410">
                  <c:v>4.7453703703703E-3</c:v>
                </c:pt>
                <c:pt idx="411">
                  <c:v>4.7569444444443701E-3</c:v>
                </c:pt>
                <c:pt idx="412">
                  <c:v>4.7685185185184402E-3</c:v>
                </c:pt>
                <c:pt idx="413">
                  <c:v>4.7800925925925103E-3</c:v>
                </c:pt>
                <c:pt idx="414">
                  <c:v>4.7916666666665804E-3</c:v>
                </c:pt>
                <c:pt idx="415">
                  <c:v>4.8032407407406497E-3</c:v>
                </c:pt>
                <c:pt idx="416">
                  <c:v>4.8148148148147198E-3</c:v>
                </c:pt>
                <c:pt idx="417">
                  <c:v>4.8263888888887899E-3</c:v>
                </c:pt>
                <c:pt idx="418">
                  <c:v>4.83796296296286E-3</c:v>
                </c:pt>
                <c:pt idx="419">
                  <c:v>4.8495370370369301E-3</c:v>
                </c:pt>
                <c:pt idx="420">
                  <c:v>4.8611111111110002E-3</c:v>
                </c:pt>
                <c:pt idx="421">
                  <c:v>4.8726851851850703E-3</c:v>
                </c:pt>
                <c:pt idx="422">
                  <c:v>4.8842592592591404E-3</c:v>
                </c:pt>
                <c:pt idx="423">
                  <c:v>4.8958333333332096E-3</c:v>
                </c:pt>
                <c:pt idx="424">
                  <c:v>4.9074074074072797E-3</c:v>
                </c:pt>
                <c:pt idx="425">
                  <c:v>4.9189814814813498E-3</c:v>
                </c:pt>
                <c:pt idx="426">
                  <c:v>4.9305555555554199E-3</c:v>
                </c:pt>
                <c:pt idx="427">
                  <c:v>4.94212962962949E-3</c:v>
                </c:pt>
                <c:pt idx="428">
                  <c:v>4.9537037037035601E-3</c:v>
                </c:pt>
                <c:pt idx="429">
                  <c:v>4.9652777777776302E-3</c:v>
                </c:pt>
                <c:pt idx="430">
                  <c:v>4.9768518518517003E-3</c:v>
                </c:pt>
                <c:pt idx="431">
                  <c:v>4.9884259259257704E-3</c:v>
                </c:pt>
                <c:pt idx="432">
                  <c:v>4.9999999999998396E-3</c:v>
                </c:pt>
                <c:pt idx="433">
                  <c:v>5.0115740740739097E-3</c:v>
                </c:pt>
                <c:pt idx="434">
                  <c:v>5.0231481481479798E-3</c:v>
                </c:pt>
                <c:pt idx="435">
                  <c:v>5.0347222222220499E-3</c:v>
                </c:pt>
                <c:pt idx="436">
                  <c:v>5.04629629629612E-3</c:v>
                </c:pt>
                <c:pt idx="437">
                  <c:v>5.0578703703701901E-3</c:v>
                </c:pt>
                <c:pt idx="438">
                  <c:v>5.0694444444442602E-3</c:v>
                </c:pt>
                <c:pt idx="439">
                  <c:v>5.0810185185183303E-3</c:v>
                </c:pt>
                <c:pt idx="440">
                  <c:v>5.0925925925923996E-3</c:v>
                </c:pt>
                <c:pt idx="441">
                  <c:v>5.1041666666664697E-3</c:v>
                </c:pt>
                <c:pt idx="442">
                  <c:v>5.1157407407405398E-3</c:v>
                </c:pt>
                <c:pt idx="443">
                  <c:v>5.1273148148146099E-3</c:v>
                </c:pt>
                <c:pt idx="444">
                  <c:v>5.13888888888868E-3</c:v>
                </c:pt>
                <c:pt idx="445">
                  <c:v>5.1504629629627501E-3</c:v>
                </c:pt>
                <c:pt idx="446">
                  <c:v>5.1620370370368202E-3</c:v>
                </c:pt>
                <c:pt idx="447">
                  <c:v>5.1736111111108903E-3</c:v>
                </c:pt>
                <c:pt idx="448">
                  <c:v>5.1851851851849604E-3</c:v>
                </c:pt>
                <c:pt idx="449">
                  <c:v>5.1967592592590296E-3</c:v>
                </c:pt>
                <c:pt idx="450">
                  <c:v>5.2083333333330997E-3</c:v>
                </c:pt>
                <c:pt idx="451">
                  <c:v>5.2199074074071802E-3</c:v>
                </c:pt>
                <c:pt idx="452">
                  <c:v>5.2314814814812503E-3</c:v>
                </c:pt>
                <c:pt idx="453">
                  <c:v>5.2430555555553196E-3</c:v>
                </c:pt>
                <c:pt idx="454">
                  <c:v>5.2546296296293897E-3</c:v>
                </c:pt>
                <c:pt idx="455">
                  <c:v>5.2662037037034598E-3</c:v>
                </c:pt>
                <c:pt idx="456">
                  <c:v>5.2777777777775299E-3</c:v>
                </c:pt>
                <c:pt idx="457">
                  <c:v>5.2893518518516E-3</c:v>
                </c:pt>
                <c:pt idx="458">
                  <c:v>5.3009259259256701E-3</c:v>
                </c:pt>
                <c:pt idx="459">
                  <c:v>5.3124999999997402E-3</c:v>
                </c:pt>
                <c:pt idx="460">
                  <c:v>5.3240740740738103E-3</c:v>
                </c:pt>
                <c:pt idx="461">
                  <c:v>5.3356481481478804E-3</c:v>
                </c:pt>
                <c:pt idx="462">
                  <c:v>5.3472222222219496E-3</c:v>
                </c:pt>
                <c:pt idx="463">
                  <c:v>5.3587962962960197E-3</c:v>
                </c:pt>
                <c:pt idx="464">
                  <c:v>5.3703703703700898E-3</c:v>
                </c:pt>
                <c:pt idx="465">
                  <c:v>5.3819444444441599E-3</c:v>
                </c:pt>
                <c:pt idx="466">
                  <c:v>5.39351851851823E-3</c:v>
                </c:pt>
                <c:pt idx="467">
                  <c:v>5.4050925925923001E-3</c:v>
                </c:pt>
                <c:pt idx="468">
                  <c:v>5.4166666666663702E-3</c:v>
                </c:pt>
                <c:pt idx="469">
                  <c:v>5.4282407407404403E-3</c:v>
                </c:pt>
                <c:pt idx="470">
                  <c:v>5.4398148148145104E-3</c:v>
                </c:pt>
                <c:pt idx="471">
                  <c:v>5.4513888888885796E-3</c:v>
                </c:pt>
                <c:pt idx="472">
                  <c:v>5.4629629629626498E-3</c:v>
                </c:pt>
                <c:pt idx="473">
                  <c:v>5.4745370370367199E-3</c:v>
                </c:pt>
                <c:pt idx="474">
                  <c:v>5.48611111111079E-3</c:v>
                </c:pt>
                <c:pt idx="475">
                  <c:v>5.4976851851848601E-3</c:v>
                </c:pt>
                <c:pt idx="476">
                  <c:v>5.5092592592589302E-3</c:v>
                </c:pt>
                <c:pt idx="477">
                  <c:v>5.5208333333330003E-3</c:v>
                </c:pt>
                <c:pt idx="478">
                  <c:v>5.5324074074070704E-3</c:v>
                </c:pt>
                <c:pt idx="479">
                  <c:v>5.5439814814811396E-3</c:v>
                </c:pt>
                <c:pt idx="480">
                  <c:v>5.5555555555552097E-3</c:v>
                </c:pt>
                <c:pt idx="481">
                  <c:v>5.5671296296292798E-3</c:v>
                </c:pt>
                <c:pt idx="482">
                  <c:v>5.5787037037033499E-3</c:v>
                </c:pt>
                <c:pt idx="483">
                  <c:v>5.59027777777742E-3</c:v>
                </c:pt>
                <c:pt idx="484">
                  <c:v>5.6018518518514901E-3</c:v>
                </c:pt>
                <c:pt idx="485">
                  <c:v>5.6134259259255602E-3</c:v>
                </c:pt>
                <c:pt idx="486">
                  <c:v>5.6249999999996303E-3</c:v>
                </c:pt>
                <c:pt idx="487">
                  <c:v>5.6365740740737004E-3</c:v>
                </c:pt>
                <c:pt idx="488">
                  <c:v>5.6481481481477696E-3</c:v>
                </c:pt>
                <c:pt idx="489">
                  <c:v>5.6597222222218397E-3</c:v>
                </c:pt>
                <c:pt idx="490">
                  <c:v>5.6712962962959098E-3</c:v>
                </c:pt>
                <c:pt idx="491">
                  <c:v>5.6828703703699799E-3</c:v>
                </c:pt>
                <c:pt idx="492">
                  <c:v>5.69444444444405E-3</c:v>
                </c:pt>
                <c:pt idx="493">
                  <c:v>5.7060185185181201E-3</c:v>
                </c:pt>
                <c:pt idx="494">
                  <c:v>5.7175925925921902E-3</c:v>
                </c:pt>
                <c:pt idx="495">
                  <c:v>5.7291666666662603E-3</c:v>
                </c:pt>
                <c:pt idx="496">
                  <c:v>5.7407407407403296E-3</c:v>
                </c:pt>
                <c:pt idx="497">
                  <c:v>5.7523148148143997E-3</c:v>
                </c:pt>
                <c:pt idx="498">
                  <c:v>5.7638888888884698E-3</c:v>
                </c:pt>
                <c:pt idx="499">
                  <c:v>5.7754629629625399E-3</c:v>
                </c:pt>
                <c:pt idx="500">
                  <c:v>5.78703703703661E-3</c:v>
                </c:pt>
                <c:pt idx="501">
                  <c:v>5.7986111111106801E-3</c:v>
                </c:pt>
                <c:pt idx="502">
                  <c:v>5.8101851851847502E-3</c:v>
                </c:pt>
                <c:pt idx="503">
                  <c:v>5.8217592592588203E-3</c:v>
                </c:pt>
                <c:pt idx="504">
                  <c:v>5.8333333333328904E-3</c:v>
                </c:pt>
                <c:pt idx="505">
                  <c:v>5.8449074074069596E-3</c:v>
                </c:pt>
                <c:pt idx="506">
                  <c:v>5.8564814814810297E-3</c:v>
                </c:pt>
                <c:pt idx="507">
                  <c:v>5.8680555555550998E-3</c:v>
                </c:pt>
                <c:pt idx="508">
                  <c:v>5.8796296296291699E-3</c:v>
                </c:pt>
                <c:pt idx="509">
                  <c:v>5.89120370370324E-3</c:v>
                </c:pt>
                <c:pt idx="510">
                  <c:v>5.9027777777773101E-3</c:v>
                </c:pt>
                <c:pt idx="511">
                  <c:v>5.9143518518513802E-3</c:v>
                </c:pt>
                <c:pt idx="512">
                  <c:v>5.9259259259254503E-3</c:v>
                </c:pt>
                <c:pt idx="513">
                  <c:v>5.9374999999995204E-3</c:v>
                </c:pt>
                <c:pt idx="514">
                  <c:v>5.9490740740735897E-3</c:v>
                </c:pt>
                <c:pt idx="515">
                  <c:v>5.9606481481476598E-3</c:v>
                </c:pt>
                <c:pt idx="516">
                  <c:v>5.9722222222217299E-3</c:v>
                </c:pt>
                <c:pt idx="517">
                  <c:v>5.9837962962958E-3</c:v>
                </c:pt>
                <c:pt idx="518">
                  <c:v>5.9953703703698701E-3</c:v>
                </c:pt>
                <c:pt idx="519">
                  <c:v>6.0069444444439402E-3</c:v>
                </c:pt>
                <c:pt idx="520">
                  <c:v>6.0185185185180103E-3</c:v>
                </c:pt>
                <c:pt idx="521">
                  <c:v>6.0300925925920804E-3</c:v>
                </c:pt>
                <c:pt idx="522">
                  <c:v>6.0416666666661496E-3</c:v>
                </c:pt>
                <c:pt idx="523">
                  <c:v>6.0532407407402197E-3</c:v>
                </c:pt>
                <c:pt idx="524">
                  <c:v>6.0648148148142898E-3</c:v>
                </c:pt>
                <c:pt idx="525">
                  <c:v>6.0763888888883599E-3</c:v>
                </c:pt>
                <c:pt idx="526">
                  <c:v>6.08796296296243E-3</c:v>
                </c:pt>
                <c:pt idx="527">
                  <c:v>6.0995370370365001E-3</c:v>
                </c:pt>
                <c:pt idx="528">
                  <c:v>6.1111111111105702E-3</c:v>
                </c:pt>
                <c:pt idx="529">
                  <c:v>6.1226851851846403E-3</c:v>
                </c:pt>
                <c:pt idx="530">
                  <c:v>6.1342592592587104E-3</c:v>
                </c:pt>
                <c:pt idx="531">
                  <c:v>6.1458333333327796E-3</c:v>
                </c:pt>
                <c:pt idx="532">
                  <c:v>6.1574074074068497E-3</c:v>
                </c:pt>
                <c:pt idx="533">
                  <c:v>6.1689814814809198E-3</c:v>
                </c:pt>
                <c:pt idx="534">
                  <c:v>6.1805555555549899E-3</c:v>
                </c:pt>
                <c:pt idx="535">
                  <c:v>6.19212962962906E-3</c:v>
                </c:pt>
                <c:pt idx="536">
                  <c:v>6.2037037037031301E-3</c:v>
                </c:pt>
                <c:pt idx="537">
                  <c:v>6.2152777777772002E-3</c:v>
                </c:pt>
                <c:pt idx="538">
                  <c:v>6.2268518518512703E-3</c:v>
                </c:pt>
                <c:pt idx="539">
                  <c:v>6.2384259259253396E-3</c:v>
                </c:pt>
                <c:pt idx="540">
                  <c:v>6.2499999999994097E-3</c:v>
                </c:pt>
                <c:pt idx="541">
                  <c:v>6.2615740740734798E-3</c:v>
                </c:pt>
                <c:pt idx="542">
                  <c:v>6.2731481481475499E-3</c:v>
                </c:pt>
                <c:pt idx="543">
                  <c:v>6.28472222222162E-3</c:v>
                </c:pt>
                <c:pt idx="544">
                  <c:v>6.2962962962956901E-3</c:v>
                </c:pt>
                <c:pt idx="545">
                  <c:v>6.3078703703697602E-3</c:v>
                </c:pt>
                <c:pt idx="546">
                  <c:v>6.3194444444438303E-3</c:v>
                </c:pt>
                <c:pt idx="547">
                  <c:v>6.3310185185179099E-3</c:v>
                </c:pt>
                <c:pt idx="548">
                  <c:v>6.34259259259198E-3</c:v>
                </c:pt>
                <c:pt idx="549">
                  <c:v>6.3541666666660501E-3</c:v>
                </c:pt>
                <c:pt idx="550">
                  <c:v>6.3657407407401202E-3</c:v>
                </c:pt>
                <c:pt idx="551">
                  <c:v>6.3773148148141903E-3</c:v>
                </c:pt>
                <c:pt idx="552">
                  <c:v>6.3888888888882604E-3</c:v>
                </c:pt>
                <c:pt idx="553">
                  <c:v>6.4004629629623297E-3</c:v>
                </c:pt>
                <c:pt idx="554">
                  <c:v>6.4120370370363998E-3</c:v>
                </c:pt>
                <c:pt idx="555">
                  <c:v>6.4236111111104699E-3</c:v>
                </c:pt>
                <c:pt idx="556">
                  <c:v>6.43518518518454E-3</c:v>
                </c:pt>
                <c:pt idx="557">
                  <c:v>6.4467592592586101E-3</c:v>
                </c:pt>
                <c:pt idx="558">
                  <c:v>6.4583333333326802E-3</c:v>
                </c:pt>
                <c:pt idx="559">
                  <c:v>6.4699074074067503E-3</c:v>
                </c:pt>
                <c:pt idx="560">
                  <c:v>6.4814814814808204E-3</c:v>
                </c:pt>
                <c:pt idx="561">
                  <c:v>6.4930555555548896E-3</c:v>
                </c:pt>
                <c:pt idx="562">
                  <c:v>6.5046296296289597E-3</c:v>
                </c:pt>
                <c:pt idx="563">
                  <c:v>6.5162037037030298E-3</c:v>
                </c:pt>
                <c:pt idx="564">
                  <c:v>6.5277777777770999E-3</c:v>
                </c:pt>
                <c:pt idx="565">
                  <c:v>6.53935185185117E-3</c:v>
                </c:pt>
                <c:pt idx="566">
                  <c:v>6.5509259259252401E-3</c:v>
                </c:pt>
                <c:pt idx="567">
                  <c:v>6.5624999999993102E-3</c:v>
                </c:pt>
                <c:pt idx="568">
                  <c:v>6.5740740740733803E-3</c:v>
                </c:pt>
                <c:pt idx="569">
                  <c:v>6.5856481481474504E-3</c:v>
                </c:pt>
                <c:pt idx="570">
                  <c:v>6.5972222222215196E-3</c:v>
                </c:pt>
                <c:pt idx="571">
                  <c:v>6.6087962962955897E-3</c:v>
                </c:pt>
                <c:pt idx="572">
                  <c:v>6.6203703703696598E-3</c:v>
                </c:pt>
                <c:pt idx="573">
                  <c:v>6.6319444444437299E-3</c:v>
                </c:pt>
                <c:pt idx="574">
                  <c:v>6.6435185185178E-3</c:v>
                </c:pt>
                <c:pt idx="575">
                  <c:v>6.6550925925918701E-3</c:v>
                </c:pt>
                <c:pt idx="576">
                  <c:v>6.6666666666659402E-3</c:v>
                </c:pt>
                <c:pt idx="577">
                  <c:v>6.6782407407400103E-3</c:v>
                </c:pt>
                <c:pt idx="578">
                  <c:v>6.6898148148140796E-3</c:v>
                </c:pt>
                <c:pt idx="579">
                  <c:v>6.7013888888881497E-3</c:v>
                </c:pt>
                <c:pt idx="580">
                  <c:v>6.7129629629622198E-3</c:v>
                </c:pt>
                <c:pt idx="581">
                  <c:v>6.7245370370362899E-3</c:v>
                </c:pt>
                <c:pt idx="582">
                  <c:v>6.73611111111036E-3</c:v>
                </c:pt>
                <c:pt idx="583">
                  <c:v>6.7476851851844301E-3</c:v>
                </c:pt>
                <c:pt idx="584">
                  <c:v>6.7592592592585002E-3</c:v>
                </c:pt>
                <c:pt idx="585">
                  <c:v>6.7708333333325703E-3</c:v>
                </c:pt>
                <c:pt idx="586">
                  <c:v>6.7824074074066404E-3</c:v>
                </c:pt>
                <c:pt idx="587">
                  <c:v>6.7939814814807096E-3</c:v>
                </c:pt>
                <c:pt idx="588">
                  <c:v>6.8055555555547797E-3</c:v>
                </c:pt>
                <c:pt idx="589">
                  <c:v>6.8171296296288498E-3</c:v>
                </c:pt>
                <c:pt idx="590">
                  <c:v>6.8287037037029199E-3</c:v>
                </c:pt>
                <c:pt idx="591">
                  <c:v>6.84027777777699E-3</c:v>
                </c:pt>
                <c:pt idx="592">
                  <c:v>6.8518518518510601E-3</c:v>
                </c:pt>
                <c:pt idx="593">
                  <c:v>6.8634259259251302E-3</c:v>
                </c:pt>
                <c:pt idx="594">
                  <c:v>6.8749999999992003E-3</c:v>
                </c:pt>
                <c:pt idx="595">
                  <c:v>6.8865740740732704E-3</c:v>
                </c:pt>
                <c:pt idx="596">
                  <c:v>6.8981481481473397E-3</c:v>
                </c:pt>
                <c:pt idx="597">
                  <c:v>6.9097222222214098E-3</c:v>
                </c:pt>
                <c:pt idx="598">
                  <c:v>6.9212962962954799E-3</c:v>
                </c:pt>
                <c:pt idx="599">
                  <c:v>6.93287037036955E-3</c:v>
                </c:pt>
                <c:pt idx="600">
                  <c:v>6.9444444444436201E-3</c:v>
                </c:pt>
                <c:pt idx="601">
                  <c:v>6.9560185185176902E-3</c:v>
                </c:pt>
                <c:pt idx="602">
                  <c:v>6.9675925925917603E-3</c:v>
                </c:pt>
                <c:pt idx="603">
                  <c:v>6.9791666666658304E-3</c:v>
                </c:pt>
                <c:pt idx="604">
                  <c:v>6.9907407407398996E-3</c:v>
                </c:pt>
                <c:pt idx="605">
                  <c:v>7.0023148148139697E-3</c:v>
                </c:pt>
                <c:pt idx="606">
                  <c:v>7.0138888888880398E-3</c:v>
                </c:pt>
                <c:pt idx="607">
                  <c:v>7.0254629629621099E-3</c:v>
                </c:pt>
                <c:pt idx="608">
                  <c:v>7.03703703703618E-3</c:v>
                </c:pt>
                <c:pt idx="609">
                  <c:v>7.0486111111102501E-3</c:v>
                </c:pt>
                <c:pt idx="610">
                  <c:v>7.0601851851843202E-3</c:v>
                </c:pt>
                <c:pt idx="611">
                  <c:v>7.0717592592583903E-3</c:v>
                </c:pt>
                <c:pt idx="612">
                  <c:v>7.0833333333324604E-3</c:v>
                </c:pt>
                <c:pt idx="613">
                  <c:v>7.0949074074065296E-3</c:v>
                </c:pt>
                <c:pt idx="614">
                  <c:v>7.1064814814805997E-3</c:v>
                </c:pt>
                <c:pt idx="615">
                  <c:v>7.1180555555546698E-3</c:v>
                </c:pt>
                <c:pt idx="616">
                  <c:v>7.1296296296287399E-3</c:v>
                </c:pt>
                <c:pt idx="617">
                  <c:v>7.14120370370281E-3</c:v>
                </c:pt>
                <c:pt idx="618">
                  <c:v>7.1527777777768801E-3</c:v>
                </c:pt>
                <c:pt idx="619">
                  <c:v>7.1643518518509502E-3</c:v>
                </c:pt>
                <c:pt idx="620">
                  <c:v>7.1759259259250203E-3</c:v>
                </c:pt>
                <c:pt idx="621">
                  <c:v>7.1874999999990896E-3</c:v>
                </c:pt>
                <c:pt idx="622">
                  <c:v>7.1990740740731597E-3</c:v>
                </c:pt>
                <c:pt idx="623">
                  <c:v>7.2106481481472298E-3</c:v>
                </c:pt>
                <c:pt idx="624">
                  <c:v>7.2222222222212999E-3</c:v>
                </c:pt>
                <c:pt idx="625">
                  <c:v>7.23379629629537E-3</c:v>
                </c:pt>
                <c:pt idx="626">
                  <c:v>7.2453703703694401E-3</c:v>
                </c:pt>
                <c:pt idx="627">
                  <c:v>7.2569444444435102E-3</c:v>
                </c:pt>
                <c:pt idx="628">
                  <c:v>7.2685185185175803E-3</c:v>
                </c:pt>
                <c:pt idx="629">
                  <c:v>7.2800925925916504E-3</c:v>
                </c:pt>
                <c:pt idx="630">
                  <c:v>7.2916666666657196E-3</c:v>
                </c:pt>
                <c:pt idx="631">
                  <c:v>7.3032407407397897E-3</c:v>
                </c:pt>
                <c:pt idx="632">
                  <c:v>7.3148148148138598E-3</c:v>
                </c:pt>
                <c:pt idx="633">
                  <c:v>7.3263888888879299E-3</c:v>
                </c:pt>
                <c:pt idx="634">
                  <c:v>7.337962962962E-3</c:v>
                </c:pt>
                <c:pt idx="635">
                  <c:v>7.3495370370360701E-3</c:v>
                </c:pt>
                <c:pt idx="636">
                  <c:v>7.3611111111101402E-3</c:v>
                </c:pt>
                <c:pt idx="637">
                  <c:v>7.3726851851842103E-3</c:v>
                </c:pt>
                <c:pt idx="638">
                  <c:v>7.3842592592582804E-3</c:v>
                </c:pt>
                <c:pt idx="639">
                  <c:v>7.3958333333323497E-3</c:v>
                </c:pt>
                <c:pt idx="640">
                  <c:v>7.4074074074064198E-3</c:v>
                </c:pt>
                <c:pt idx="641">
                  <c:v>7.4189814814804899E-3</c:v>
                </c:pt>
                <c:pt idx="642">
                  <c:v>7.43055555555456E-3</c:v>
                </c:pt>
                <c:pt idx="643">
                  <c:v>7.4421296296286301E-3</c:v>
                </c:pt>
                <c:pt idx="644">
                  <c:v>7.4537037037027002E-3</c:v>
                </c:pt>
                <c:pt idx="645">
                  <c:v>7.4652777777767703E-3</c:v>
                </c:pt>
                <c:pt idx="646">
                  <c:v>7.4768518518508499E-3</c:v>
                </c:pt>
                <c:pt idx="647">
                  <c:v>7.48842592592492E-3</c:v>
                </c:pt>
                <c:pt idx="648">
                  <c:v>7.4999999999989901E-3</c:v>
                </c:pt>
                <c:pt idx="649">
                  <c:v>7.5115740740730602E-3</c:v>
                </c:pt>
                <c:pt idx="650">
                  <c:v>7.5231481481471303E-3</c:v>
                </c:pt>
                <c:pt idx="651">
                  <c:v>7.5347222222212004E-3</c:v>
                </c:pt>
                <c:pt idx="652">
                  <c:v>7.5462962962952696E-3</c:v>
                </c:pt>
                <c:pt idx="653">
                  <c:v>7.5578703703693398E-3</c:v>
                </c:pt>
                <c:pt idx="654">
                  <c:v>7.5694444444434099E-3</c:v>
                </c:pt>
                <c:pt idx="655">
                  <c:v>7.58101851851748E-3</c:v>
                </c:pt>
                <c:pt idx="656">
                  <c:v>7.5925925925915501E-3</c:v>
                </c:pt>
                <c:pt idx="657">
                  <c:v>7.6041666666656202E-3</c:v>
                </c:pt>
                <c:pt idx="658">
                  <c:v>7.6157407407396903E-3</c:v>
                </c:pt>
                <c:pt idx="659">
                  <c:v>7.6273148148137604E-3</c:v>
                </c:pt>
                <c:pt idx="660">
                  <c:v>7.6388888888878296E-3</c:v>
                </c:pt>
                <c:pt idx="661">
                  <c:v>7.6504629629618997E-3</c:v>
                </c:pt>
                <c:pt idx="662">
                  <c:v>7.6620370370359698E-3</c:v>
                </c:pt>
                <c:pt idx="663">
                  <c:v>7.6736111111100399E-3</c:v>
                </c:pt>
                <c:pt idx="664">
                  <c:v>7.68518518518411E-3</c:v>
                </c:pt>
                <c:pt idx="665">
                  <c:v>7.6967592592581801E-3</c:v>
                </c:pt>
                <c:pt idx="666">
                  <c:v>7.7083333333322502E-3</c:v>
                </c:pt>
                <c:pt idx="667">
                  <c:v>7.7199074074063203E-3</c:v>
                </c:pt>
                <c:pt idx="668">
                  <c:v>7.7314814814803904E-3</c:v>
                </c:pt>
                <c:pt idx="669">
                  <c:v>7.7430555555544596E-3</c:v>
                </c:pt>
                <c:pt idx="670">
                  <c:v>7.7546296296285297E-3</c:v>
                </c:pt>
                <c:pt idx="671">
                  <c:v>7.7662037037025998E-3</c:v>
                </c:pt>
                <c:pt idx="672">
                  <c:v>7.7777777777766699E-3</c:v>
                </c:pt>
                <c:pt idx="673">
                  <c:v>7.78935185185074E-3</c:v>
                </c:pt>
                <c:pt idx="674">
                  <c:v>7.8009259259248101E-3</c:v>
                </c:pt>
                <c:pt idx="675">
                  <c:v>7.8124999999988802E-3</c:v>
                </c:pt>
                <c:pt idx="676">
                  <c:v>7.8240740740729495E-3</c:v>
                </c:pt>
                <c:pt idx="677">
                  <c:v>7.8356481481470196E-3</c:v>
                </c:pt>
                <c:pt idx="678">
                  <c:v>7.8472222222210897E-3</c:v>
                </c:pt>
                <c:pt idx="679">
                  <c:v>7.8587962962951598E-3</c:v>
                </c:pt>
                <c:pt idx="680">
                  <c:v>7.8703703703692299E-3</c:v>
                </c:pt>
                <c:pt idx="681">
                  <c:v>7.8819444444433E-3</c:v>
                </c:pt>
                <c:pt idx="682">
                  <c:v>7.8935185185173701E-3</c:v>
                </c:pt>
                <c:pt idx="683">
                  <c:v>7.9050925925914402E-3</c:v>
                </c:pt>
                <c:pt idx="684">
                  <c:v>7.9166666666655103E-3</c:v>
                </c:pt>
                <c:pt idx="685">
                  <c:v>7.9282407407395804E-3</c:v>
                </c:pt>
                <c:pt idx="686">
                  <c:v>7.9398148148136505E-3</c:v>
                </c:pt>
                <c:pt idx="687">
                  <c:v>7.9513888888877206E-3</c:v>
                </c:pt>
                <c:pt idx="688">
                  <c:v>7.9629629629617907E-3</c:v>
                </c:pt>
                <c:pt idx="689">
                  <c:v>7.9745370370358608E-3</c:v>
                </c:pt>
                <c:pt idx="690">
                  <c:v>7.9861111111099291E-3</c:v>
                </c:pt>
                <c:pt idx="691">
                  <c:v>7.9976851851839992E-3</c:v>
                </c:pt>
                <c:pt idx="692">
                  <c:v>8.0092592592580693E-3</c:v>
                </c:pt>
                <c:pt idx="693">
                  <c:v>8.0208333333321395E-3</c:v>
                </c:pt>
                <c:pt idx="694">
                  <c:v>8.0324074074062096E-3</c:v>
                </c:pt>
                <c:pt idx="695">
                  <c:v>8.0439814814802797E-3</c:v>
                </c:pt>
                <c:pt idx="696">
                  <c:v>8.0555555555543498E-3</c:v>
                </c:pt>
                <c:pt idx="697">
                  <c:v>8.0671296296284199E-3</c:v>
                </c:pt>
                <c:pt idx="698">
                  <c:v>8.07870370370249E-3</c:v>
                </c:pt>
                <c:pt idx="699">
                  <c:v>8.0902777777765601E-3</c:v>
                </c:pt>
                <c:pt idx="700">
                  <c:v>8.1018518518506302E-3</c:v>
                </c:pt>
                <c:pt idx="701">
                  <c:v>8.1134259259247003E-3</c:v>
                </c:pt>
                <c:pt idx="702">
                  <c:v>8.1249999999987704E-3</c:v>
                </c:pt>
                <c:pt idx="703">
                  <c:v>8.1365740740728405E-3</c:v>
                </c:pt>
                <c:pt idx="704">
                  <c:v>8.1481481481469106E-3</c:v>
                </c:pt>
                <c:pt idx="705">
                  <c:v>8.1597222222209807E-3</c:v>
                </c:pt>
                <c:pt idx="706">
                  <c:v>8.1712962962950508E-3</c:v>
                </c:pt>
                <c:pt idx="707">
                  <c:v>8.1828703703691209E-3</c:v>
                </c:pt>
                <c:pt idx="708">
                  <c:v>8.1944444444431892E-3</c:v>
                </c:pt>
                <c:pt idx="709">
                  <c:v>8.2060185185172593E-3</c:v>
                </c:pt>
                <c:pt idx="710">
                  <c:v>8.2175925925913294E-3</c:v>
                </c:pt>
                <c:pt idx="711">
                  <c:v>8.2291666666653995E-3</c:v>
                </c:pt>
                <c:pt idx="712">
                  <c:v>8.2407407407394696E-3</c:v>
                </c:pt>
                <c:pt idx="713">
                  <c:v>8.2523148148135397E-3</c:v>
                </c:pt>
                <c:pt idx="714">
                  <c:v>8.2638888888876098E-3</c:v>
                </c:pt>
                <c:pt idx="715">
                  <c:v>8.2754629629616799E-3</c:v>
                </c:pt>
                <c:pt idx="716">
                  <c:v>8.28703703703575E-3</c:v>
                </c:pt>
                <c:pt idx="717">
                  <c:v>8.2986111111098201E-3</c:v>
                </c:pt>
                <c:pt idx="718">
                  <c:v>8.3101851851838902E-3</c:v>
                </c:pt>
                <c:pt idx="719">
                  <c:v>8.3217592592579603E-3</c:v>
                </c:pt>
                <c:pt idx="720">
                  <c:v>8.3333333333320304E-3</c:v>
                </c:pt>
                <c:pt idx="721">
                  <c:v>8.3449074074061005E-3</c:v>
                </c:pt>
                <c:pt idx="722">
                  <c:v>8.3564814814801706E-3</c:v>
                </c:pt>
                <c:pt idx="723">
                  <c:v>8.3680555555542407E-3</c:v>
                </c:pt>
                <c:pt idx="724">
                  <c:v>8.3796296296283108E-3</c:v>
                </c:pt>
                <c:pt idx="725">
                  <c:v>8.3912037037023792E-3</c:v>
                </c:pt>
                <c:pt idx="726">
                  <c:v>8.4027777777764493E-3</c:v>
                </c:pt>
                <c:pt idx="727">
                  <c:v>8.4143518518505194E-3</c:v>
                </c:pt>
                <c:pt idx="728">
                  <c:v>8.4259259259245895E-3</c:v>
                </c:pt>
                <c:pt idx="729">
                  <c:v>8.4374999999986596E-3</c:v>
                </c:pt>
                <c:pt idx="730">
                  <c:v>8.4490740740727297E-3</c:v>
                </c:pt>
                <c:pt idx="731">
                  <c:v>8.4606481481467998E-3</c:v>
                </c:pt>
                <c:pt idx="732">
                  <c:v>8.4722222222208699E-3</c:v>
                </c:pt>
                <c:pt idx="733">
                  <c:v>8.48379629629494E-3</c:v>
                </c:pt>
                <c:pt idx="734">
                  <c:v>8.4953703703690101E-3</c:v>
                </c:pt>
                <c:pt idx="735">
                  <c:v>8.5069444444430802E-3</c:v>
                </c:pt>
                <c:pt idx="736">
                  <c:v>8.5185185185171503E-3</c:v>
                </c:pt>
                <c:pt idx="737">
                  <c:v>8.5300925925912204E-3</c:v>
                </c:pt>
                <c:pt idx="738">
                  <c:v>8.5416666666652905E-3</c:v>
                </c:pt>
                <c:pt idx="739">
                  <c:v>8.5532407407393606E-3</c:v>
                </c:pt>
                <c:pt idx="740">
                  <c:v>8.5648148148134307E-3</c:v>
                </c:pt>
                <c:pt idx="741">
                  <c:v>8.5763888888875008E-3</c:v>
                </c:pt>
                <c:pt idx="742">
                  <c:v>8.5879629629615692E-3</c:v>
                </c:pt>
                <c:pt idx="743">
                  <c:v>8.5995370370356393E-3</c:v>
                </c:pt>
                <c:pt idx="744">
                  <c:v>8.6111111111097094E-3</c:v>
                </c:pt>
                <c:pt idx="745">
                  <c:v>8.6226851851837899E-3</c:v>
                </c:pt>
                <c:pt idx="746">
                  <c:v>8.63425925925786E-3</c:v>
                </c:pt>
                <c:pt idx="747">
                  <c:v>8.6458333333319301E-3</c:v>
                </c:pt>
                <c:pt idx="748">
                  <c:v>8.6574074074060002E-3</c:v>
                </c:pt>
                <c:pt idx="749">
                  <c:v>8.6689814814800703E-3</c:v>
                </c:pt>
                <c:pt idx="750">
                  <c:v>8.6805555555541404E-3</c:v>
                </c:pt>
                <c:pt idx="751">
                  <c:v>8.6921296296282105E-3</c:v>
                </c:pt>
                <c:pt idx="752">
                  <c:v>8.7037037037022806E-3</c:v>
                </c:pt>
                <c:pt idx="753">
                  <c:v>8.7152777777763507E-3</c:v>
                </c:pt>
                <c:pt idx="754">
                  <c:v>8.7268518518504208E-3</c:v>
                </c:pt>
                <c:pt idx="755">
                  <c:v>8.7384259259244892E-3</c:v>
                </c:pt>
                <c:pt idx="756">
                  <c:v>8.7499999999985593E-3</c:v>
                </c:pt>
                <c:pt idx="757">
                  <c:v>8.7615740740726294E-3</c:v>
                </c:pt>
                <c:pt idx="758">
                  <c:v>8.7731481481466995E-3</c:v>
                </c:pt>
                <c:pt idx="759">
                  <c:v>8.7847222222207696E-3</c:v>
                </c:pt>
                <c:pt idx="760">
                  <c:v>8.7962962962948397E-3</c:v>
                </c:pt>
                <c:pt idx="761">
                  <c:v>8.8078703703689098E-3</c:v>
                </c:pt>
                <c:pt idx="762">
                  <c:v>8.8194444444429799E-3</c:v>
                </c:pt>
                <c:pt idx="763">
                  <c:v>8.83101851851705E-3</c:v>
                </c:pt>
                <c:pt idx="764">
                  <c:v>8.8425925925911201E-3</c:v>
                </c:pt>
                <c:pt idx="765">
                  <c:v>8.8541666666651902E-3</c:v>
                </c:pt>
                <c:pt idx="766">
                  <c:v>8.8657407407392603E-3</c:v>
                </c:pt>
                <c:pt idx="767">
                  <c:v>8.8773148148133304E-3</c:v>
                </c:pt>
                <c:pt idx="768">
                  <c:v>8.8888888888874005E-3</c:v>
                </c:pt>
                <c:pt idx="769">
                  <c:v>8.9004629629614706E-3</c:v>
                </c:pt>
                <c:pt idx="770">
                  <c:v>8.9120370370355407E-3</c:v>
                </c:pt>
                <c:pt idx="771">
                  <c:v>8.9236111111096108E-3</c:v>
                </c:pt>
                <c:pt idx="772">
                  <c:v>8.9351851851836792E-3</c:v>
                </c:pt>
                <c:pt idx="773">
                  <c:v>8.9467592592577493E-3</c:v>
                </c:pt>
                <c:pt idx="774">
                  <c:v>8.9583333333318194E-3</c:v>
                </c:pt>
                <c:pt idx="775">
                  <c:v>8.9699074074058895E-3</c:v>
                </c:pt>
                <c:pt idx="776">
                  <c:v>8.9814814814799596E-3</c:v>
                </c:pt>
                <c:pt idx="777">
                  <c:v>8.9930555555540297E-3</c:v>
                </c:pt>
                <c:pt idx="778">
                  <c:v>9.0046296296280998E-3</c:v>
                </c:pt>
                <c:pt idx="779">
                  <c:v>9.0162037037021699E-3</c:v>
                </c:pt>
                <c:pt idx="780">
                  <c:v>9.02777777777624E-3</c:v>
                </c:pt>
                <c:pt idx="781">
                  <c:v>9.0393518518503101E-3</c:v>
                </c:pt>
                <c:pt idx="782">
                  <c:v>9.0509259259243802E-3</c:v>
                </c:pt>
                <c:pt idx="783">
                  <c:v>9.0624999999984503E-3</c:v>
                </c:pt>
                <c:pt idx="784">
                  <c:v>9.0740740740725204E-3</c:v>
                </c:pt>
                <c:pt idx="785">
                  <c:v>9.0856481481465905E-3</c:v>
                </c:pt>
                <c:pt idx="786">
                  <c:v>9.0972222222206606E-3</c:v>
                </c:pt>
                <c:pt idx="787">
                  <c:v>9.1087962962947307E-3</c:v>
                </c:pt>
                <c:pt idx="788">
                  <c:v>9.1203703703688008E-3</c:v>
                </c:pt>
                <c:pt idx="789">
                  <c:v>9.1319444444428691E-3</c:v>
                </c:pt>
                <c:pt idx="790">
                  <c:v>9.1435185185169392E-3</c:v>
                </c:pt>
                <c:pt idx="791">
                  <c:v>9.1550925925910093E-3</c:v>
                </c:pt>
                <c:pt idx="792">
                  <c:v>9.1666666666650794E-3</c:v>
                </c:pt>
                <c:pt idx="793">
                  <c:v>9.1782407407391495E-3</c:v>
                </c:pt>
                <c:pt idx="794">
                  <c:v>9.1898148148132196E-3</c:v>
                </c:pt>
                <c:pt idx="795">
                  <c:v>9.2013888888872897E-3</c:v>
                </c:pt>
                <c:pt idx="796">
                  <c:v>9.2129629629613598E-3</c:v>
                </c:pt>
                <c:pt idx="797">
                  <c:v>9.2245370370354299E-3</c:v>
                </c:pt>
                <c:pt idx="798">
                  <c:v>9.2361111111095E-3</c:v>
                </c:pt>
                <c:pt idx="799">
                  <c:v>9.2476851851835701E-3</c:v>
                </c:pt>
                <c:pt idx="800">
                  <c:v>9.2592592592576402E-3</c:v>
                </c:pt>
                <c:pt idx="801">
                  <c:v>9.2708333333317103E-3</c:v>
                </c:pt>
                <c:pt idx="802">
                  <c:v>9.2824074074057805E-3</c:v>
                </c:pt>
                <c:pt idx="803">
                  <c:v>9.2939814814798506E-3</c:v>
                </c:pt>
                <c:pt idx="804">
                  <c:v>9.3055555555539207E-3</c:v>
                </c:pt>
                <c:pt idx="805">
                  <c:v>9.3171296296279908E-3</c:v>
                </c:pt>
                <c:pt idx="806">
                  <c:v>9.3287037037020609E-3</c:v>
                </c:pt>
                <c:pt idx="807">
                  <c:v>9.3402777777761292E-3</c:v>
                </c:pt>
                <c:pt idx="808">
                  <c:v>9.3518518518501993E-3</c:v>
                </c:pt>
                <c:pt idx="809">
                  <c:v>9.3634259259242694E-3</c:v>
                </c:pt>
                <c:pt idx="810">
                  <c:v>9.3749999999983395E-3</c:v>
                </c:pt>
                <c:pt idx="811">
                  <c:v>9.3865740740724096E-3</c:v>
                </c:pt>
                <c:pt idx="812">
                  <c:v>9.3981481481464797E-3</c:v>
                </c:pt>
                <c:pt idx="813">
                  <c:v>9.4097222222205498E-3</c:v>
                </c:pt>
                <c:pt idx="814">
                  <c:v>9.4212962962946199E-3</c:v>
                </c:pt>
                <c:pt idx="815">
                  <c:v>9.43287037036869E-3</c:v>
                </c:pt>
                <c:pt idx="816">
                  <c:v>9.4444444444427601E-3</c:v>
                </c:pt>
                <c:pt idx="817">
                  <c:v>9.4560185185168302E-3</c:v>
                </c:pt>
                <c:pt idx="818">
                  <c:v>9.4675925925909003E-3</c:v>
                </c:pt>
                <c:pt idx="819">
                  <c:v>9.4791666666649704E-3</c:v>
                </c:pt>
                <c:pt idx="820">
                  <c:v>9.4907407407390405E-3</c:v>
                </c:pt>
                <c:pt idx="821">
                  <c:v>9.5023148148131106E-3</c:v>
                </c:pt>
                <c:pt idx="822">
                  <c:v>9.5138888888871807E-3</c:v>
                </c:pt>
                <c:pt idx="823">
                  <c:v>9.5254629629612508E-3</c:v>
                </c:pt>
                <c:pt idx="824">
                  <c:v>9.5370370370353192E-3</c:v>
                </c:pt>
                <c:pt idx="825">
                  <c:v>9.5486111111093893E-3</c:v>
                </c:pt>
                <c:pt idx="826">
                  <c:v>9.5601851851834594E-3</c:v>
                </c:pt>
                <c:pt idx="827">
                  <c:v>9.5717592592575295E-3</c:v>
                </c:pt>
                <c:pt idx="828">
                  <c:v>9.5833333333315996E-3</c:v>
                </c:pt>
                <c:pt idx="829">
                  <c:v>9.5949074074056697E-3</c:v>
                </c:pt>
                <c:pt idx="830">
                  <c:v>9.6064814814797398E-3</c:v>
                </c:pt>
                <c:pt idx="831">
                  <c:v>9.6180555555538099E-3</c:v>
                </c:pt>
                <c:pt idx="832">
                  <c:v>9.62962962962788E-3</c:v>
                </c:pt>
                <c:pt idx="833">
                  <c:v>9.6412037037019501E-3</c:v>
                </c:pt>
                <c:pt idx="834">
                  <c:v>9.6527777777760202E-3</c:v>
                </c:pt>
                <c:pt idx="835">
                  <c:v>9.6643518518500903E-3</c:v>
                </c:pt>
                <c:pt idx="836">
                  <c:v>9.6759259259241604E-3</c:v>
                </c:pt>
                <c:pt idx="837">
                  <c:v>9.6874999999982305E-3</c:v>
                </c:pt>
                <c:pt idx="838">
                  <c:v>9.6990740740723006E-3</c:v>
                </c:pt>
                <c:pt idx="839">
                  <c:v>9.7106481481463707E-3</c:v>
                </c:pt>
                <c:pt idx="840">
                  <c:v>9.7222222222204408E-3</c:v>
                </c:pt>
                <c:pt idx="841">
                  <c:v>9.7337962962945092E-3</c:v>
                </c:pt>
                <c:pt idx="842">
                  <c:v>9.7453703703685793E-3</c:v>
                </c:pt>
                <c:pt idx="843">
                  <c:v>9.7569444444426494E-3</c:v>
                </c:pt>
                <c:pt idx="844">
                  <c:v>9.7685185185167299E-3</c:v>
                </c:pt>
                <c:pt idx="845">
                  <c:v>9.7800925925908E-3</c:v>
                </c:pt>
                <c:pt idx="846">
                  <c:v>9.7916666666648701E-3</c:v>
                </c:pt>
                <c:pt idx="847">
                  <c:v>9.8032407407389402E-3</c:v>
                </c:pt>
                <c:pt idx="848">
                  <c:v>9.8148148148130103E-3</c:v>
                </c:pt>
                <c:pt idx="849">
                  <c:v>9.8263888888870804E-3</c:v>
                </c:pt>
                <c:pt idx="850">
                  <c:v>9.8379629629611505E-3</c:v>
                </c:pt>
                <c:pt idx="851">
                  <c:v>9.8495370370352206E-3</c:v>
                </c:pt>
                <c:pt idx="852">
                  <c:v>9.8611111111092907E-3</c:v>
                </c:pt>
                <c:pt idx="853">
                  <c:v>9.8726851851833608E-3</c:v>
                </c:pt>
                <c:pt idx="854">
                  <c:v>9.8842592592574292E-3</c:v>
                </c:pt>
                <c:pt idx="855">
                  <c:v>9.8958333333314993E-3</c:v>
                </c:pt>
                <c:pt idx="856">
                  <c:v>9.9074074074055694E-3</c:v>
                </c:pt>
                <c:pt idx="857">
                  <c:v>9.9189814814796395E-3</c:v>
                </c:pt>
                <c:pt idx="858">
                  <c:v>9.9305555555537096E-3</c:v>
                </c:pt>
                <c:pt idx="859">
                  <c:v>9.9421296296277797E-3</c:v>
                </c:pt>
                <c:pt idx="860">
                  <c:v>9.9537037037018498E-3</c:v>
                </c:pt>
                <c:pt idx="861">
                  <c:v>9.9652777777759199E-3</c:v>
                </c:pt>
                <c:pt idx="862">
                  <c:v>9.97685185184999E-3</c:v>
                </c:pt>
                <c:pt idx="863">
                  <c:v>9.9884259259240601E-3</c:v>
                </c:pt>
                <c:pt idx="864">
                  <c:v>9.9999999999981302E-3</c:v>
                </c:pt>
                <c:pt idx="865">
                  <c:v>1.00115740740722E-2</c:v>
                </c:pt>
                <c:pt idx="866">
                  <c:v>1.00231481481463E-2</c:v>
                </c:pt>
                <c:pt idx="867">
                  <c:v>1.0034722222220301E-2</c:v>
                </c:pt>
                <c:pt idx="868">
                  <c:v>1.00462962962944E-2</c:v>
                </c:pt>
                <c:pt idx="869">
                  <c:v>1.00578703703685E-2</c:v>
                </c:pt>
                <c:pt idx="870">
                  <c:v>1.00694444444425E-2</c:v>
                </c:pt>
                <c:pt idx="871">
                  <c:v>1.00810185185166E-2</c:v>
                </c:pt>
                <c:pt idx="872">
                  <c:v>1.00925925925907E-2</c:v>
                </c:pt>
                <c:pt idx="873">
                  <c:v>1.0104166666664799E-2</c:v>
                </c:pt>
                <c:pt idx="874">
                  <c:v>1.01157407407388E-2</c:v>
                </c:pt>
                <c:pt idx="875">
                  <c:v>1.01273148148129E-2</c:v>
                </c:pt>
                <c:pt idx="876">
                  <c:v>1.0138888888886999E-2</c:v>
                </c:pt>
                <c:pt idx="877">
                  <c:v>1.0150462962961E-2</c:v>
                </c:pt>
                <c:pt idx="878">
                  <c:v>1.0162037037035099E-2</c:v>
                </c:pt>
                <c:pt idx="879">
                  <c:v>1.0173611111109201E-2</c:v>
                </c:pt>
                <c:pt idx="880">
                  <c:v>1.01851851851833E-2</c:v>
                </c:pt>
                <c:pt idx="881">
                  <c:v>1.0196759259257299E-2</c:v>
                </c:pt>
                <c:pt idx="882">
                  <c:v>1.0208333333331401E-2</c:v>
                </c:pt>
                <c:pt idx="883">
                  <c:v>1.02199074074055E-2</c:v>
                </c:pt>
                <c:pt idx="884">
                  <c:v>1.0231481481479499E-2</c:v>
                </c:pt>
                <c:pt idx="885">
                  <c:v>1.0243055555553601E-2</c:v>
                </c:pt>
                <c:pt idx="886">
                  <c:v>1.02546296296277E-2</c:v>
                </c:pt>
                <c:pt idx="887">
                  <c:v>1.0266203703701701E-2</c:v>
                </c:pt>
                <c:pt idx="888">
                  <c:v>1.02777777777758E-2</c:v>
                </c:pt>
                <c:pt idx="889">
                  <c:v>1.02893518518499E-2</c:v>
                </c:pt>
                <c:pt idx="890">
                  <c:v>1.0300925925923901E-2</c:v>
                </c:pt>
                <c:pt idx="891">
                  <c:v>1.0312499999998E-2</c:v>
                </c:pt>
                <c:pt idx="892">
                  <c:v>1.03240740740721E-2</c:v>
                </c:pt>
                <c:pt idx="893">
                  <c:v>1.03356481481462E-2</c:v>
                </c:pt>
                <c:pt idx="894">
                  <c:v>1.03472222222202E-2</c:v>
                </c:pt>
                <c:pt idx="895">
                  <c:v>1.03587962962943E-2</c:v>
                </c:pt>
                <c:pt idx="896">
                  <c:v>1.0370370370368399E-2</c:v>
                </c:pt>
                <c:pt idx="897">
                  <c:v>1.03819444444424E-2</c:v>
                </c:pt>
                <c:pt idx="898">
                  <c:v>1.03935185185165E-2</c:v>
                </c:pt>
                <c:pt idx="899">
                  <c:v>1.0405092592590599E-2</c:v>
                </c:pt>
                <c:pt idx="900">
                  <c:v>1.04166666666646E-2</c:v>
                </c:pt>
                <c:pt idx="901">
                  <c:v>1.04282407407387E-2</c:v>
                </c:pt>
                <c:pt idx="902">
                  <c:v>1.0439814814812799E-2</c:v>
                </c:pt>
                <c:pt idx="903">
                  <c:v>1.0451388888886901E-2</c:v>
                </c:pt>
                <c:pt idx="904">
                  <c:v>1.04629629629609E-2</c:v>
                </c:pt>
                <c:pt idx="905">
                  <c:v>1.0474537037035001E-2</c:v>
                </c:pt>
                <c:pt idx="906">
                  <c:v>1.04861111111091E-2</c:v>
                </c:pt>
                <c:pt idx="907">
                  <c:v>1.0497685185183099E-2</c:v>
                </c:pt>
                <c:pt idx="908">
                  <c:v>1.0509259259257201E-2</c:v>
                </c:pt>
                <c:pt idx="909">
                  <c:v>1.05208333333313E-2</c:v>
                </c:pt>
                <c:pt idx="910">
                  <c:v>1.0532407407405299E-2</c:v>
                </c:pt>
                <c:pt idx="911">
                  <c:v>1.0543981481479401E-2</c:v>
                </c:pt>
                <c:pt idx="912">
                  <c:v>1.05555555555535E-2</c:v>
                </c:pt>
                <c:pt idx="913">
                  <c:v>1.05671296296276E-2</c:v>
                </c:pt>
                <c:pt idx="914">
                  <c:v>1.0578703703701601E-2</c:v>
                </c:pt>
                <c:pt idx="915">
                  <c:v>1.05902777777757E-2</c:v>
                </c:pt>
                <c:pt idx="916">
                  <c:v>1.06018518518498E-2</c:v>
                </c:pt>
                <c:pt idx="917">
                  <c:v>1.06134259259238E-2</c:v>
                </c:pt>
                <c:pt idx="918">
                  <c:v>1.06249999999979E-2</c:v>
                </c:pt>
                <c:pt idx="919">
                  <c:v>1.0636574074072E-2</c:v>
                </c:pt>
                <c:pt idx="920">
                  <c:v>1.0648148148146099E-2</c:v>
                </c:pt>
                <c:pt idx="921">
                  <c:v>1.06597222222201E-2</c:v>
                </c:pt>
                <c:pt idx="922">
                  <c:v>1.0671296296294199E-2</c:v>
                </c:pt>
                <c:pt idx="923">
                  <c:v>1.0682870370368301E-2</c:v>
                </c:pt>
                <c:pt idx="924">
                  <c:v>1.06944444444423E-2</c:v>
                </c:pt>
                <c:pt idx="925">
                  <c:v>1.0706018518516399E-2</c:v>
                </c:pt>
                <c:pt idx="926">
                  <c:v>1.0717592592590501E-2</c:v>
                </c:pt>
                <c:pt idx="927">
                  <c:v>1.07291666666645E-2</c:v>
                </c:pt>
                <c:pt idx="928">
                  <c:v>1.0740740740738599E-2</c:v>
                </c:pt>
                <c:pt idx="929">
                  <c:v>1.0752314814812701E-2</c:v>
                </c:pt>
                <c:pt idx="930">
                  <c:v>1.07638888888867E-2</c:v>
                </c:pt>
                <c:pt idx="931">
                  <c:v>1.0775462962960799E-2</c:v>
                </c:pt>
                <c:pt idx="932">
                  <c:v>1.0787037037034901E-2</c:v>
                </c:pt>
                <c:pt idx="933">
                  <c:v>1.0798611111109E-2</c:v>
                </c:pt>
                <c:pt idx="934">
                  <c:v>1.0810185185183001E-2</c:v>
                </c:pt>
                <c:pt idx="935">
                  <c:v>1.08217592592571E-2</c:v>
                </c:pt>
                <c:pt idx="936">
                  <c:v>1.08333333333312E-2</c:v>
                </c:pt>
                <c:pt idx="937">
                  <c:v>1.0844907407405201E-2</c:v>
                </c:pt>
                <c:pt idx="938">
                  <c:v>1.08564814814793E-2</c:v>
                </c:pt>
                <c:pt idx="939">
                  <c:v>1.08680555555534E-2</c:v>
                </c:pt>
                <c:pt idx="940">
                  <c:v>1.0879629629627401E-2</c:v>
                </c:pt>
                <c:pt idx="941">
                  <c:v>1.08912037037015E-2</c:v>
                </c:pt>
                <c:pt idx="942">
                  <c:v>1.09027777777756E-2</c:v>
                </c:pt>
                <c:pt idx="943">
                  <c:v>1.0914351851849699E-2</c:v>
                </c:pt>
                <c:pt idx="944">
                  <c:v>1.09259259259237E-2</c:v>
                </c:pt>
                <c:pt idx="945">
                  <c:v>1.09374999999978E-2</c:v>
                </c:pt>
                <c:pt idx="946">
                  <c:v>1.0949074074071899E-2</c:v>
                </c:pt>
                <c:pt idx="947">
                  <c:v>1.0960648148146001E-2</c:v>
                </c:pt>
                <c:pt idx="948">
                  <c:v>1.097222222222E-2</c:v>
                </c:pt>
                <c:pt idx="949">
                  <c:v>1.0983796296294099E-2</c:v>
                </c:pt>
                <c:pt idx="950">
                  <c:v>1.09953703703682E-2</c:v>
                </c:pt>
                <c:pt idx="951">
                  <c:v>1.1006944444442199E-2</c:v>
                </c:pt>
                <c:pt idx="952">
                  <c:v>1.1018518518516301E-2</c:v>
                </c:pt>
                <c:pt idx="953">
                  <c:v>1.10300925925904E-2</c:v>
                </c:pt>
                <c:pt idx="954">
                  <c:v>1.1041666666664399E-2</c:v>
                </c:pt>
                <c:pt idx="955">
                  <c:v>1.1053240740738501E-2</c:v>
                </c:pt>
                <c:pt idx="956">
                  <c:v>1.10648148148126E-2</c:v>
                </c:pt>
                <c:pt idx="957">
                  <c:v>1.1076388888886599E-2</c:v>
                </c:pt>
                <c:pt idx="958">
                  <c:v>1.1087962962960701E-2</c:v>
                </c:pt>
                <c:pt idx="959">
                  <c:v>1.10995370370348E-2</c:v>
                </c:pt>
                <c:pt idx="960">
                  <c:v>1.11111111111089E-2</c:v>
                </c:pt>
                <c:pt idx="961">
                  <c:v>1.11226851851829E-2</c:v>
                </c:pt>
                <c:pt idx="962">
                  <c:v>1.1134259259257E-2</c:v>
                </c:pt>
                <c:pt idx="963">
                  <c:v>1.11458333333311E-2</c:v>
                </c:pt>
                <c:pt idx="964">
                  <c:v>1.11574074074051E-2</c:v>
                </c:pt>
                <c:pt idx="965">
                  <c:v>1.11689814814792E-2</c:v>
                </c:pt>
                <c:pt idx="966">
                  <c:v>1.11805555555533E-2</c:v>
                </c:pt>
                <c:pt idx="967">
                  <c:v>1.11921296296273E-2</c:v>
                </c:pt>
                <c:pt idx="968">
                  <c:v>1.12037037037014E-2</c:v>
                </c:pt>
                <c:pt idx="969">
                  <c:v>1.1215277777775499E-2</c:v>
                </c:pt>
                <c:pt idx="970">
                  <c:v>1.1226851851849601E-2</c:v>
                </c:pt>
                <c:pt idx="971">
                  <c:v>1.12384259259236E-2</c:v>
                </c:pt>
                <c:pt idx="972">
                  <c:v>1.1249999999997699E-2</c:v>
                </c:pt>
                <c:pt idx="973">
                  <c:v>1.1261574074071801E-2</c:v>
                </c:pt>
                <c:pt idx="974">
                  <c:v>1.12731481481458E-2</c:v>
                </c:pt>
                <c:pt idx="975">
                  <c:v>1.1284722222219899E-2</c:v>
                </c:pt>
                <c:pt idx="976">
                  <c:v>1.1296296296294001E-2</c:v>
                </c:pt>
                <c:pt idx="977">
                  <c:v>1.1307870370368E-2</c:v>
                </c:pt>
                <c:pt idx="978">
                  <c:v>1.1319444444442101E-2</c:v>
                </c:pt>
                <c:pt idx="979">
                  <c:v>1.13310185185162E-2</c:v>
                </c:pt>
                <c:pt idx="980">
                  <c:v>1.13425925925903E-2</c:v>
                </c:pt>
                <c:pt idx="981">
                  <c:v>1.1354166666664301E-2</c:v>
                </c:pt>
                <c:pt idx="982">
                  <c:v>1.13657407407384E-2</c:v>
                </c:pt>
                <c:pt idx="983">
                  <c:v>1.13773148148125E-2</c:v>
                </c:pt>
                <c:pt idx="984">
                  <c:v>1.1388888888886501E-2</c:v>
                </c:pt>
                <c:pt idx="985">
                  <c:v>1.14004629629606E-2</c:v>
                </c:pt>
                <c:pt idx="986">
                  <c:v>1.14120370370347E-2</c:v>
                </c:pt>
                <c:pt idx="987">
                  <c:v>1.1423611111108799E-2</c:v>
                </c:pt>
                <c:pt idx="988">
                  <c:v>1.14351851851828E-2</c:v>
                </c:pt>
                <c:pt idx="989">
                  <c:v>1.14467592592569E-2</c:v>
                </c:pt>
                <c:pt idx="990">
                  <c:v>1.1458333333330999E-2</c:v>
                </c:pt>
                <c:pt idx="991">
                  <c:v>1.1469907407405E-2</c:v>
                </c:pt>
                <c:pt idx="992">
                  <c:v>1.14814814814791E-2</c:v>
                </c:pt>
                <c:pt idx="993">
                  <c:v>1.1493055555553199E-2</c:v>
                </c:pt>
                <c:pt idx="994">
                  <c:v>1.15046296296272E-2</c:v>
                </c:pt>
                <c:pt idx="995">
                  <c:v>1.15162037037013E-2</c:v>
                </c:pt>
                <c:pt idx="996">
                  <c:v>1.1527777777775401E-2</c:v>
                </c:pt>
                <c:pt idx="997">
                  <c:v>1.15393518518494E-2</c:v>
                </c:pt>
                <c:pt idx="998">
                  <c:v>1.1550925925923499E-2</c:v>
                </c:pt>
                <c:pt idx="999">
                  <c:v>1.1562499999997601E-2</c:v>
                </c:pt>
                <c:pt idx="1000">
                  <c:v>1.15740740740717E-2</c:v>
                </c:pt>
                <c:pt idx="1001">
                  <c:v>1.1585648148145699E-2</c:v>
                </c:pt>
                <c:pt idx="1002">
                  <c:v>1.1597222222219801E-2</c:v>
                </c:pt>
                <c:pt idx="1003">
                  <c:v>1.16087962962939E-2</c:v>
                </c:pt>
                <c:pt idx="1004">
                  <c:v>1.1620370370367899E-2</c:v>
                </c:pt>
                <c:pt idx="1005">
                  <c:v>1.1631944444442001E-2</c:v>
                </c:pt>
                <c:pt idx="1006">
                  <c:v>1.16435185185161E-2</c:v>
                </c:pt>
                <c:pt idx="1007">
                  <c:v>1.1655092592590101E-2</c:v>
                </c:pt>
                <c:pt idx="1008">
                  <c:v>1.16666666666642E-2</c:v>
                </c:pt>
                <c:pt idx="1009">
                  <c:v>1.16782407407383E-2</c:v>
                </c:pt>
                <c:pt idx="1010">
                  <c:v>1.16898148148124E-2</c:v>
                </c:pt>
                <c:pt idx="1011">
                  <c:v>1.17013888888864E-2</c:v>
                </c:pt>
                <c:pt idx="1012">
                  <c:v>1.17129629629605E-2</c:v>
                </c:pt>
                <c:pt idx="1013">
                  <c:v>1.1724537037034599E-2</c:v>
                </c:pt>
                <c:pt idx="1014">
                  <c:v>1.17361111111086E-2</c:v>
                </c:pt>
                <c:pt idx="1015">
                  <c:v>1.17476851851827E-2</c:v>
                </c:pt>
                <c:pt idx="1016">
                  <c:v>1.1759259259256799E-2</c:v>
                </c:pt>
                <c:pt idx="1017">
                  <c:v>1.1770833333330901E-2</c:v>
                </c:pt>
                <c:pt idx="1018">
                  <c:v>1.17824074074049E-2</c:v>
                </c:pt>
                <c:pt idx="1019">
                  <c:v>1.1793981481478999E-2</c:v>
                </c:pt>
                <c:pt idx="1020">
                  <c:v>1.1805555555553101E-2</c:v>
                </c:pt>
                <c:pt idx="1021">
                  <c:v>1.18171296296271E-2</c:v>
                </c:pt>
                <c:pt idx="1022">
                  <c:v>1.1828703703701199E-2</c:v>
                </c:pt>
                <c:pt idx="1023">
                  <c:v>1.1840277777775301E-2</c:v>
                </c:pt>
                <c:pt idx="1024">
                  <c:v>1.1851851851849299E-2</c:v>
                </c:pt>
                <c:pt idx="1025">
                  <c:v>1.1863425925923401E-2</c:v>
                </c:pt>
                <c:pt idx="1026">
                  <c:v>1.18749999999975E-2</c:v>
                </c:pt>
                <c:pt idx="1027">
                  <c:v>1.1886574074071499E-2</c:v>
                </c:pt>
                <c:pt idx="1028">
                  <c:v>1.1898148148145601E-2</c:v>
                </c:pt>
                <c:pt idx="1029">
                  <c:v>1.19097222222197E-2</c:v>
                </c:pt>
                <c:pt idx="1030">
                  <c:v>1.19212962962938E-2</c:v>
                </c:pt>
                <c:pt idx="1031">
                  <c:v>1.1932870370367801E-2</c:v>
                </c:pt>
                <c:pt idx="1032">
                  <c:v>1.19444444444419E-2</c:v>
                </c:pt>
                <c:pt idx="1033">
                  <c:v>1.1956018518516E-2</c:v>
                </c:pt>
                <c:pt idx="1034">
                  <c:v>1.196759259259E-2</c:v>
                </c:pt>
                <c:pt idx="1035">
                  <c:v>1.19791666666641E-2</c:v>
                </c:pt>
                <c:pt idx="1036">
                  <c:v>1.19907407407382E-2</c:v>
                </c:pt>
                <c:pt idx="1037">
                  <c:v>1.20023148148122E-2</c:v>
                </c:pt>
                <c:pt idx="1038">
                  <c:v>1.20138888888863E-2</c:v>
                </c:pt>
                <c:pt idx="1039">
                  <c:v>1.20254629629604E-2</c:v>
                </c:pt>
                <c:pt idx="1040">
                  <c:v>1.2037037037034499E-2</c:v>
                </c:pt>
                <c:pt idx="1041">
                  <c:v>1.20486111111085E-2</c:v>
                </c:pt>
                <c:pt idx="1042">
                  <c:v>1.2060185185182599E-2</c:v>
                </c:pt>
                <c:pt idx="1043">
                  <c:v>1.2071759259256701E-2</c:v>
                </c:pt>
                <c:pt idx="1044">
                  <c:v>1.20833333333308E-2</c:v>
                </c:pt>
                <c:pt idx="1045">
                  <c:v>1.2094907407404799E-2</c:v>
                </c:pt>
                <c:pt idx="1046">
                  <c:v>1.2106481481478901E-2</c:v>
                </c:pt>
                <c:pt idx="1047">
                  <c:v>1.2118055555553E-2</c:v>
                </c:pt>
                <c:pt idx="1048">
                  <c:v>1.2129629629626999E-2</c:v>
                </c:pt>
                <c:pt idx="1049">
                  <c:v>1.2141203703701101E-2</c:v>
                </c:pt>
                <c:pt idx="1050">
                  <c:v>1.21527777777752E-2</c:v>
                </c:pt>
                <c:pt idx="1051">
                  <c:v>1.2164351851849199E-2</c:v>
                </c:pt>
                <c:pt idx="1052">
                  <c:v>1.21759259259233E-2</c:v>
                </c:pt>
                <c:pt idx="1053">
                  <c:v>1.21874999999974E-2</c:v>
                </c:pt>
                <c:pt idx="1054">
                  <c:v>1.2199074074071401E-2</c:v>
                </c:pt>
                <c:pt idx="1055">
                  <c:v>1.22106481481455E-2</c:v>
                </c:pt>
                <c:pt idx="1056">
                  <c:v>1.22222222222196E-2</c:v>
                </c:pt>
                <c:pt idx="1057">
                  <c:v>1.22337962962937E-2</c:v>
                </c:pt>
                <c:pt idx="1058">
                  <c:v>1.22453703703677E-2</c:v>
                </c:pt>
                <c:pt idx="1059">
                  <c:v>1.22569444444418E-2</c:v>
                </c:pt>
                <c:pt idx="1060">
                  <c:v>1.2268518518515899E-2</c:v>
                </c:pt>
                <c:pt idx="1061">
                  <c:v>1.22800925925899E-2</c:v>
                </c:pt>
                <c:pt idx="1062">
                  <c:v>1.2291666666664E-2</c:v>
                </c:pt>
                <c:pt idx="1063">
                  <c:v>1.2303240740738099E-2</c:v>
                </c:pt>
                <c:pt idx="1064">
                  <c:v>1.23148148148121E-2</c:v>
                </c:pt>
                <c:pt idx="1065">
                  <c:v>1.23263888888862E-2</c:v>
                </c:pt>
                <c:pt idx="1066">
                  <c:v>1.2337962962960299E-2</c:v>
                </c:pt>
                <c:pt idx="1067">
                  <c:v>1.2349537037034401E-2</c:v>
                </c:pt>
                <c:pt idx="1068">
                  <c:v>1.23611111111084E-2</c:v>
                </c:pt>
                <c:pt idx="1069">
                  <c:v>1.2372685185182501E-2</c:v>
                </c:pt>
                <c:pt idx="1070">
                  <c:v>1.23842592592566E-2</c:v>
                </c:pt>
                <c:pt idx="1071">
                  <c:v>1.2395833333330599E-2</c:v>
                </c:pt>
                <c:pt idx="1072">
                  <c:v>1.2407407407404701E-2</c:v>
                </c:pt>
                <c:pt idx="1073">
                  <c:v>1.24189814814788E-2</c:v>
                </c:pt>
                <c:pt idx="1074">
                  <c:v>1.2430555555552799E-2</c:v>
                </c:pt>
                <c:pt idx="1075">
                  <c:v>1.2442129629626901E-2</c:v>
                </c:pt>
                <c:pt idx="1076">
                  <c:v>1.2453703703701E-2</c:v>
                </c:pt>
                <c:pt idx="1077">
                  <c:v>1.24652777777751E-2</c:v>
                </c:pt>
                <c:pt idx="1078">
                  <c:v>1.2476851851849101E-2</c:v>
                </c:pt>
                <c:pt idx="1079">
                  <c:v>1.24884259259232E-2</c:v>
                </c:pt>
                <c:pt idx="1080">
                  <c:v>1.24999999999973E-2</c:v>
                </c:pt>
                <c:pt idx="1081">
                  <c:v>1.25115740740713E-2</c:v>
                </c:pt>
                <c:pt idx="1082">
                  <c:v>1.25231481481454E-2</c:v>
                </c:pt>
                <c:pt idx="1083">
                  <c:v>1.25347222222195E-2</c:v>
                </c:pt>
                <c:pt idx="1084">
                  <c:v>1.25462962962935E-2</c:v>
                </c:pt>
                <c:pt idx="1085">
                  <c:v>1.25578703703676E-2</c:v>
                </c:pt>
                <c:pt idx="1086">
                  <c:v>1.25694444444417E-2</c:v>
                </c:pt>
                <c:pt idx="1087">
                  <c:v>1.2581018518515801E-2</c:v>
                </c:pt>
                <c:pt idx="1088">
                  <c:v>1.25925925925898E-2</c:v>
                </c:pt>
                <c:pt idx="1089">
                  <c:v>1.2604166666663899E-2</c:v>
                </c:pt>
                <c:pt idx="1090">
                  <c:v>1.2615740740738001E-2</c:v>
                </c:pt>
                <c:pt idx="1091">
                  <c:v>1.2627314814812E-2</c:v>
                </c:pt>
                <c:pt idx="1092">
                  <c:v>1.2638888888886099E-2</c:v>
                </c:pt>
                <c:pt idx="1093">
                  <c:v>1.2650462962960201E-2</c:v>
                </c:pt>
                <c:pt idx="1094">
                  <c:v>1.26620370370342E-2</c:v>
                </c:pt>
                <c:pt idx="1095">
                  <c:v>1.2673611111108299E-2</c:v>
                </c:pt>
                <c:pt idx="1096">
                  <c:v>1.2685185185182401E-2</c:v>
                </c:pt>
                <c:pt idx="1097">
                  <c:v>1.26967592592565E-2</c:v>
                </c:pt>
                <c:pt idx="1098">
                  <c:v>1.2708333333330501E-2</c:v>
                </c:pt>
                <c:pt idx="1099">
                  <c:v>1.27199074074046E-2</c:v>
                </c:pt>
                <c:pt idx="1100">
                  <c:v>1.27314814814787E-2</c:v>
                </c:pt>
                <c:pt idx="1101">
                  <c:v>1.2743055555552701E-2</c:v>
                </c:pt>
                <c:pt idx="1102">
                  <c:v>1.27546296296268E-2</c:v>
                </c:pt>
                <c:pt idx="1103">
                  <c:v>1.27662037037009E-2</c:v>
                </c:pt>
                <c:pt idx="1104">
                  <c:v>1.2777777777774901E-2</c:v>
                </c:pt>
                <c:pt idx="1105">
                  <c:v>1.2789351851849E-2</c:v>
                </c:pt>
                <c:pt idx="1106">
                  <c:v>1.28009259259231E-2</c:v>
                </c:pt>
                <c:pt idx="1107">
                  <c:v>1.2812499999997199E-2</c:v>
                </c:pt>
                <c:pt idx="1108">
                  <c:v>1.28240740740712E-2</c:v>
                </c:pt>
                <c:pt idx="1109">
                  <c:v>1.28356481481453E-2</c:v>
                </c:pt>
                <c:pt idx="1110">
                  <c:v>1.2847222222219399E-2</c:v>
                </c:pt>
                <c:pt idx="1111">
                  <c:v>1.28587962962934E-2</c:v>
                </c:pt>
                <c:pt idx="1112">
                  <c:v>1.28703703703675E-2</c:v>
                </c:pt>
                <c:pt idx="1113">
                  <c:v>1.2881944444441599E-2</c:v>
                </c:pt>
                <c:pt idx="1114">
                  <c:v>1.2893518518515701E-2</c:v>
                </c:pt>
                <c:pt idx="1115">
                  <c:v>1.2905092592589699E-2</c:v>
                </c:pt>
                <c:pt idx="1116">
                  <c:v>1.2916666666663801E-2</c:v>
                </c:pt>
                <c:pt idx="1117">
                  <c:v>1.29282407407379E-2</c:v>
                </c:pt>
                <c:pt idx="1118">
                  <c:v>1.2939814814811899E-2</c:v>
                </c:pt>
                <c:pt idx="1119">
                  <c:v>1.2951388888886001E-2</c:v>
                </c:pt>
                <c:pt idx="1120">
                  <c:v>1.29629629629601E-2</c:v>
                </c:pt>
                <c:pt idx="1121">
                  <c:v>1.2974537037034099E-2</c:v>
                </c:pt>
                <c:pt idx="1122">
                  <c:v>1.2986111111108201E-2</c:v>
                </c:pt>
                <c:pt idx="1123">
                  <c:v>1.29976851851823E-2</c:v>
                </c:pt>
                <c:pt idx="1124">
                  <c:v>1.3009259259256299E-2</c:v>
                </c:pt>
                <c:pt idx="1125">
                  <c:v>1.30208333333304E-2</c:v>
                </c:pt>
                <c:pt idx="1126">
                  <c:v>1.30324074074045E-2</c:v>
                </c:pt>
                <c:pt idx="1127">
                  <c:v>1.30439814814786E-2</c:v>
                </c:pt>
                <c:pt idx="1128">
                  <c:v>1.30555555555526E-2</c:v>
                </c:pt>
                <c:pt idx="1129">
                  <c:v>1.30671296296267E-2</c:v>
                </c:pt>
                <c:pt idx="1130">
                  <c:v>1.30787037037008E-2</c:v>
                </c:pt>
                <c:pt idx="1131">
                  <c:v>1.30902777777748E-2</c:v>
                </c:pt>
                <c:pt idx="1132">
                  <c:v>1.31018518518489E-2</c:v>
                </c:pt>
                <c:pt idx="1133">
                  <c:v>1.3113425925922999E-2</c:v>
                </c:pt>
                <c:pt idx="1134">
                  <c:v>1.3124999999997101E-2</c:v>
                </c:pt>
                <c:pt idx="1135">
                  <c:v>1.31365740740711E-2</c:v>
                </c:pt>
                <c:pt idx="1136">
                  <c:v>1.3148148148145199E-2</c:v>
                </c:pt>
                <c:pt idx="1137">
                  <c:v>1.3159722222219301E-2</c:v>
                </c:pt>
                <c:pt idx="1138">
                  <c:v>1.31712962962933E-2</c:v>
                </c:pt>
                <c:pt idx="1139">
                  <c:v>1.3182870370367399E-2</c:v>
                </c:pt>
                <c:pt idx="1140">
                  <c:v>1.3194444444441501E-2</c:v>
                </c:pt>
                <c:pt idx="1141">
                  <c:v>1.32060185185155E-2</c:v>
                </c:pt>
                <c:pt idx="1142">
                  <c:v>1.3217592592589599E-2</c:v>
                </c:pt>
                <c:pt idx="1143">
                  <c:v>1.32291666666637E-2</c:v>
                </c:pt>
                <c:pt idx="1144">
                  <c:v>1.32407407407378E-2</c:v>
                </c:pt>
                <c:pt idx="1145">
                  <c:v>1.3252314814811801E-2</c:v>
                </c:pt>
                <c:pt idx="1146">
                  <c:v>1.32638888888859E-2</c:v>
                </c:pt>
                <c:pt idx="1147">
                  <c:v>1.327546296296E-2</c:v>
                </c:pt>
                <c:pt idx="1148">
                  <c:v>1.3287037037034001E-2</c:v>
                </c:pt>
                <c:pt idx="1149">
                  <c:v>1.32986111111081E-2</c:v>
                </c:pt>
                <c:pt idx="1150">
                  <c:v>1.33101851851822E-2</c:v>
                </c:pt>
                <c:pt idx="1151">
                  <c:v>1.3321759259256201E-2</c:v>
                </c:pt>
                <c:pt idx="1152">
                  <c:v>1.33333333333303E-2</c:v>
                </c:pt>
                <c:pt idx="1153">
                  <c:v>1.33449074074044E-2</c:v>
                </c:pt>
                <c:pt idx="1154">
                  <c:v>1.3356481481478499E-2</c:v>
                </c:pt>
                <c:pt idx="1155">
                  <c:v>1.33680555555525E-2</c:v>
                </c:pt>
                <c:pt idx="1156">
                  <c:v>1.33796296296266E-2</c:v>
                </c:pt>
                <c:pt idx="1157">
                  <c:v>1.3391203703700699E-2</c:v>
                </c:pt>
                <c:pt idx="1158">
                  <c:v>1.34027777777747E-2</c:v>
                </c:pt>
                <c:pt idx="1159">
                  <c:v>1.34143518518488E-2</c:v>
                </c:pt>
                <c:pt idx="1160">
                  <c:v>1.3425925925922901E-2</c:v>
                </c:pt>
                <c:pt idx="1161">
                  <c:v>1.3437499999997E-2</c:v>
                </c:pt>
                <c:pt idx="1162">
                  <c:v>1.3449074074070999E-2</c:v>
                </c:pt>
                <c:pt idx="1163">
                  <c:v>1.3460648148145101E-2</c:v>
                </c:pt>
                <c:pt idx="1164">
                  <c:v>1.34722222222192E-2</c:v>
                </c:pt>
                <c:pt idx="1165">
                  <c:v>1.3483796296293199E-2</c:v>
                </c:pt>
                <c:pt idx="1166">
                  <c:v>1.3495370370367301E-2</c:v>
                </c:pt>
                <c:pt idx="1167">
                  <c:v>1.35069444444414E-2</c:v>
                </c:pt>
                <c:pt idx="1168">
                  <c:v>1.3518518518515399E-2</c:v>
                </c:pt>
                <c:pt idx="1169">
                  <c:v>1.3530092592589501E-2</c:v>
                </c:pt>
                <c:pt idx="1170">
                  <c:v>1.35416666666636E-2</c:v>
                </c:pt>
                <c:pt idx="1171">
                  <c:v>1.3553240740737601E-2</c:v>
                </c:pt>
                <c:pt idx="1172">
                  <c:v>1.35648148148117E-2</c:v>
                </c:pt>
                <c:pt idx="1173">
                  <c:v>1.35763888888858E-2</c:v>
                </c:pt>
                <c:pt idx="1174">
                  <c:v>1.35879629629599E-2</c:v>
                </c:pt>
                <c:pt idx="1175">
                  <c:v>1.35995370370339E-2</c:v>
                </c:pt>
                <c:pt idx="1176">
                  <c:v>1.3611111111108E-2</c:v>
                </c:pt>
                <c:pt idx="1177">
                  <c:v>1.36226851851821E-2</c:v>
                </c:pt>
                <c:pt idx="1178">
                  <c:v>1.36342592592561E-2</c:v>
                </c:pt>
                <c:pt idx="1179">
                  <c:v>1.36458333333302E-2</c:v>
                </c:pt>
                <c:pt idx="1180">
                  <c:v>1.3657407407404299E-2</c:v>
                </c:pt>
                <c:pt idx="1181">
                  <c:v>1.3668981481478401E-2</c:v>
                </c:pt>
                <c:pt idx="1182">
                  <c:v>1.36805555555524E-2</c:v>
                </c:pt>
                <c:pt idx="1183">
                  <c:v>1.3692129629626499E-2</c:v>
                </c:pt>
                <c:pt idx="1184">
                  <c:v>1.3703703703700601E-2</c:v>
                </c:pt>
                <c:pt idx="1185">
                  <c:v>1.37152777777746E-2</c:v>
                </c:pt>
                <c:pt idx="1186">
                  <c:v>1.3726851851848699E-2</c:v>
                </c:pt>
                <c:pt idx="1187">
                  <c:v>1.3738425925922801E-2</c:v>
                </c:pt>
                <c:pt idx="1188">
                  <c:v>1.37499999999968E-2</c:v>
                </c:pt>
                <c:pt idx="1189">
                  <c:v>1.3761574074070901E-2</c:v>
                </c:pt>
                <c:pt idx="1190">
                  <c:v>1.3773148148145E-2</c:v>
                </c:pt>
                <c:pt idx="1191">
                  <c:v>1.3784722222218999E-2</c:v>
                </c:pt>
                <c:pt idx="1192">
                  <c:v>1.3796296296293101E-2</c:v>
                </c:pt>
                <c:pt idx="1193">
                  <c:v>1.38078703703672E-2</c:v>
                </c:pt>
                <c:pt idx="1194">
                  <c:v>1.38194444444413E-2</c:v>
                </c:pt>
                <c:pt idx="1195">
                  <c:v>1.3831018518515301E-2</c:v>
                </c:pt>
                <c:pt idx="1196">
                  <c:v>1.38425925925894E-2</c:v>
                </c:pt>
                <c:pt idx="1197">
                  <c:v>1.38541666666635E-2</c:v>
                </c:pt>
                <c:pt idx="1198">
                  <c:v>1.3865740740737501E-2</c:v>
                </c:pt>
                <c:pt idx="1199">
                  <c:v>1.38773148148116E-2</c:v>
                </c:pt>
                <c:pt idx="1200">
                  <c:v>1.38888888888857E-2</c:v>
                </c:pt>
                <c:pt idx="1201">
                  <c:v>1.39004629629597E-2</c:v>
                </c:pt>
                <c:pt idx="1202">
                  <c:v>1.39120370370338E-2</c:v>
                </c:pt>
                <c:pt idx="1203">
                  <c:v>1.39236111111079E-2</c:v>
                </c:pt>
                <c:pt idx="1204">
                  <c:v>1.3935185185181999E-2</c:v>
                </c:pt>
                <c:pt idx="1205">
                  <c:v>1.3946759259256E-2</c:v>
                </c:pt>
                <c:pt idx="1206">
                  <c:v>1.3958333333330099E-2</c:v>
                </c:pt>
                <c:pt idx="1207">
                  <c:v>1.3969907407404201E-2</c:v>
                </c:pt>
                <c:pt idx="1208">
                  <c:v>1.39814814814782E-2</c:v>
                </c:pt>
                <c:pt idx="1209">
                  <c:v>1.3993055555552299E-2</c:v>
                </c:pt>
                <c:pt idx="1210">
                  <c:v>1.4004629629626401E-2</c:v>
                </c:pt>
                <c:pt idx="1211">
                  <c:v>1.40162037037004E-2</c:v>
                </c:pt>
                <c:pt idx="1212">
                  <c:v>1.4027777777774499E-2</c:v>
                </c:pt>
                <c:pt idx="1213">
                  <c:v>1.4039351851848601E-2</c:v>
                </c:pt>
                <c:pt idx="1214">
                  <c:v>1.40509259259227E-2</c:v>
                </c:pt>
                <c:pt idx="1215">
                  <c:v>1.4062499999996699E-2</c:v>
                </c:pt>
                <c:pt idx="1216">
                  <c:v>1.40740740740708E-2</c:v>
                </c:pt>
                <c:pt idx="1217">
                  <c:v>1.40856481481449E-2</c:v>
                </c:pt>
                <c:pt idx="1218">
                  <c:v>1.4097222222218901E-2</c:v>
                </c:pt>
                <c:pt idx="1219">
                  <c:v>1.4108796296293E-2</c:v>
                </c:pt>
                <c:pt idx="1220">
                  <c:v>1.41203703703671E-2</c:v>
                </c:pt>
                <c:pt idx="1221">
                  <c:v>1.4131944444441101E-2</c:v>
                </c:pt>
                <c:pt idx="1222">
                  <c:v>1.41435185185152E-2</c:v>
                </c:pt>
                <c:pt idx="1223">
                  <c:v>1.41550925925893E-2</c:v>
                </c:pt>
                <c:pt idx="1224">
                  <c:v>1.4166666666663399E-2</c:v>
                </c:pt>
                <c:pt idx="1225">
                  <c:v>1.41782407407374E-2</c:v>
                </c:pt>
                <c:pt idx="1226">
                  <c:v>1.41898148148115E-2</c:v>
                </c:pt>
                <c:pt idx="1227">
                  <c:v>1.4201388888885599E-2</c:v>
                </c:pt>
                <c:pt idx="1228">
                  <c:v>1.42129629629596E-2</c:v>
                </c:pt>
                <c:pt idx="1229">
                  <c:v>1.42245370370337E-2</c:v>
                </c:pt>
                <c:pt idx="1230">
                  <c:v>1.4236111111107799E-2</c:v>
                </c:pt>
                <c:pt idx="1231">
                  <c:v>1.4247685185181901E-2</c:v>
                </c:pt>
                <c:pt idx="1232">
                  <c:v>1.42592592592559E-2</c:v>
                </c:pt>
                <c:pt idx="1233">
                  <c:v>1.4270833333329999E-2</c:v>
                </c:pt>
                <c:pt idx="1234">
                  <c:v>1.42824074074041E-2</c:v>
                </c:pt>
                <c:pt idx="1235">
                  <c:v>1.4293981481478099E-2</c:v>
                </c:pt>
                <c:pt idx="1236">
                  <c:v>1.4305555555552201E-2</c:v>
                </c:pt>
                <c:pt idx="1237">
                  <c:v>1.43171296296263E-2</c:v>
                </c:pt>
                <c:pt idx="1238">
                  <c:v>1.4328703703700299E-2</c:v>
                </c:pt>
                <c:pt idx="1239">
                  <c:v>1.4340277777774401E-2</c:v>
                </c:pt>
                <c:pt idx="1240">
                  <c:v>1.43518518518485E-2</c:v>
                </c:pt>
                <c:pt idx="1241">
                  <c:v>1.43634259259226E-2</c:v>
                </c:pt>
                <c:pt idx="1242">
                  <c:v>1.4374999999996601E-2</c:v>
                </c:pt>
                <c:pt idx="1243">
                  <c:v>1.43865740740707E-2</c:v>
                </c:pt>
                <c:pt idx="1244">
                  <c:v>1.43981481481448E-2</c:v>
                </c:pt>
                <c:pt idx="1245">
                  <c:v>1.44097222222188E-2</c:v>
                </c:pt>
                <c:pt idx="1246">
                  <c:v>1.44212962962929E-2</c:v>
                </c:pt>
                <c:pt idx="1247">
                  <c:v>1.4432870370367E-2</c:v>
                </c:pt>
                <c:pt idx="1248">
                  <c:v>1.4444444444441E-2</c:v>
                </c:pt>
                <c:pt idx="1249">
                  <c:v>1.44560185185151E-2</c:v>
                </c:pt>
                <c:pt idx="1250">
                  <c:v>1.44675925925892E-2</c:v>
                </c:pt>
                <c:pt idx="1251">
                  <c:v>1.4479166666663301E-2</c:v>
                </c:pt>
                <c:pt idx="1252">
                  <c:v>1.44907407407373E-2</c:v>
                </c:pt>
                <c:pt idx="1253">
                  <c:v>1.4502314814811399E-2</c:v>
                </c:pt>
                <c:pt idx="1254">
                  <c:v>1.4513888888885501E-2</c:v>
                </c:pt>
                <c:pt idx="1255">
                  <c:v>1.45254629629595E-2</c:v>
                </c:pt>
                <c:pt idx="1256">
                  <c:v>1.4537037037033599E-2</c:v>
                </c:pt>
                <c:pt idx="1257">
                  <c:v>1.4548611111107701E-2</c:v>
                </c:pt>
                <c:pt idx="1258">
                  <c:v>1.45601851851817E-2</c:v>
                </c:pt>
                <c:pt idx="1259">
                  <c:v>1.4571759259255799E-2</c:v>
                </c:pt>
                <c:pt idx="1260">
                  <c:v>1.4583333333329901E-2</c:v>
                </c:pt>
                <c:pt idx="1261">
                  <c:v>1.4594907407404E-2</c:v>
                </c:pt>
                <c:pt idx="1262">
                  <c:v>1.4606481481478001E-2</c:v>
                </c:pt>
                <c:pt idx="1263">
                  <c:v>1.46180555555521E-2</c:v>
                </c:pt>
                <c:pt idx="1264">
                  <c:v>1.46296296296262E-2</c:v>
                </c:pt>
                <c:pt idx="1265">
                  <c:v>1.46412037037003E-2</c:v>
                </c:pt>
                <c:pt idx="1266">
                  <c:v>1.46527777777743E-2</c:v>
                </c:pt>
                <c:pt idx="1267">
                  <c:v>1.46643518518484E-2</c:v>
                </c:pt>
                <c:pt idx="1268">
                  <c:v>1.46759259259225E-2</c:v>
                </c:pt>
                <c:pt idx="1269">
                  <c:v>1.4687499999996601E-2</c:v>
                </c:pt>
                <c:pt idx="1270">
                  <c:v>1.46990740740706E-2</c:v>
                </c:pt>
                <c:pt idx="1271">
                  <c:v>1.4710648148144699E-2</c:v>
                </c:pt>
                <c:pt idx="1272">
                  <c:v>1.4722222222218801E-2</c:v>
                </c:pt>
                <c:pt idx="1273">
                  <c:v>1.47337962962928E-2</c:v>
                </c:pt>
                <c:pt idx="1274">
                  <c:v>1.4745370370366899E-2</c:v>
                </c:pt>
                <c:pt idx="1275">
                  <c:v>1.4756944444441001E-2</c:v>
                </c:pt>
                <c:pt idx="1276">
                  <c:v>1.4768518518515E-2</c:v>
                </c:pt>
                <c:pt idx="1277">
                  <c:v>1.4780092592589099E-2</c:v>
                </c:pt>
                <c:pt idx="1278">
                  <c:v>1.4791666666663201E-2</c:v>
                </c:pt>
                <c:pt idx="1279">
                  <c:v>1.48032407407373E-2</c:v>
                </c:pt>
                <c:pt idx="1280">
                  <c:v>1.4814814814811301E-2</c:v>
                </c:pt>
                <c:pt idx="1281">
                  <c:v>1.48263888888854E-2</c:v>
                </c:pt>
                <c:pt idx="1282">
                  <c:v>1.48379629629595E-2</c:v>
                </c:pt>
                <c:pt idx="1283">
                  <c:v>1.4849537037033501E-2</c:v>
                </c:pt>
                <c:pt idx="1284">
                  <c:v>1.48611111111076E-2</c:v>
                </c:pt>
                <c:pt idx="1285">
                  <c:v>1.48726851851817E-2</c:v>
                </c:pt>
                <c:pt idx="1286">
                  <c:v>1.4884259259255701E-2</c:v>
                </c:pt>
                <c:pt idx="1287">
                  <c:v>1.48958333333298E-2</c:v>
                </c:pt>
                <c:pt idx="1288">
                  <c:v>1.49074074074039E-2</c:v>
                </c:pt>
                <c:pt idx="1289">
                  <c:v>1.4918981481477999E-2</c:v>
                </c:pt>
                <c:pt idx="1290">
                  <c:v>1.4930555555552E-2</c:v>
                </c:pt>
                <c:pt idx="1291">
                  <c:v>1.49421296296261E-2</c:v>
                </c:pt>
                <c:pt idx="1292">
                  <c:v>1.4953703703700199E-2</c:v>
                </c:pt>
                <c:pt idx="1293">
                  <c:v>1.49652777777742E-2</c:v>
                </c:pt>
                <c:pt idx="1294">
                  <c:v>1.49768518518483E-2</c:v>
                </c:pt>
                <c:pt idx="1295">
                  <c:v>1.4988425925922399E-2</c:v>
                </c:pt>
                <c:pt idx="1296">
                  <c:v>1.4999999999996501E-2</c:v>
                </c:pt>
                <c:pt idx="1297">
                  <c:v>1.5011574074070499E-2</c:v>
                </c:pt>
                <c:pt idx="1298">
                  <c:v>1.5023148148144601E-2</c:v>
                </c:pt>
                <c:pt idx="1299">
                  <c:v>1.50347222222187E-2</c:v>
                </c:pt>
                <c:pt idx="1300">
                  <c:v>1.5046296296292699E-2</c:v>
                </c:pt>
                <c:pt idx="1301">
                  <c:v>1.5057870370366801E-2</c:v>
                </c:pt>
                <c:pt idx="1302">
                  <c:v>1.50694444444409E-2</c:v>
                </c:pt>
                <c:pt idx="1303">
                  <c:v>1.5081018518514899E-2</c:v>
                </c:pt>
                <c:pt idx="1304">
                  <c:v>1.5092592592589001E-2</c:v>
                </c:pt>
                <c:pt idx="1305">
                  <c:v>1.51041666666631E-2</c:v>
                </c:pt>
                <c:pt idx="1306">
                  <c:v>1.51157407407372E-2</c:v>
                </c:pt>
                <c:pt idx="1307">
                  <c:v>1.51273148148112E-2</c:v>
                </c:pt>
                <c:pt idx="1308">
                  <c:v>1.51388888888853E-2</c:v>
                </c:pt>
                <c:pt idx="1309">
                  <c:v>1.51504629629594E-2</c:v>
                </c:pt>
                <c:pt idx="1310">
                  <c:v>1.51620370370334E-2</c:v>
                </c:pt>
                <c:pt idx="1311">
                  <c:v>1.51736111111075E-2</c:v>
                </c:pt>
                <c:pt idx="1312">
                  <c:v>1.51851851851816E-2</c:v>
                </c:pt>
                <c:pt idx="1313">
                  <c:v>1.51967592592556E-2</c:v>
                </c:pt>
                <c:pt idx="1314">
                  <c:v>1.52083333333297E-2</c:v>
                </c:pt>
                <c:pt idx="1315">
                  <c:v>1.5219907407403799E-2</c:v>
                </c:pt>
                <c:pt idx="1316">
                  <c:v>1.5231481481477901E-2</c:v>
                </c:pt>
                <c:pt idx="1317">
                  <c:v>1.52430555555519E-2</c:v>
                </c:pt>
                <c:pt idx="1318">
                  <c:v>1.5254629629625999E-2</c:v>
                </c:pt>
                <c:pt idx="1319">
                  <c:v>1.5266203703700101E-2</c:v>
                </c:pt>
                <c:pt idx="1320">
                  <c:v>1.52777777777741E-2</c:v>
                </c:pt>
                <c:pt idx="1321">
                  <c:v>1.5289351851848199E-2</c:v>
                </c:pt>
                <c:pt idx="1322">
                  <c:v>1.5300925925922301E-2</c:v>
                </c:pt>
                <c:pt idx="1323">
                  <c:v>1.53124999999963E-2</c:v>
                </c:pt>
                <c:pt idx="1324">
                  <c:v>1.5324074074070399E-2</c:v>
                </c:pt>
                <c:pt idx="1325">
                  <c:v>1.53356481481445E-2</c:v>
                </c:pt>
                <c:pt idx="1326">
                  <c:v>1.53472222222186E-2</c:v>
                </c:pt>
                <c:pt idx="1327">
                  <c:v>1.5358796296292601E-2</c:v>
                </c:pt>
                <c:pt idx="1328">
                  <c:v>1.53703703703667E-2</c:v>
                </c:pt>
                <c:pt idx="1329">
                  <c:v>1.53819444444408E-2</c:v>
                </c:pt>
                <c:pt idx="1330">
                  <c:v>1.5393518518514801E-2</c:v>
                </c:pt>
                <c:pt idx="1331">
                  <c:v>1.54050925925889E-2</c:v>
                </c:pt>
                <c:pt idx="1332">
                  <c:v>1.5416666666663E-2</c:v>
                </c:pt>
                <c:pt idx="1333">
                  <c:v>1.5428240740737001E-2</c:v>
                </c:pt>
                <c:pt idx="1334">
                  <c:v>1.54398148148111E-2</c:v>
                </c:pt>
                <c:pt idx="1335">
                  <c:v>1.54513888888852E-2</c:v>
                </c:pt>
                <c:pt idx="1336">
                  <c:v>1.5462962962959299E-2</c:v>
                </c:pt>
                <c:pt idx="1337">
                  <c:v>1.54745370370333E-2</c:v>
                </c:pt>
                <c:pt idx="1338">
                  <c:v>1.54861111111074E-2</c:v>
                </c:pt>
                <c:pt idx="1339">
                  <c:v>1.5497685185181499E-2</c:v>
                </c:pt>
                <c:pt idx="1340">
                  <c:v>1.55092592592555E-2</c:v>
                </c:pt>
                <c:pt idx="1341">
                  <c:v>1.55208333333296E-2</c:v>
                </c:pt>
                <c:pt idx="1342">
                  <c:v>1.5532407407403701E-2</c:v>
                </c:pt>
                <c:pt idx="1343">
                  <c:v>1.55439814814777E-2</c:v>
                </c:pt>
                <c:pt idx="1344">
                  <c:v>1.5555555555551799E-2</c:v>
                </c:pt>
                <c:pt idx="1345">
                  <c:v>1.5567129629625901E-2</c:v>
                </c:pt>
                <c:pt idx="1346">
                  <c:v>1.55787037037E-2</c:v>
                </c:pt>
                <c:pt idx="1347">
                  <c:v>1.5590277777773999E-2</c:v>
                </c:pt>
                <c:pt idx="1348">
                  <c:v>1.5601851851848101E-2</c:v>
                </c:pt>
                <c:pt idx="1349">
                  <c:v>1.56134259259222E-2</c:v>
                </c:pt>
                <c:pt idx="1350">
                  <c:v>1.5624999999996199E-2</c:v>
                </c:pt>
                <c:pt idx="1351">
                  <c:v>1.5636574074070299E-2</c:v>
                </c:pt>
                <c:pt idx="1352">
                  <c:v>1.56481481481444E-2</c:v>
                </c:pt>
                <c:pt idx="1353">
                  <c:v>1.5659722222218401E-2</c:v>
                </c:pt>
                <c:pt idx="1354">
                  <c:v>1.5671296296292499E-2</c:v>
                </c:pt>
                <c:pt idx="1355">
                  <c:v>1.56828703703666E-2</c:v>
                </c:pt>
                <c:pt idx="1356">
                  <c:v>1.5694444444440701E-2</c:v>
                </c:pt>
                <c:pt idx="1357">
                  <c:v>1.5706018518514699E-2</c:v>
                </c:pt>
                <c:pt idx="1358">
                  <c:v>1.57175925925888E-2</c:v>
                </c:pt>
                <c:pt idx="1359">
                  <c:v>1.5729166666662901E-2</c:v>
                </c:pt>
                <c:pt idx="1360">
                  <c:v>1.5740740740736898E-2</c:v>
                </c:pt>
                <c:pt idx="1361">
                  <c:v>1.5752314814811E-2</c:v>
                </c:pt>
                <c:pt idx="1362">
                  <c:v>1.5763888888885101E-2</c:v>
                </c:pt>
                <c:pt idx="1363">
                  <c:v>1.5775462962959098E-2</c:v>
                </c:pt>
                <c:pt idx="1364">
                  <c:v>1.57870370370332E-2</c:v>
                </c:pt>
                <c:pt idx="1365">
                  <c:v>1.5798611111107301E-2</c:v>
                </c:pt>
                <c:pt idx="1366">
                  <c:v>1.5810185185181399E-2</c:v>
                </c:pt>
                <c:pt idx="1367">
                  <c:v>1.58217592592554E-2</c:v>
                </c:pt>
                <c:pt idx="1368">
                  <c:v>1.5833333333329501E-2</c:v>
                </c:pt>
                <c:pt idx="1369">
                  <c:v>1.5844907407403599E-2</c:v>
                </c:pt>
                <c:pt idx="1370">
                  <c:v>1.58564814814776E-2</c:v>
                </c:pt>
                <c:pt idx="1371">
                  <c:v>1.5868055555551701E-2</c:v>
                </c:pt>
                <c:pt idx="1372">
                  <c:v>1.5879629629625799E-2</c:v>
                </c:pt>
                <c:pt idx="1373">
                  <c:v>1.5891203703699799E-2</c:v>
                </c:pt>
                <c:pt idx="1374">
                  <c:v>1.5902777777773901E-2</c:v>
                </c:pt>
                <c:pt idx="1375">
                  <c:v>1.5914351851847999E-2</c:v>
                </c:pt>
                <c:pt idx="1376">
                  <c:v>1.59259259259221E-2</c:v>
                </c:pt>
                <c:pt idx="1377">
                  <c:v>1.5937499999996101E-2</c:v>
                </c:pt>
                <c:pt idx="1378">
                  <c:v>1.5949074074070198E-2</c:v>
                </c:pt>
                <c:pt idx="1379">
                  <c:v>1.59606481481443E-2</c:v>
                </c:pt>
                <c:pt idx="1380">
                  <c:v>1.5972222222218301E-2</c:v>
                </c:pt>
                <c:pt idx="1381">
                  <c:v>1.5983796296292398E-2</c:v>
                </c:pt>
                <c:pt idx="1382">
                  <c:v>1.59953703703665E-2</c:v>
                </c:pt>
                <c:pt idx="1383">
                  <c:v>1.60069444444405E-2</c:v>
                </c:pt>
                <c:pt idx="1384">
                  <c:v>1.6018518518514602E-2</c:v>
                </c:pt>
                <c:pt idx="1385">
                  <c:v>1.60300925925887E-2</c:v>
                </c:pt>
                <c:pt idx="1386">
                  <c:v>1.6041666666662801E-2</c:v>
                </c:pt>
                <c:pt idx="1387">
                  <c:v>1.6053240740736802E-2</c:v>
                </c:pt>
                <c:pt idx="1388">
                  <c:v>1.6064814814810899E-2</c:v>
                </c:pt>
                <c:pt idx="1389">
                  <c:v>1.6076388888885001E-2</c:v>
                </c:pt>
                <c:pt idx="1390">
                  <c:v>1.6087962962959002E-2</c:v>
                </c:pt>
                <c:pt idx="1391">
                  <c:v>1.6099537037033099E-2</c:v>
                </c:pt>
                <c:pt idx="1392">
                  <c:v>1.6111111111107201E-2</c:v>
                </c:pt>
                <c:pt idx="1393">
                  <c:v>1.6122685185181299E-2</c:v>
                </c:pt>
                <c:pt idx="1394">
                  <c:v>1.6134259259255299E-2</c:v>
                </c:pt>
                <c:pt idx="1395">
                  <c:v>1.6145833333329401E-2</c:v>
                </c:pt>
                <c:pt idx="1396">
                  <c:v>1.6157407407403498E-2</c:v>
                </c:pt>
                <c:pt idx="1397">
                  <c:v>1.6168981481477499E-2</c:v>
                </c:pt>
                <c:pt idx="1398">
                  <c:v>1.61805555555516E-2</c:v>
                </c:pt>
                <c:pt idx="1399">
                  <c:v>1.6192129629625698E-2</c:v>
                </c:pt>
                <c:pt idx="1400">
                  <c:v>1.6203703703699699E-2</c:v>
                </c:pt>
                <c:pt idx="1401">
                  <c:v>1.62152777777738E-2</c:v>
                </c:pt>
                <c:pt idx="1402">
                  <c:v>1.6226851851847902E-2</c:v>
                </c:pt>
                <c:pt idx="1403">
                  <c:v>1.6238425925922E-2</c:v>
                </c:pt>
                <c:pt idx="1404">
                  <c:v>1.6249999999996E-2</c:v>
                </c:pt>
                <c:pt idx="1405">
                  <c:v>1.6261574074070102E-2</c:v>
                </c:pt>
                <c:pt idx="1406">
                  <c:v>1.6273148148144199E-2</c:v>
                </c:pt>
                <c:pt idx="1407">
                  <c:v>1.62847222222182E-2</c:v>
                </c:pt>
                <c:pt idx="1408">
                  <c:v>1.6296296296292302E-2</c:v>
                </c:pt>
                <c:pt idx="1409">
                  <c:v>1.6307870370366399E-2</c:v>
                </c:pt>
                <c:pt idx="1410">
                  <c:v>1.63194444444404E-2</c:v>
                </c:pt>
                <c:pt idx="1411">
                  <c:v>1.6331018518514501E-2</c:v>
                </c:pt>
                <c:pt idx="1412">
                  <c:v>1.6342592592588599E-2</c:v>
                </c:pt>
                <c:pt idx="1413">
                  <c:v>1.6354166666662701E-2</c:v>
                </c:pt>
                <c:pt idx="1414">
                  <c:v>1.6365740740736701E-2</c:v>
                </c:pt>
                <c:pt idx="1415">
                  <c:v>1.6377314814810799E-2</c:v>
                </c:pt>
                <c:pt idx="1416">
                  <c:v>1.63888888888849E-2</c:v>
                </c:pt>
                <c:pt idx="1417">
                  <c:v>1.6400462962958901E-2</c:v>
                </c:pt>
                <c:pt idx="1418">
                  <c:v>1.6412037037032999E-2</c:v>
                </c:pt>
                <c:pt idx="1419">
                  <c:v>1.64236111111071E-2</c:v>
                </c:pt>
                <c:pt idx="1420">
                  <c:v>1.6435185185181101E-2</c:v>
                </c:pt>
                <c:pt idx="1421">
                  <c:v>1.6446759259255199E-2</c:v>
                </c:pt>
                <c:pt idx="1422">
                  <c:v>1.64583333333293E-2</c:v>
                </c:pt>
                <c:pt idx="1423">
                  <c:v>1.6469907407403402E-2</c:v>
                </c:pt>
                <c:pt idx="1424">
                  <c:v>1.6481481481477399E-2</c:v>
                </c:pt>
                <c:pt idx="1425">
                  <c:v>1.64930555555515E-2</c:v>
                </c:pt>
                <c:pt idx="1426">
                  <c:v>1.6504629629625601E-2</c:v>
                </c:pt>
                <c:pt idx="1427">
                  <c:v>1.6516203703699599E-2</c:v>
                </c:pt>
                <c:pt idx="1428">
                  <c:v>1.65277777777737E-2</c:v>
                </c:pt>
                <c:pt idx="1429">
                  <c:v>1.6539351851847801E-2</c:v>
                </c:pt>
                <c:pt idx="1430">
                  <c:v>1.6550925925921799E-2</c:v>
                </c:pt>
                <c:pt idx="1431">
                  <c:v>1.65624999999959E-2</c:v>
                </c:pt>
                <c:pt idx="1432">
                  <c:v>1.6574074074070001E-2</c:v>
                </c:pt>
                <c:pt idx="1433">
                  <c:v>1.6585648148144099E-2</c:v>
                </c:pt>
                <c:pt idx="1434">
                  <c:v>1.65972222222181E-2</c:v>
                </c:pt>
                <c:pt idx="1435">
                  <c:v>1.6608796296292201E-2</c:v>
                </c:pt>
                <c:pt idx="1436">
                  <c:v>1.6620370370366299E-2</c:v>
                </c:pt>
                <c:pt idx="1437">
                  <c:v>1.66319444444403E-2</c:v>
                </c:pt>
                <c:pt idx="1438">
                  <c:v>1.6643518518514401E-2</c:v>
                </c:pt>
                <c:pt idx="1439">
                  <c:v>1.6655092592588499E-2</c:v>
                </c:pt>
                <c:pt idx="1440">
                  <c:v>1.66666666666625E-2</c:v>
                </c:pt>
                <c:pt idx="1441">
                  <c:v>1.6678240740736601E-2</c:v>
                </c:pt>
                <c:pt idx="1442">
                  <c:v>1.6689814814810699E-2</c:v>
                </c:pt>
                <c:pt idx="1443">
                  <c:v>1.67013888888848E-2</c:v>
                </c:pt>
                <c:pt idx="1444">
                  <c:v>1.6712962962958801E-2</c:v>
                </c:pt>
                <c:pt idx="1445">
                  <c:v>1.6724537037032899E-2</c:v>
                </c:pt>
                <c:pt idx="1446">
                  <c:v>1.6736111111107E-2</c:v>
                </c:pt>
                <c:pt idx="1447">
                  <c:v>1.6747685185181001E-2</c:v>
                </c:pt>
                <c:pt idx="1448">
                  <c:v>1.6759259259255099E-2</c:v>
                </c:pt>
                <c:pt idx="1449">
                  <c:v>1.67708333333292E-2</c:v>
                </c:pt>
                <c:pt idx="1450">
                  <c:v>1.6782407407403201E-2</c:v>
                </c:pt>
                <c:pt idx="1451">
                  <c:v>1.6793981481477298E-2</c:v>
                </c:pt>
                <c:pt idx="1452">
                  <c:v>1.68055555555514E-2</c:v>
                </c:pt>
                <c:pt idx="1453">
                  <c:v>1.6817129629625501E-2</c:v>
                </c:pt>
                <c:pt idx="1454">
                  <c:v>1.6828703703699498E-2</c:v>
                </c:pt>
                <c:pt idx="1455">
                  <c:v>1.68402777777736E-2</c:v>
                </c:pt>
                <c:pt idx="1456">
                  <c:v>1.6851851851847701E-2</c:v>
                </c:pt>
                <c:pt idx="1457">
                  <c:v>1.6863425925921698E-2</c:v>
                </c:pt>
                <c:pt idx="1458">
                  <c:v>1.68749999999958E-2</c:v>
                </c:pt>
                <c:pt idx="1459">
                  <c:v>1.6886574074069901E-2</c:v>
                </c:pt>
                <c:pt idx="1460">
                  <c:v>1.6898148148143902E-2</c:v>
                </c:pt>
                <c:pt idx="1461">
                  <c:v>1.6909722222218E-2</c:v>
                </c:pt>
                <c:pt idx="1462">
                  <c:v>1.6921296296292101E-2</c:v>
                </c:pt>
                <c:pt idx="1463">
                  <c:v>1.6932870370366199E-2</c:v>
                </c:pt>
                <c:pt idx="1464">
                  <c:v>1.6944444444440199E-2</c:v>
                </c:pt>
                <c:pt idx="1465">
                  <c:v>1.6956018518514301E-2</c:v>
                </c:pt>
                <c:pt idx="1466">
                  <c:v>1.6967592592588399E-2</c:v>
                </c:pt>
                <c:pt idx="1467">
                  <c:v>1.6979166666662399E-2</c:v>
                </c:pt>
                <c:pt idx="1468">
                  <c:v>1.6990740740736501E-2</c:v>
                </c:pt>
                <c:pt idx="1469">
                  <c:v>1.7002314814810598E-2</c:v>
                </c:pt>
                <c:pt idx="1470">
                  <c:v>1.7013888888884599E-2</c:v>
                </c:pt>
                <c:pt idx="1471">
                  <c:v>1.7025462962958701E-2</c:v>
                </c:pt>
                <c:pt idx="1472">
                  <c:v>1.7037037037032798E-2</c:v>
                </c:pt>
                <c:pt idx="1473">
                  <c:v>1.70486111111069E-2</c:v>
                </c:pt>
                <c:pt idx="1474">
                  <c:v>1.70601851851809E-2</c:v>
                </c:pt>
                <c:pt idx="1475">
                  <c:v>1.7071759259254998E-2</c:v>
                </c:pt>
                <c:pt idx="1476">
                  <c:v>1.70833333333291E-2</c:v>
                </c:pt>
                <c:pt idx="1477">
                  <c:v>1.70949074074031E-2</c:v>
                </c:pt>
                <c:pt idx="1478">
                  <c:v>1.7106481481477202E-2</c:v>
                </c:pt>
                <c:pt idx="1479">
                  <c:v>1.7118055555551299E-2</c:v>
                </c:pt>
                <c:pt idx="1480">
                  <c:v>1.71296296296253E-2</c:v>
                </c:pt>
                <c:pt idx="1481">
                  <c:v>1.7141203703699402E-2</c:v>
                </c:pt>
                <c:pt idx="1482">
                  <c:v>1.7152777777773499E-2</c:v>
                </c:pt>
                <c:pt idx="1483">
                  <c:v>1.7164351851847601E-2</c:v>
                </c:pt>
                <c:pt idx="1484">
                  <c:v>1.7175925925921601E-2</c:v>
                </c:pt>
                <c:pt idx="1485">
                  <c:v>1.7187499999995699E-2</c:v>
                </c:pt>
                <c:pt idx="1486">
                  <c:v>1.7199074074069801E-2</c:v>
                </c:pt>
                <c:pt idx="1487">
                  <c:v>1.7210648148143801E-2</c:v>
                </c:pt>
                <c:pt idx="1488">
                  <c:v>1.7222222222217899E-2</c:v>
                </c:pt>
                <c:pt idx="1489">
                  <c:v>1.7233796296292E-2</c:v>
                </c:pt>
                <c:pt idx="1490">
                  <c:v>1.7245370370366098E-2</c:v>
                </c:pt>
                <c:pt idx="1491">
                  <c:v>1.7256944444440099E-2</c:v>
                </c:pt>
                <c:pt idx="1492">
                  <c:v>1.72685185185142E-2</c:v>
                </c:pt>
                <c:pt idx="1493">
                  <c:v>1.7280092592588302E-2</c:v>
                </c:pt>
                <c:pt idx="1494">
                  <c:v>1.7291666666662299E-2</c:v>
                </c:pt>
                <c:pt idx="1495">
                  <c:v>1.73032407407364E-2</c:v>
                </c:pt>
                <c:pt idx="1496">
                  <c:v>1.7314814814810502E-2</c:v>
                </c:pt>
                <c:pt idx="1497">
                  <c:v>1.7326388888884499E-2</c:v>
                </c:pt>
                <c:pt idx="1498">
                  <c:v>1.73379629629586E-2</c:v>
                </c:pt>
                <c:pt idx="1499">
                  <c:v>1.7349537037032702E-2</c:v>
                </c:pt>
                <c:pt idx="1500">
                  <c:v>1.7361111111106799E-2</c:v>
                </c:pt>
                <c:pt idx="1501">
                  <c:v>1.73726851851808E-2</c:v>
                </c:pt>
                <c:pt idx="1502">
                  <c:v>1.7384259259254901E-2</c:v>
                </c:pt>
                <c:pt idx="1503">
                  <c:v>1.7395833333328999E-2</c:v>
                </c:pt>
                <c:pt idx="1504">
                  <c:v>1.7407407407403E-2</c:v>
                </c:pt>
                <c:pt idx="1505">
                  <c:v>1.7418981481477101E-2</c:v>
                </c:pt>
                <c:pt idx="1506">
                  <c:v>1.7430555555551199E-2</c:v>
                </c:pt>
                <c:pt idx="1507">
                  <c:v>1.74421296296252E-2</c:v>
                </c:pt>
                <c:pt idx="1508">
                  <c:v>1.7453703703699301E-2</c:v>
                </c:pt>
                <c:pt idx="1509">
                  <c:v>1.7465277777773399E-2</c:v>
                </c:pt>
                <c:pt idx="1510">
                  <c:v>1.74768518518475E-2</c:v>
                </c:pt>
                <c:pt idx="1511">
                  <c:v>1.7488425925921501E-2</c:v>
                </c:pt>
                <c:pt idx="1512">
                  <c:v>1.7499999999995599E-2</c:v>
                </c:pt>
                <c:pt idx="1513">
                  <c:v>1.75115740740697E-2</c:v>
                </c:pt>
                <c:pt idx="1514">
                  <c:v>1.7523148148143701E-2</c:v>
                </c:pt>
                <c:pt idx="1515">
                  <c:v>1.7534722222217799E-2</c:v>
                </c:pt>
                <c:pt idx="1516">
                  <c:v>1.75462962962919E-2</c:v>
                </c:pt>
                <c:pt idx="1517">
                  <c:v>1.7557870370365901E-2</c:v>
                </c:pt>
                <c:pt idx="1518">
                  <c:v>1.7569444444439999E-2</c:v>
                </c:pt>
                <c:pt idx="1519">
                  <c:v>1.75810185185141E-2</c:v>
                </c:pt>
                <c:pt idx="1520">
                  <c:v>1.7592592592588201E-2</c:v>
                </c:pt>
                <c:pt idx="1521">
                  <c:v>1.7604166666662199E-2</c:v>
                </c:pt>
                <c:pt idx="1522">
                  <c:v>1.76157407407363E-2</c:v>
                </c:pt>
                <c:pt idx="1523">
                  <c:v>1.7627314814810401E-2</c:v>
                </c:pt>
                <c:pt idx="1524">
                  <c:v>1.7638888888884399E-2</c:v>
                </c:pt>
                <c:pt idx="1525">
                  <c:v>1.76504629629585E-2</c:v>
                </c:pt>
                <c:pt idx="1526">
                  <c:v>1.7662037037032601E-2</c:v>
                </c:pt>
                <c:pt idx="1527">
                  <c:v>1.7673611111106598E-2</c:v>
                </c:pt>
                <c:pt idx="1528">
                  <c:v>1.76851851851807E-2</c:v>
                </c:pt>
                <c:pt idx="1529">
                  <c:v>1.7696759259254801E-2</c:v>
                </c:pt>
                <c:pt idx="1530">
                  <c:v>1.7708333333328899E-2</c:v>
                </c:pt>
                <c:pt idx="1531">
                  <c:v>1.77199074074029E-2</c:v>
                </c:pt>
                <c:pt idx="1532">
                  <c:v>1.7731481481477001E-2</c:v>
                </c:pt>
                <c:pt idx="1533">
                  <c:v>1.7743055555551099E-2</c:v>
                </c:pt>
                <c:pt idx="1534">
                  <c:v>1.77546296296251E-2</c:v>
                </c:pt>
                <c:pt idx="1535">
                  <c:v>1.7766203703699201E-2</c:v>
                </c:pt>
                <c:pt idx="1536">
                  <c:v>1.7777777777773299E-2</c:v>
                </c:pt>
                <c:pt idx="1537">
                  <c:v>1.7789351851847299E-2</c:v>
                </c:pt>
                <c:pt idx="1538">
                  <c:v>1.7800925925921401E-2</c:v>
                </c:pt>
                <c:pt idx="1539">
                  <c:v>1.7812499999995499E-2</c:v>
                </c:pt>
                <c:pt idx="1540">
                  <c:v>1.78240740740696E-2</c:v>
                </c:pt>
                <c:pt idx="1541">
                  <c:v>1.7835648148143601E-2</c:v>
                </c:pt>
                <c:pt idx="1542">
                  <c:v>1.7847222222217698E-2</c:v>
                </c:pt>
                <c:pt idx="1543">
                  <c:v>1.78587962962918E-2</c:v>
                </c:pt>
                <c:pt idx="1544">
                  <c:v>1.7870370370365801E-2</c:v>
                </c:pt>
                <c:pt idx="1545">
                  <c:v>1.7881944444439898E-2</c:v>
                </c:pt>
                <c:pt idx="1546">
                  <c:v>1.7893518518514E-2</c:v>
                </c:pt>
                <c:pt idx="1547">
                  <c:v>1.7905092592588E-2</c:v>
                </c:pt>
                <c:pt idx="1548">
                  <c:v>1.7916666666662098E-2</c:v>
                </c:pt>
                <c:pt idx="1549">
                  <c:v>1.79282407407362E-2</c:v>
                </c:pt>
                <c:pt idx="1550">
                  <c:v>1.7939814814810301E-2</c:v>
                </c:pt>
                <c:pt idx="1551">
                  <c:v>1.7951388888884302E-2</c:v>
                </c:pt>
                <c:pt idx="1552">
                  <c:v>1.79629629629584E-2</c:v>
                </c:pt>
                <c:pt idx="1553">
                  <c:v>1.7974537037032501E-2</c:v>
                </c:pt>
                <c:pt idx="1554">
                  <c:v>1.7986111111106502E-2</c:v>
                </c:pt>
                <c:pt idx="1555">
                  <c:v>1.7997685185180599E-2</c:v>
                </c:pt>
                <c:pt idx="1556">
                  <c:v>1.8009259259254701E-2</c:v>
                </c:pt>
                <c:pt idx="1557">
                  <c:v>1.8020833333328701E-2</c:v>
                </c:pt>
                <c:pt idx="1558">
                  <c:v>1.8032407407402799E-2</c:v>
                </c:pt>
                <c:pt idx="1559">
                  <c:v>1.8043981481476901E-2</c:v>
                </c:pt>
                <c:pt idx="1560">
                  <c:v>1.8055555555550998E-2</c:v>
                </c:pt>
                <c:pt idx="1561">
                  <c:v>1.8067129629624999E-2</c:v>
                </c:pt>
                <c:pt idx="1562">
                  <c:v>1.8078703703699101E-2</c:v>
                </c:pt>
                <c:pt idx="1563">
                  <c:v>1.8090277777773198E-2</c:v>
                </c:pt>
                <c:pt idx="1564">
                  <c:v>1.8101851851847199E-2</c:v>
                </c:pt>
                <c:pt idx="1565">
                  <c:v>1.81134259259213E-2</c:v>
                </c:pt>
                <c:pt idx="1566">
                  <c:v>1.8124999999995402E-2</c:v>
                </c:pt>
                <c:pt idx="1567">
                  <c:v>1.8136574074069399E-2</c:v>
                </c:pt>
                <c:pt idx="1568">
                  <c:v>1.81481481481435E-2</c:v>
                </c:pt>
                <c:pt idx="1569">
                  <c:v>1.8159722222217602E-2</c:v>
                </c:pt>
                <c:pt idx="1570">
                  <c:v>1.8171296296291699E-2</c:v>
                </c:pt>
                <c:pt idx="1571">
                  <c:v>1.81828703703657E-2</c:v>
                </c:pt>
                <c:pt idx="1572">
                  <c:v>1.8194444444439802E-2</c:v>
                </c:pt>
                <c:pt idx="1573">
                  <c:v>1.8206018518513899E-2</c:v>
                </c:pt>
                <c:pt idx="1574">
                  <c:v>1.82175925925879E-2</c:v>
                </c:pt>
                <c:pt idx="1575">
                  <c:v>1.8229166666662001E-2</c:v>
                </c:pt>
                <c:pt idx="1576">
                  <c:v>1.8240740740736099E-2</c:v>
                </c:pt>
                <c:pt idx="1577">
                  <c:v>1.82523148148101E-2</c:v>
                </c:pt>
                <c:pt idx="1578">
                  <c:v>1.8263888888884201E-2</c:v>
                </c:pt>
                <c:pt idx="1579">
                  <c:v>1.8275462962958299E-2</c:v>
                </c:pt>
                <c:pt idx="1580">
                  <c:v>1.82870370370324E-2</c:v>
                </c:pt>
                <c:pt idx="1581">
                  <c:v>1.8298611111106401E-2</c:v>
                </c:pt>
                <c:pt idx="1582">
                  <c:v>1.8310185185180499E-2</c:v>
                </c:pt>
                <c:pt idx="1583">
                  <c:v>1.83217592592546E-2</c:v>
                </c:pt>
                <c:pt idx="1584">
                  <c:v>1.8333333333328601E-2</c:v>
                </c:pt>
                <c:pt idx="1585">
                  <c:v>1.8344907407402699E-2</c:v>
                </c:pt>
                <c:pt idx="1586">
                  <c:v>1.83564814814768E-2</c:v>
                </c:pt>
                <c:pt idx="1587">
                  <c:v>1.8368055555550801E-2</c:v>
                </c:pt>
                <c:pt idx="1588">
                  <c:v>1.8379629629624899E-2</c:v>
                </c:pt>
                <c:pt idx="1589">
                  <c:v>1.8391203703699E-2</c:v>
                </c:pt>
                <c:pt idx="1590">
                  <c:v>1.8402777777773102E-2</c:v>
                </c:pt>
                <c:pt idx="1591">
                  <c:v>1.8414351851847099E-2</c:v>
                </c:pt>
                <c:pt idx="1592">
                  <c:v>1.84259259259212E-2</c:v>
                </c:pt>
                <c:pt idx="1593">
                  <c:v>1.8437499999995301E-2</c:v>
                </c:pt>
                <c:pt idx="1594">
                  <c:v>1.8449074074069299E-2</c:v>
                </c:pt>
                <c:pt idx="1595">
                  <c:v>1.84606481481434E-2</c:v>
                </c:pt>
                <c:pt idx="1596">
                  <c:v>1.8472222222217501E-2</c:v>
                </c:pt>
                <c:pt idx="1597">
                  <c:v>1.8483796296291599E-2</c:v>
                </c:pt>
                <c:pt idx="1598">
                  <c:v>1.84953703703656E-2</c:v>
                </c:pt>
                <c:pt idx="1599">
                  <c:v>1.8506944444439701E-2</c:v>
                </c:pt>
                <c:pt idx="1600">
                  <c:v>1.8518518518513799E-2</c:v>
                </c:pt>
                <c:pt idx="1601">
                  <c:v>1.85300925925878E-2</c:v>
                </c:pt>
                <c:pt idx="1602">
                  <c:v>1.8541666666661901E-2</c:v>
                </c:pt>
                <c:pt idx="1603">
                  <c:v>1.8553240740735999E-2</c:v>
                </c:pt>
                <c:pt idx="1604">
                  <c:v>1.856481481481E-2</c:v>
                </c:pt>
                <c:pt idx="1605">
                  <c:v>1.8576388888884101E-2</c:v>
                </c:pt>
                <c:pt idx="1606">
                  <c:v>1.8587962962958199E-2</c:v>
                </c:pt>
                <c:pt idx="1607">
                  <c:v>1.85995370370323E-2</c:v>
                </c:pt>
                <c:pt idx="1608">
                  <c:v>1.8611111111106301E-2</c:v>
                </c:pt>
                <c:pt idx="1609">
                  <c:v>1.8622685185180399E-2</c:v>
                </c:pt>
                <c:pt idx="1610">
                  <c:v>1.86342592592545E-2</c:v>
                </c:pt>
                <c:pt idx="1611">
                  <c:v>1.8645833333328501E-2</c:v>
                </c:pt>
                <c:pt idx="1612">
                  <c:v>1.8657407407402599E-2</c:v>
                </c:pt>
                <c:pt idx="1613">
                  <c:v>1.86689814814767E-2</c:v>
                </c:pt>
                <c:pt idx="1614">
                  <c:v>1.8680555555550701E-2</c:v>
                </c:pt>
                <c:pt idx="1615">
                  <c:v>1.8692129629624799E-2</c:v>
                </c:pt>
                <c:pt idx="1616">
                  <c:v>1.87037037036989E-2</c:v>
                </c:pt>
                <c:pt idx="1617">
                  <c:v>1.8715277777773001E-2</c:v>
                </c:pt>
                <c:pt idx="1618">
                  <c:v>1.8726851851846998E-2</c:v>
                </c:pt>
                <c:pt idx="1619">
                  <c:v>1.87384259259211E-2</c:v>
                </c:pt>
                <c:pt idx="1620">
                  <c:v>1.8749999999995201E-2</c:v>
                </c:pt>
                <c:pt idx="1621">
                  <c:v>1.8761574074069198E-2</c:v>
                </c:pt>
                <c:pt idx="1622">
                  <c:v>1.87731481481433E-2</c:v>
                </c:pt>
                <c:pt idx="1623">
                  <c:v>1.8784722222217401E-2</c:v>
                </c:pt>
                <c:pt idx="1624">
                  <c:v>1.8796296296291402E-2</c:v>
                </c:pt>
                <c:pt idx="1625">
                  <c:v>1.88078703703655E-2</c:v>
                </c:pt>
                <c:pt idx="1626">
                  <c:v>1.8819444444439601E-2</c:v>
                </c:pt>
                <c:pt idx="1627">
                  <c:v>1.8831018518513699E-2</c:v>
                </c:pt>
                <c:pt idx="1628">
                  <c:v>1.8842592592587699E-2</c:v>
                </c:pt>
                <c:pt idx="1629">
                  <c:v>1.8854166666661801E-2</c:v>
                </c:pt>
                <c:pt idx="1630">
                  <c:v>1.8865740740735899E-2</c:v>
                </c:pt>
                <c:pt idx="1631">
                  <c:v>1.8877314814809899E-2</c:v>
                </c:pt>
                <c:pt idx="1632">
                  <c:v>1.8888888888884001E-2</c:v>
                </c:pt>
                <c:pt idx="1633">
                  <c:v>1.8900462962958098E-2</c:v>
                </c:pt>
                <c:pt idx="1634">
                  <c:v>1.8912037037032099E-2</c:v>
                </c:pt>
                <c:pt idx="1635">
                  <c:v>1.8923611111106201E-2</c:v>
                </c:pt>
                <c:pt idx="1636">
                  <c:v>1.8935185185180298E-2</c:v>
                </c:pt>
                <c:pt idx="1637">
                  <c:v>1.89467592592544E-2</c:v>
                </c:pt>
                <c:pt idx="1638">
                  <c:v>1.89583333333284E-2</c:v>
                </c:pt>
                <c:pt idx="1639">
                  <c:v>1.8969907407402498E-2</c:v>
                </c:pt>
                <c:pt idx="1640">
                  <c:v>1.89814814814766E-2</c:v>
                </c:pt>
                <c:pt idx="1641">
                  <c:v>1.89930555555506E-2</c:v>
                </c:pt>
                <c:pt idx="1642">
                  <c:v>1.9004629629624702E-2</c:v>
                </c:pt>
                <c:pt idx="1643">
                  <c:v>1.90162037036988E-2</c:v>
                </c:pt>
                <c:pt idx="1644">
                  <c:v>1.90277777777728E-2</c:v>
                </c:pt>
                <c:pt idx="1645">
                  <c:v>1.9039351851846902E-2</c:v>
                </c:pt>
                <c:pt idx="1646">
                  <c:v>1.9050925925920999E-2</c:v>
                </c:pt>
                <c:pt idx="1647">
                  <c:v>1.9062499999995101E-2</c:v>
                </c:pt>
                <c:pt idx="1648">
                  <c:v>1.9074074074069101E-2</c:v>
                </c:pt>
                <c:pt idx="1649">
                  <c:v>1.9085648148143199E-2</c:v>
                </c:pt>
                <c:pt idx="1650">
                  <c:v>1.9097222222217301E-2</c:v>
                </c:pt>
                <c:pt idx="1651">
                  <c:v>1.9108796296291301E-2</c:v>
                </c:pt>
                <c:pt idx="1652">
                  <c:v>1.9120370370365399E-2</c:v>
                </c:pt>
                <c:pt idx="1653">
                  <c:v>1.9131944444439501E-2</c:v>
                </c:pt>
                <c:pt idx="1654">
                  <c:v>1.9143518518513501E-2</c:v>
                </c:pt>
                <c:pt idx="1655">
                  <c:v>1.9155092592587599E-2</c:v>
                </c:pt>
                <c:pt idx="1656">
                  <c:v>1.91666666666617E-2</c:v>
                </c:pt>
                <c:pt idx="1657">
                  <c:v>1.9178240740735798E-2</c:v>
                </c:pt>
                <c:pt idx="1658">
                  <c:v>1.9189814814809799E-2</c:v>
                </c:pt>
                <c:pt idx="1659">
                  <c:v>1.92013888888839E-2</c:v>
                </c:pt>
                <c:pt idx="1660">
                  <c:v>1.9212962962958002E-2</c:v>
                </c:pt>
                <c:pt idx="1661">
                  <c:v>1.9224537037031999E-2</c:v>
                </c:pt>
                <c:pt idx="1662">
                  <c:v>1.92361111111061E-2</c:v>
                </c:pt>
                <c:pt idx="1663">
                  <c:v>1.9247685185180202E-2</c:v>
                </c:pt>
                <c:pt idx="1664">
                  <c:v>1.9259259259254199E-2</c:v>
                </c:pt>
                <c:pt idx="1665">
                  <c:v>1.92708333333283E-2</c:v>
                </c:pt>
                <c:pt idx="1666">
                  <c:v>1.9282407407402401E-2</c:v>
                </c:pt>
                <c:pt idx="1667">
                  <c:v>1.9293981481476499E-2</c:v>
                </c:pt>
                <c:pt idx="1668">
                  <c:v>1.93055555555505E-2</c:v>
                </c:pt>
                <c:pt idx="1669">
                  <c:v>1.9317129629624601E-2</c:v>
                </c:pt>
                <c:pt idx="1670">
                  <c:v>1.9328703703698699E-2</c:v>
                </c:pt>
                <c:pt idx="1671">
                  <c:v>1.93402777777727E-2</c:v>
                </c:pt>
                <c:pt idx="1672">
                  <c:v>1.9351851851846801E-2</c:v>
                </c:pt>
                <c:pt idx="1673">
                  <c:v>1.9363425925920899E-2</c:v>
                </c:pt>
                <c:pt idx="1674">
                  <c:v>1.93749999999949E-2</c:v>
                </c:pt>
                <c:pt idx="1675">
                  <c:v>1.9386574074069001E-2</c:v>
                </c:pt>
                <c:pt idx="1676">
                  <c:v>1.9398148148143099E-2</c:v>
                </c:pt>
                <c:pt idx="1677">
                  <c:v>1.94097222222172E-2</c:v>
                </c:pt>
                <c:pt idx="1678">
                  <c:v>1.9421296296291201E-2</c:v>
                </c:pt>
                <c:pt idx="1679">
                  <c:v>1.9432870370365299E-2</c:v>
                </c:pt>
                <c:pt idx="1680">
                  <c:v>1.94444444444394E-2</c:v>
                </c:pt>
                <c:pt idx="1681">
                  <c:v>1.9456018518513401E-2</c:v>
                </c:pt>
                <c:pt idx="1682">
                  <c:v>1.9467592592587499E-2</c:v>
                </c:pt>
                <c:pt idx="1683">
                  <c:v>1.94791666666616E-2</c:v>
                </c:pt>
                <c:pt idx="1684">
                  <c:v>1.9490740740735601E-2</c:v>
                </c:pt>
                <c:pt idx="1685">
                  <c:v>1.9502314814809699E-2</c:v>
                </c:pt>
                <c:pt idx="1686">
                  <c:v>1.95138888888838E-2</c:v>
                </c:pt>
                <c:pt idx="1687">
                  <c:v>1.9525462962957901E-2</c:v>
                </c:pt>
                <c:pt idx="1688">
                  <c:v>1.9537037037031899E-2</c:v>
                </c:pt>
                <c:pt idx="1689">
                  <c:v>1.9548611111106E-2</c:v>
                </c:pt>
                <c:pt idx="1690">
                  <c:v>1.9560185185180101E-2</c:v>
                </c:pt>
                <c:pt idx="1691">
                  <c:v>1.9571759259254098E-2</c:v>
                </c:pt>
                <c:pt idx="1692">
                  <c:v>1.95833333333282E-2</c:v>
                </c:pt>
                <c:pt idx="1693">
                  <c:v>1.9594907407402301E-2</c:v>
                </c:pt>
                <c:pt idx="1694">
                  <c:v>1.9606481481476399E-2</c:v>
                </c:pt>
                <c:pt idx="1695">
                  <c:v>1.96180555555504E-2</c:v>
                </c:pt>
                <c:pt idx="1696">
                  <c:v>1.9629629629624501E-2</c:v>
                </c:pt>
                <c:pt idx="1697">
                  <c:v>1.9641203703698599E-2</c:v>
                </c:pt>
                <c:pt idx="1698">
                  <c:v>1.96527777777726E-2</c:v>
                </c:pt>
                <c:pt idx="1699">
                  <c:v>1.9664351851846701E-2</c:v>
                </c:pt>
                <c:pt idx="1700">
                  <c:v>1.9675925925920799E-2</c:v>
                </c:pt>
                <c:pt idx="1701">
                  <c:v>1.9687499999994799E-2</c:v>
                </c:pt>
                <c:pt idx="1702">
                  <c:v>1.9699074074068901E-2</c:v>
                </c:pt>
                <c:pt idx="1703">
                  <c:v>1.9710648148142999E-2</c:v>
                </c:pt>
                <c:pt idx="1704">
                  <c:v>1.97222222222171E-2</c:v>
                </c:pt>
                <c:pt idx="1705">
                  <c:v>1.9733796296291101E-2</c:v>
                </c:pt>
                <c:pt idx="1706">
                  <c:v>1.9745370370365199E-2</c:v>
                </c:pt>
                <c:pt idx="1707">
                  <c:v>1.97569444444393E-2</c:v>
                </c:pt>
                <c:pt idx="1708">
                  <c:v>1.9768518518513301E-2</c:v>
                </c:pt>
                <c:pt idx="1709">
                  <c:v>1.9780092592587398E-2</c:v>
                </c:pt>
                <c:pt idx="1710">
                  <c:v>1.97916666666615E-2</c:v>
                </c:pt>
                <c:pt idx="1711">
                  <c:v>1.98032407407355E-2</c:v>
                </c:pt>
                <c:pt idx="1712">
                  <c:v>1.9814814814809598E-2</c:v>
                </c:pt>
                <c:pt idx="1713">
                  <c:v>1.98263888888837E-2</c:v>
                </c:pt>
                <c:pt idx="1714">
                  <c:v>1.9837962962957801E-2</c:v>
                </c:pt>
                <c:pt idx="1715">
                  <c:v>1.9849537037031802E-2</c:v>
                </c:pt>
                <c:pt idx="1716">
                  <c:v>1.98611111111059E-2</c:v>
                </c:pt>
                <c:pt idx="1717">
                  <c:v>1.9872685185180001E-2</c:v>
                </c:pt>
                <c:pt idx="1718">
                  <c:v>1.9884259259254002E-2</c:v>
                </c:pt>
                <c:pt idx="1719">
                  <c:v>1.9895833333328099E-2</c:v>
                </c:pt>
                <c:pt idx="1720">
                  <c:v>1.9907407407402201E-2</c:v>
                </c:pt>
                <c:pt idx="1721">
                  <c:v>1.9918981481476201E-2</c:v>
                </c:pt>
                <c:pt idx="1722">
                  <c:v>1.9930555555550299E-2</c:v>
                </c:pt>
                <c:pt idx="1723">
                  <c:v>1.9942129629624401E-2</c:v>
                </c:pt>
                <c:pt idx="1724">
                  <c:v>1.9953703703698498E-2</c:v>
                </c:pt>
                <c:pt idx="1725">
                  <c:v>1.9965277777772499E-2</c:v>
                </c:pt>
                <c:pt idx="1726">
                  <c:v>1.9976851851846601E-2</c:v>
                </c:pt>
                <c:pt idx="1727">
                  <c:v>1.9988425925920698E-2</c:v>
                </c:pt>
                <c:pt idx="1728">
                  <c:v>1.9999999999994699E-2</c:v>
                </c:pt>
                <c:pt idx="1729">
                  <c:v>2.00115740740688E-2</c:v>
                </c:pt>
                <c:pt idx="1730">
                  <c:v>2.0023148148142898E-2</c:v>
                </c:pt>
                <c:pt idx="1731">
                  <c:v>2.0034722222216899E-2</c:v>
                </c:pt>
                <c:pt idx="1732">
                  <c:v>2.0046296296291E-2</c:v>
                </c:pt>
                <c:pt idx="1733">
                  <c:v>2.0057870370365102E-2</c:v>
                </c:pt>
                <c:pt idx="1734">
                  <c:v>2.00694444444392E-2</c:v>
                </c:pt>
                <c:pt idx="1735">
                  <c:v>2.00810185185132E-2</c:v>
                </c:pt>
                <c:pt idx="1736">
                  <c:v>2.0092592592587302E-2</c:v>
                </c:pt>
                <c:pt idx="1737">
                  <c:v>2.0104166666661399E-2</c:v>
                </c:pt>
                <c:pt idx="1738">
                  <c:v>2.01157407407354E-2</c:v>
                </c:pt>
                <c:pt idx="1739">
                  <c:v>2.0127314814809501E-2</c:v>
                </c:pt>
                <c:pt idx="1740">
                  <c:v>2.0138888888883599E-2</c:v>
                </c:pt>
                <c:pt idx="1741">
                  <c:v>2.01504629629576E-2</c:v>
                </c:pt>
                <c:pt idx="1742">
                  <c:v>2.0162037037031701E-2</c:v>
                </c:pt>
                <c:pt idx="1743">
                  <c:v>2.0173611111105799E-2</c:v>
                </c:pt>
                <c:pt idx="1744">
                  <c:v>2.0185185185179901E-2</c:v>
                </c:pt>
                <c:pt idx="1745">
                  <c:v>2.0196759259253901E-2</c:v>
                </c:pt>
                <c:pt idx="1746">
                  <c:v>2.0208333333327999E-2</c:v>
                </c:pt>
                <c:pt idx="1747">
                  <c:v>2.02199074074021E-2</c:v>
                </c:pt>
                <c:pt idx="1748">
                  <c:v>2.0231481481476101E-2</c:v>
                </c:pt>
                <c:pt idx="1749">
                  <c:v>2.0243055555550199E-2</c:v>
                </c:pt>
                <c:pt idx="1750">
                  <c:v>2.02546296296243E-2</c:v>
                </c:pt>
                <c:pt idx="1751">
                  <c:v>2.0266203703698301E-2</c:v>
                </c:pt>
                <c:pt idx="1752">
                  <c:v>2.0277777777772399E-2</c:v>
                </c:pt>
                <c:pt idx="1753">
                  <c:v>2.02893518518465E-2</c:v>
                </c:pt>
                <c:pt idx="1754">
                  <c:v>2.0300925925920602E-2</c:v>
                </c:pt>
                <c:pt idx="1755">
                  <c:v>2.0312499999994599E-2</c:v>
                </c:pt>
                <c:pt idx="1756">
                  <c:v>2.03240740740687E-2</c:v>
                </c:pt>
                <c:pt idx="1757">
                  <c:v>2.0335648148142801E-2</c:v>
                </c:pt>
                <c:pt idx="1758">
                  <c:v>2.0347222222216799E-2</c:v>
                </c:pt>
                <c:pt idx="1759">
                  <c:v>2.03587962962909E-2</c:v>
                </c:pt>
                <c:pt idx="1760">
                  <c:v>2.0370370370365001E-2</c:v>
                </c:pt>
                <c:pt idx="1761">
                  <c:v>2.0381944444438999E-2</c:v>
                </c:pt>
                <c:pt idx="1762">
                  <c:v>2.03935185185131E-2</c:v>
                </c:pt>
                <c:pt idx="1763">
                  <c:v>2.0405092592587201E-2</c:v>
                </c:pt>
                <c:pt idx="1764">
                  <c:v>2.0416666666661299E-2</c:v>
                </c:pt>
                <c:pt idx="1765">
                  <c:v>2.04282407407353E-2</c:v>
                </c:pt>
                <c:pt idx="1766">
                  <c:v>2.0439814814809401E-2</c:v>
                </c:pt>
                <c:pt idx="1767">
                  <c:v>2.0451388888883499E-2</c:v>
                </c:pt>
                <c:pt idx="1768">
                  <c:v>2.04629629629575E-2</c:v>
                </c:pt>
                <c:pt idx="1769">
                  <c:v>2.0474537037031601E-2</c:v>
                </c:pt>
                <c:pt idx="1770">
                  <c:v>2.0486111111105699E-2</c:v>
                </c:pt>
                <c:pt idx="1771">
                  <c:v>2.04976851851797E-2</c:v>
                </c:pt>
                <c:pt idx="1772">
                  <c:v>2.0509259259253801E-2</c:v>
                </c:pt>
                <c:pt idx="1773">
                  <c:v>2.0520833333327899E-2</c:v>
                </c:pt>
                <c:pt idx="1774">
                  <c:v>2.0532407407402E-2</c:v>
                </c:pt>
                <c:pt idx="1775">
                  <c:v>2.0543981481476001E-2</c:v>
                </c:pt>
                <c:pt idx="1776">
                  <c:v>2.0555555555550099E-2</c:v>
                </c:pt>
                <c:pt idx="1777">
                  <c:v>2.05671296296242E-2</c:v>
                </c:pt>
                <c:pt idx="1778">
                  <c:v>2.0578703703698201E-2</c:v>
                </c:pt>
                <c:pt idx="1779">
                  <c:v>2.0590277777772299E-2</c:v>
                </c:pt>
                <c:pt idx="1780">
                  <c:v>2.06018518518464E-2</c:v>
                </c:pt>
                <c:pt idx="1781">
                  <c:v>2.0613425925920401E-2</c:v>
                </c:pt>
                <c:pt idx="1782">
                  <c:v>2.0624999999994498E-2</c:v>
                </c:pt>
                <c:pt idx="1783">
                  <c:v>2.06365740740686E-2</c:v>
                </c:pt>
                <c:pt idx="1784">
                  <c:v>2.0648148148142701E-2</c:v>
                </c:pt>
                <c:pt idx="1785">
                  <c:v>2.0659722222216698E-2</c:v>
                </c:pt>
                <c:pt idx="1786">
                  <c:v>2.06712962962908E-2</c:v>
                </c:pt>
                <c:pt idx="1787">
                  <c:v>2.0682870370364901E-2</c:v>
                </c:pt>
                <c:pt idx="1788">
                  <c:v>2.0694444444438902E-2</c:v>
                </c:pt>
                <c:pt idx="1789">
                  <c:v>2.0706018518513E-2</c:v>
                </c:pt>
                <c:pt idx="1790">
                  <c:v>2.0717592592587101E-2</c:v>
                </c:pt>
                <c:pt idx="1791">
                  <c:v>2.0729166666661199E-2</c:v>
                </c:pt>
                <c:pt idx="1792">
                  <c:v>2.0740740740735199E-2</c:v>
                </c:pt>
                <c:pt idx="1793">
                  <c:v>2.0752314814809301E-2</c:v>
                </c:pt>
                <c:pt idx="1794">
                  <c:v>2.0763888888883399E-2</c:v>
                </c:pt>
                <c:pt idx="1795">
                  <c:v>2.0775462962957399E-2</c:v>
                </c:pt>
                <c:pt idx="1796">
                  <c:v>2.0787037037031501E-2</c:v>
                </c:pt>
                <c:pt idx="1797">
                  <c:v>2.0798611111105599E-2</c:v>
                </c:pt>
                <c:pt idx="1798">
                  <c:v>2.0810185185179599E-2</c:v>
                </c:pt>
                <c:pt idx="1799">
                  <c:v>2.0821759259253701E-2</c:v>
                </c:pt>
                <c:pt idx="1800">
                  <c:v>2.0833333333327798E-2</c:v>
                </c:pt>
                <c:pt idx="1801">
                  <c:v>2.08449074074019E-2</c:v>
                </c:pt>
                <c:pt idx="1802">
                  <c:v>2.08564814814759E-2</c:v>
                </c:pt>
                <c:pt idx="1803">
                  <c:v>2.0868055555549998E-2</c:v>
                </c:pt>
                <c:pt idx="1804">
                  <c:v>2.08796296296241E-2</c:v>
                </c:pt>
                <c:pt idx="1805">
                  <c:v>2.08912037036981E-2</c:v>
                </c:pt>
                <c:pt idx="1806">
                  <c:v>2.0902777777772202E-2</c:v>
                </c:pt>
                <c:pt idx="1807">
                  <c:v>2.09143518518463E-2</c:v>
                </c:pt>
                <c:pt idx="1808">
                  <c:v>2.09259259259203E-2</c:v>
                </c:pt>
                <c:pt idx="1809">
                  <c:v>2.0937499999994402E-2</c:v>
                </c:pt>
                <c:pt idx="1810">
                  <c:v>2.0949074074068499E-2</c:v>
                </c:pt>
                <c:pt idx="1811">
                  <c:v>2.0960648148142601E-2</c:v>
                </c:pt>
                <c:pt idx="1812">
                  <c:v>2.0972222222216601E-2</c:v>
                </c:pt>
                <c:pt idx="1813">
                  <c:v>2.0983796296290699E-2</c:v>
                </c:pt>
                <c:pt idx="1814">
                  <c:v>2.0995370370364801E-2</c:v>
                </c:pt>
                <c:pt idx="1815">
                  <c:v>2.1006944444438801E-2</c:v>
                </c:pt>
                <c:pt idx="1816">
                  <c:v>2.1018518518512899E-2</c:v>
                </c:pt>
                <c:pt idx="1817">
                  <c:v>2.1030092592587001E-2</c:v>
                </c:pt>
                <c:pt idx="1818">
                  <c:v>2.1041666666661001E-2</c:v>
                </c:pt>
                <c:pt idx="1819">
                  <c:v>2.1053240740735099E-2</c:v>
                </c:pt>
                <c:pt idx="1820">
                  <c:v>2.10648148148092E-2</c:v>
                </c:pt>
                <c:pt idx="1821">
                  <c:v>2.1076388888883298E-2</c:v>
                </c:pt>
                <c:pt idx="1822">
                  <c:v>2.1087962962957299E-2</c:v>
                </c:pt>
                <c:pt idx="1823">
                  <c:v>2.10995370370314E-2</c:v>
                </c:pt>
                <c:pt idx="1824">
                  <c:v>2.1111111111105502E-2</c:v>
                </c:pt>
                <c:pt idx="1825">
                  <c:v>2.1122685185179499E-2</c:v>
                </c:pt>
                <c:pt idx="1826">
                  <c:v>2.11342592592536E-2</c:v>
                </c:pt>
                <c:pt idx="1827">
                  <c:v>2.1145833333327702E-2</c:v>
                </c:pt>
                <c:pt idx="1828">
                  <c:v>2.1157407407401699E-2</c:v>
                </c:pt>
                <c:pt idx="1829">
                  <c:v>2.11689814814758E-2</c:v>
                </c:pt>
                <c:pt idx="1830">
                  <c:v>2.1180555555549901E-2</c:v>
                </c:pt>
                <c:pt idx="1831">
                  <c:v>2.1192129629623999E-2</c:v>
                </c:pt>
                <c:pt idx="1832">
                  <c:v>2.1203703703698E-2</c:v>
                </c:pt>
                <c:pt idx="1833">
                  <c:v>2.1215277777772101E-2</c:v>
                </c:pt>
                <c:pt idx="1834">
                  <c:v>2.1226851851846199E-2</c:v>
                </c:pt>
                <c:pt idx="1835">
                  <c:v>2.12384259259202E-2</c:v>
                </c:pt>
                <c:pt idx="1836">
                  <c:v>2.1249999999994301E-2</c:v>
                </c:pt>
                <c:pt idx="1837">
                  <c:v>2.1261574074068399E-2</c:v>
                </c:pt>
                <c:pt idx="1838">
                  <c:v>2.12731481481424E-2</c:v>
                </c:pt>
                <c:pt idx="1839">
                  <c:v>2.1284722222216501E-2</c:v>
                </c:pt>
                <c:pt idx="1840">
                  <c:v>2.1296296296290599E-2</c:v>
                </c:pt>
                <c:pt idx="1841">
                  <c:v>2.13078703703647E-2</c:v>
                </c:pt>
                <c:pt idx="1842">
                  <c:v>2.1319444444438701E-2</c:v>
                </c:pt>
                <c:pt idx="1843">
                  <c:v>2.1331018518512799E-2</c:v>
                </c:pt>
                <c:pt idx="1844">
                  <c:v>2.13425925925869E-2</c:v>
                </c:pt>
                <c:pt idx="1845">
                  <c:v>2.1354166666660901E-2</c:v>
                </c:pt>
                <c:pt idx="1846">
                  <c:v>2.1365740740734999E-2</c:v>
                </c:pt>
                <c:pt idx="1847">
                  <c:v>2.13773148148091E-2</c:v>
                </c:pt>
                <c:pt idx="1848">
                  <c:v>2.1388888888883101E-2</c:v>
                </c:pt>
                <c:pt idx="1849">
                  <c:v>2.1400462962957199E-2</c:v>
                </c:pt>
                <c:pt idx="1850">
                  <c:v>2.14120370370313E-2</c:v>
                </c:pt>
                <c:pt idx="1851">
                  <c:v>2.1423611111105401E-2</c:v>
                </c:pt>
                <c:pt idx="1852">
                  <c:v>2.1435185185179399E-2</c:v>
                </c:pt>
                <c:pt idx="1853">
                  <c:v>2.14467592592535E-2</c:v>
                </c:pt>
                <c:pt idx="1854">
                  <c:v>2.1458333333327601E-2</c:v>
                </c:pt>
                <c:pt idx="1855">
                  <c:v>2.1469907407401598E-2</c:v>
                </c:pt>
                <c:pt idx="1856">
                  <c:v>2.14814814814757E-2</c:v>
                </c:pt>
                <c:pt idx="1857">
                  <c:v>2.1493055555549801E-2</c:v>
                </c:pt>
                <c:pt idx="1858">
                  <c:v>2.1504629629623798E-2</c:v>
                </c:pt>
                <c:pt idx="1859">
                  <c:v>2.15162037036979E-2</c:v>
                </c:pt>
                <c:pt idx="1860">
                  <c:v>2.1527777777772001E-2</c:v>
                </c:pt>
                <c:pt idx="1861">
                  <c:v>2.1539351851846099E-2</c:v>
                </c:pt>
                <c:pt idx="1862">
                  <c:v>2.15509259259201E-2</c:v>
                </c:pt>
                <c:pt idx="1863">
                  <c:v>2.1562499999994201E-2</c:v>
                </c:pt>
                <c:pt idx="1864">
                  <c:v>2.1574074074068299E-2</c:v>
                </c:pt>
                <c:pt idx="1865">
                  <c:v>2.1585648148142299E-2</c:v>
                </c:pt>
                <c:pt idx="1866">
                  <c:v>2.1597222222216401E-2</c:v>
                </c:pt>
                <c:pt idx="1867">
                  <c:v>2.1608796296290499E-2</c:v>
                </c:pt>
                <c:pt idx="1868">
                  <c:v>2.1620370370364499E-2</c:v>
                </c:pt>
                <c:pt idx="1869">
                  <c:v>2.1631944444438601E-2</c:v>
                </c:pt>
                <c:pt idx="1870">
                  <c:v>2.1643518518512699E-2</c:v>
                </c:pt>
                <c:pt idx="1871">
                  <c:v>2.16550925925868E-2</c:v>
                </c:pt>
                <c:pt idx="1872">
                  <c:v>2.1666666666660801E-2</c:v>
                </c:pt>
                <c:pt idx="1873">
                  <c:v>2.1678240740734898E-2</c:v>
                </c:pt>
                <c:pt idx="1874">
                  <c:v>2.1689814814809E-2</c:v>
                </c:pt>
                <c:pt idx="1875">
                  <c:v>2.1701388888883E-2</c:v>
                </c:pt>
                <c:pt idx="1876">
                  <c:v>2.1712962962957098E-2</c:v>
                </c:pt>
                <c:pt idx="1877">
                  <c:v>2.17245370370312E-2</c:v>
                </c:pt>
                <c:pt idx="1878">
                  <c:v>2.17361111111052E-2</c:v>
                </c:pt>
                <c:pt idx="1879">
                  <c:v>2.1747685185179302E-2</c:v>
                </c:pt>
                <c:pt idx="1880">
                  <c:v>2.17592592592534E-2</c:v>
                </c:pt>
                <c:pt idx="1881">
                  <c:v>2.1770833333327501E-2</c:v>
                </c:pt>
                <c:pt idx="1882">
                  <c:v>2.1782407407401502E-2</c:v>
                </c:pt>
                <c:pt idx="1883">
                  <c:v>2.1793981481475599E-2</c:v>
                </c:pt>
                <c:pt idx="1884">
                  <c:v>2.1805555555549701E-2</c:v>
                </c:pt>
                <c:pt idx="1885">
                  <c:v>2.1817129629623701E-2</c:v>
                </c:pt>
                <c:pt idx="1886">
                  <c:v>2.1828703703697799E-2</c:v>
                </c:pt>
                <c:pt idx="1887">
                  <c:v>2.1840277777771901E-2</c:v>
                </c:pt>
                <c:pt idx="1888">
                  <c:v>2.1851851851845999E-2</c:v>
                </c:pt>
                <c:pt idx="1889">
                  <c:v>2.1863425925919999E-2</c:v>
                </c:pt>
                <c:pt idx="1890">
                  <c:v>2.1874999999994101E-2</c:v>
                </c:pt>
                <c:pt idx="1891">
                  <c:v>2.1886574074068198E-2</c:v>
                </c:pt>
                <c:pt idx="1892">
                  <c:v>2.1898148148142199E-2</c:v>
                </c:pt>
                <c:pt idx="1893">
                  <c:v>2.19097222222163E-2</c:v>
                </c:pt>
                <c:pt idx="1894">
                  <c:v>2.1921296296290398E-2</c:v>
                </c:pt>
                <c:pt idx="1895">
                  <c:v>2.1932870370364399E-2</c:v>
                </c:pt>
                <c:pt idx="1896">
                  <c:v>2.19444444444385E-2</c:v>
                </c:pt>
                <c:pt idx="1897">
                  <c:v>2.1956018518512602E-2</c:v>
                </c:pt>
                <c:pt idx="1898">
                  <c:v>2.19675925925867E-2</c:v>
                </c:pt>
                <c:pt idx="1899">
                  <c:v>2.19791666666607E-2</c:v>
                </c:pt>
                <c:pt idx="1900">
                  <c:v>2.1990740740734802E-2</c:v>
                </c:pt>
                <c:pt idx="1901">
                  <c:v>2.2002314814808899E-2</c:v>
                </c:pt>
                <c:pt idx="1902">
                  <c:v>2.20138888888829E-2</c:v>
                </c:pt>
                <c:pt idx="1903">
                  <c:v>2.2025462962957001E-2</c:v>
                </c:pt>
                <c:pt idx="1904">
                  <c:v>2.2037037037031099E-2</c:v>
                </c:pt>
                <c:pt idx="1905">
                  <c:v>2.20486111111051E-2</c:v>
                </c:pt>
                <c:pt idx="1906">
                  <c:v>2.2060185185179201E-2</c:v>
                </c:pt>
                <c:pt idx="1907">
                  <c:v>2.2071759259253299E-2</c:v>
                </c:pt>
                <c:pt idx="1908">
                  <c:v>2.2083333333327401E-2</c:v>
                </c:pt>
                <c:pt idx="1909">
                  <c:v>2.2094907407401401E-2</c:v>
                </c:pt>
                <c:pt idx="1910">
                  <c:v>2.2106481481475499E-2</c:v>
                </c:pt>
                <c:pt idx="1911">
                  <c:v>2.21180555555496E-2</c:v>
                </c:pt>
                <c:pt idx="1912">
                  <c:v>2.2129629629623601E-2</c:v>
                </c:pt>
                <c:pt idx="1913">
                  <c:v>2.2141203703697699E-2</c:v>
                </c:pt>
                <c:pt idx="1914">
                  <c:v>2.21527777777718E-2</c:v>
                </c:pt>
                <c:pt idx="1915">
                  <c:v>2.2164351851845801E-2</c:v>
                </c:pt>
                <c:pt idx="1916">
                  <c:v>2.2175925925919899E-2</c:v>
                </c:pt>
                <c:pt idx="1917">
                  <c:v>2.2187499999994E-2</c:v>
                </c:pt>
                <c:pt idx="1918">
                  <c:v>2.2199074074068102E-2</c:v>
                </c:pt>
                <c:pt idx="1919">
                  <c:v>2.2210648148142099E-2</c:v>
                </c:pt>
                <c:pt idx="1920">
                  <c:v>2.22222222222162E-2</c:v>
                </c:pt>
                <c:pt idx="1921">
                  <c:v>2.2233796296290301E-2</c:v>
                </c:pt>
                <c:pt idx="1922">
                  <c:v>2.2245370370364299E-2</c:v>
                </c:pt>
                <c:pt idx="1923">
                  <c:v>2.22569444444384E-2</c:v>
                </c:pt>
                <c:pt idx="1924">
                  <c:v>2.2268518518512501E-2</c:v>
                </c:pt>
                <c:pt idx="1925">
                  <c:v>2.2280092592586499E-2</c:v>
                </c:pt>
                <c:pt idx="1926">
                  <c:v>2.22916666666606E-2</c:v>
                </c:pt>
                <c:pt idx="1927">
                  <c:v>2.2303240740734701E-2</c:v>
                </c:pt>
                <c:pt idx="1928">
                  <c:v>2.2314814814808799E-2</c:v>
                </c:pt>
                <c:pt idx="1929">
                  <c:v>2.23263888888828E-2</c:v>
                </c:pt>
                <c:pt idx="1930">
                  <c:v>2.2337962962956901E-2</c:v>
                </c:pt>
                <c:pt idx="1931">
                  <c:v>2.2349537037030999E-2</c:v>
                </c:pt>
                <c:pt idx="1932">
                  <c:v>2.2361111111105E-2</c:v>
                </c:pt>
                <c:pt idx="1933">
                  <c:v>2.2372685185179101E-2</c:v>
                </c:pt>
                <c:pt idx="1934">
                  <c:v>2.2384259259253199E-2</c:v>
                </c:pt>
                <c:pt idx="1935">
                  <c:v>2.23958333333272E-2</c:v>
                </c:pt>
                <c:pt idx="1936">
                  <c:v>2.2407407407401301E-2</c:v>
                </c:pt>
                <c:pt idx="1937">
                  <c:v>2.2418981481475399E-2</c:v>
                </c:pt>
                <c:pt idx="1938">
                  <c:v>2.24305555555495E-2</c:v>
                </c:pt>
                <c:pt idx="1939">
                  <c:v>2.2442129629623501E-2</c:v>
                </c:pt>
                <c:pt idx="1940">
                  <c:v>2.2453703703697599E-2</c:v>
                </c:pt>
                <c:pt idx="1941">
                  <c:v>2.24652777777717E-2</c:v>
                </c:pt>
                <c:pt idx="1942">
                  <c:v>2.2476851851845701E-2</c:v>
                </c:pt>
                <c:pt idx="1943">
                  <c:v>2.2488425925919799E-2</c:v>
                </c:pt>
                <c:pt idx="1944">
                  <c:v>2.24999999999939E-2</c:v>
                </c:pt>
                <c:pt idx="1945">
                  <c:v>2.2511574074067901E-2</c:v>
                </c:pt>
                <c:pt idx="1946">
                  <c:v>2.2523148148141998E-2</c:v>
                </c:pt>
                <c:pt idx="1947">
                  <c:v>2.25347222222161E-2</c:v>
                </c:pt>
                <c:pt idx="1948">
                  <c:v>2.2546296296290201E-2</c:v>
                </c:pt>
                <c:pt idx="1949">
                  <c:v>2.2557870370364198E-2</c:v>
                </c:pt>
                <c:pt idx="1950">
                  <c:v>2.25694444444383E-2</c:v>
                </c:pt>
                <c:pt idx="1951">
                  <c:v>2.2581018518512401E-2</c:v>
                </c:pt>
                <c:pt idx="1952">
                  <c:v>2.2592592592586402E-2</c:v>
                </c:pt>
                <c:pt idx="1953">
                  <c:v>2.26041666666605E-2</c:v>
                </c:pt>
                <c:pt idx="1954">
                  <c:v>2.2615740740734601E-2</c:v>
                </c:pt>
                <c:pt idx="1955">
                  <c:v>2.2627314814808602E-2</c:v>
                </c:pt>
                <c:pt idx="1956">
                  <c:v>2.2638888888882699E-2</c:v>
                </c:pt>
                <c:pt idx="1957">
                  <c:v>2.2650462962956801E-2</c:v>
                </c:pt>
                <c:pt idx="1958">
                  <c:v>2.2662037037030899E-2</c:v>
                </c:pt>
                <c:pt idx="1959">
                  <c:v>2.2673611111104899E-2</c:v>
                </c:pt>
                <c:pt idx="1960">
                  <c:v>2.2685185185179001E-2</c:v>
                </c:pt>
                <c:pt idx="1961">
                  <c:v>2.2696759259253099E-2</c:v>
                </c:pt>
                <c:pt idx="1962">
                  <c:v>2.2708333333327099E-2</c:v>
                </c:pt>
                <c:pt idx="1963">
                  <c:v>2.2719907407401201E-2</c:v>
                </c:pt>
                <c:pt idx="1964">
                  <c:v>2.2731481481475298E-2</c:v>
                </c:pt>
                <c:pt idx="1965">
                  <c:v>2.2743055555549299E-2</c:v>
                </c:pt>
                <c:pt idx="1966">
                  <c:v>2.27546296296234E-2</c:v>
                </c:pt>
                <c:pt idx="1967">
                  <c:v>2.2766203703697498E-2</c:v>
                </c:pt>
                <c:pt idx="1968">
                  <c:v>2.27777777777716E-2</c:v>
                </c:pt>
                <c:pt idx="1969">
                  <c:v>2.27893518518456E-2</c:v>
                </c:pt>
                <c:pt idx="1970">
                  <c:v>2.2800925925919702E-2</c:v>
                </c:pt>
                <c:pt idx="1971">
                  <c:v>2.28124999999938E-2</c:v>
                </c:pt>
                <c:pt idx="1972">
                  <c:v>2.28240740740678E-2</c:v>
                </c:pt>
                <c:pt idx="1973">
                  <c:v>2.2835648148141902E-2</c:v>
                </c:pt>
                <c:pt idx="1974">
                  <c:v>2.2847222222215999E-2</c:v>
                </c:pt>
                <c:pt idx="1975">
                  <c:v>2.285879629629E-2</c:v>
                </c:pt>
                <c:pt idx="1976">
                  <c:v>2.2870370370364101E-2</c:v>
                </c:pt>
                <c:pt idx="1977">
                  <c:v>2.2881944444438199E-2</c:v>
                </c:pt>
                <c:pt idx="1978">
                  <c:v>2.2893518518512301E-2</c:v>
                </c:pt>
                <c:pt idx="1979">
                  <c:v>2.2905092592586301E-2</c:v>
                </c:pt>
                <c:pt idx="1980">
                  <c:v>2.2916666666660399E-2</c:v>
                </c:pt>
                <c:pt idx="1981">
                  <c:v>2.2928240740734501E-2</c:v>
                </c:pt>
                <c:pt idx="1982">
                  <c:v>2.2939814814808501E-2</c:v>
                </c:pt>
                <c:pt idx="1983">
                  <c:v>2.2951388888882599E-2</c:v>
                </c:pt>
                <c:pt idx="1984">
                  <c:v>2.29629629629567E-2</c:v>
                </c:pt>
                <c:pt idx="1985">
                  <c:v>2.2974537037030798E-2</c:v>
                </c:pt>
                <c:pt idx="1986">
                  <c:v>2.2986111111104799E-2</c:v>
                </c:pt>
                <c:pt idx="1987">
                  <c:v>2.29976851851789E-2</c:v>
                </c:pt>
                <c:pt idx="1988">
                  <c:v>2.3009259259253002E-2</c:v>
                </c:pt>
                <c:pt idx="1989">
                  <c:v>2.3020833333326999E-2</c:v>
                </c:pt>
                <c:pt idx="1990">
                  <c:v>2.30324074074011E-2</c:v>
                </c:pt>
                <c:pt idx="1991">
                  <c:v>2.3043981481475202E-2</c:v>
                </c:pt>
                <c:pt idx="1992">
                  <c:v>2.3055555555549199E-2</c:v>
                </c:pt>
                <c:pt idx="1993">
                  <c:v>2.30671296296233E-2</c:v>
                </c:pt>
                <c:pt idx="1994">
                  <c:v>2.3078703703697401E-2</c:v>
                </c:pt>
                <c:pt idx="1995">
                  <c:v>2.3090277777771499E-2</c:v>
                </c:pt>
                <c:pt idx="1996">
                  <c:v>2.31018518518455E-2</c:v>
                </c:pt>
                <c:pt idx="1997">
                  <c:v>2.3113425925919601E-2</c:v>
                </c:pt>
                <c:pt idx="1998">
                  <c:v>2.3124999999993699E-2</c:v>
                </c:pt>
                <c:pt idx="1999">
                  <c:v>2.31365740740677E-2</c:v>
                </c:pt>
                <c:pt idx="2000">
                  <c:v>2.3148148148141801E-2</c:v>
                </c:pt>
                <c:pt idx="2001">
                  <c:v>2.3159722222215899E-2</c:v>
                </c:pt>
                <c:pt idx="2002">
                  <c:v>2.31712962962899E-2</c:v>
                </c:pt>
                <c:pt idx="2003">
                  <c:v>2.3182870370364001E-2</c:v>
                </c:pt>
                <c:pt idx="2004">
                  <c:v>2.3194444444438099E-2</c:v>
                </c:pt>
                <c:pt idx="2005">
                  <c:v>2.32060185185122E-2</c:v>
                </c:pt>
                <c:pt idx="2006">
                  <c:v>2.3217592592586201E-2</c:v>
                </c:pt>
                <c:pt idx="2007">
                  <c:v>2.3229166666660299E-2</c:v>
                </c:pt>
                <c:pt idx="2008">
                  <c:v>2.32407407407344E-2</c:v>
                </c:pt>
                <c:pt idx="2009">
                  <c:v>2.3252314814808401E-2</c:v>
                </c:pt>
                <c:pt idx="2010">
                  <c:v>2.3263888888882499E-2</c:v>
                </c:pt>
                <c:pt idx="2011">
                  <c:v>2.32754629629566E-2</c:v>
                </c:pt>
                <c:pt idx="2012">
                  <c:v>2.3287037037030601E-2</c:v>
                </c:pt>
                <c:pt idx="2013">
                  <c:v>2.3298611111104699E-2</c:v>
                </c:pt>
                <c:pt idx="2014">
                  <c:v>2.33101851851788E-2</c:v>
                </c:pt>
                <c:pt idx="2015">
                  <c:v>2.3321759259252901E-2</c:v>
                </c:pt>
                <c:pt idx="2016">
                  <c:v>2.3333333333326899E-2</c:v>
                </c:pt>
                <c:pt idx="2017">
                  <c:v>2.3344907407401E-2</c:v>
                </c:pt>
                <c:pt idx="2018">
                  <c:v>2.3356481481475101E-2</c:v>
                </c:pt>
                <c:pt idx="2019">
                  <c:v>2.3368055555549098E-2</c:v>
                </c:pt>
                <c:pt idx="2020">
                  <c:v>2.33796296296232E-2</c:v>
                </c:pt>
                <c:pt idx="2021">
                  <c:v>2.3391203703697301E-2</c:v>
                </c:pt>
                <c:pt idx="2022">
                  <c:v>2.3402777777771298E-2</c:v>
                </c:pt>
                <c:pt idx="2023">
                  <c:v>2.34143518518454E-2</c:v>
                </c:pt>
                <c:pt idx="2024">
                  <c:v>2.3425925925919501E-2</c:v>
                </c:pt>
                <c:pt idx="2025">
                  <c:v>2.3437499999993599E-2</c:v>
                </c:pt>
                <c:pt idx="2026">
                  <c:v>2.34490740740676E-2</c:v>
                </c:pt>
                <c:pt idx="2027">
                  <c:v>2.3460648148141701E-2</c:v>
                </c:pt>
                <c:pt idx="2028">
                  <c:v>2.3472222222215799E-2</c:v>
                </c:pt>
                <c:pt idx="2029">
                  <c:v>2.3483796296289799E-2</c:v>
                </c:pt>
                <c:pt idx="2030">
                  <c:v>2.3495370370363901E-2</c:v>
                </c:pt>
                <c:pt idx="2031">
                  <c:v>2.3506944444437999E-2</c:v>
                </c:pt>
                <c:pt idx="2032">
                  <c:v>2.3518518518511999E-2</c:v>
                </c:pt>
                <c:pt idx="2033">
                  <c:v>2.3530092592586101E-2</c:v>
                </c:pt>
                <c:pt idx="2034">
                  <c:v>2.3541666666660199E-2</c:v>
                </c:pt>
                <c:pt idx="2035">
                  <c:v>2.35532407407343E-2</c:v>
                </c:pt>
                <c:pt idx="2036">
                  <c:v>2.3564814814808301E-2</c:v>
                </c:pt>
                <c:pt idx="2037">
                  <c:v>2.3576388888882398E-2</c:v>
                </c:pt>
                <c:pt idx="2038">
                  <c:v>2.35879629629565E-2</c:v>
                </c:pt>
                <c:pt idx="2039">
                  <c:v>2.35995370370305E-2</c:v>
                </c:pt>
                <c:pt idx="2040">
                  <c:v>2.3611111111104598E-2</c:v>
                </c:pt>
                <c:pt idx="2041">
                  <c:v>2.36226851851787E-2</c:v>
                </c:pt>
                <c:pt idx="2042">
                  <c:v>2.36342592592527E-2</c:v>
                </c:pt>
                <c:pt idx="2043">
                  <c:v>2.3645833333326802E-2</c:v>
                </c:pt>
                <c:pt idx="2044">
                  <c:v>2.36574074074009E-2</c:v>
                </c:pt>
                <c:pt idx="2045">
                  <c:v>2.3668981481475001E-2</c:v>
                </c:pt>
                <c:pt idx="2046">
                  <c:v>2.3680555555549002E-2</c:v>
                </c:pt>
                <c:pt idx="2047">
                  <c:v>2.3692129629623099E-2</c:v>
                </c:pt>
                <c:pt idx="2048">
                  <c:v>2.3703703703697201E-2</c:v>
                </c:pt>
                <c:pt idx="2049">
                  <c:v>2.3715277777771201E-2</c:v>
                </c:pt>
                <c:pt idx="2050">
                  <c:v>2.3726851851845299E-2</c:v>
                </c:pt>
                <c:pt idx="2051">
                  <c:v>2.3738425925919401E-2</c:v>
                </c:pt>
                <c:pt idx="2052">
                  <c:v>2.3749999999993401E-2</c:v>
                </c:pt>
                <c:pt idx="2053">
                  <c:v>2.3761574074067499E-2</c:v>
                </c:pt>
                <c:pt idx="2054">
                  <c:v>2.3773148148141601E-2</c:v>
                </c:pt>
                <c:pt idx="2055">
                  <c:v>2.3784722222215698E-2</c:v>
                </c:pt>
                <c:pt idx="2056">
                  <c:v>2.3796296296289699E-2</c:v>
                </c:pt>
                <c:pt idx="2057">
                  <c:v>2.38078703703638E-2</c:v>
                </c:pt>
                <c:pt idx="2058">
                  <c:v>2.3819444444437898E-2</c:v>
                </c:pt>
                <c:pt idx="2059">
                  <c:v>2.3831018518511899E-2</c:v>
                </c:pt>
                <c:pt idx="2060">
                  <c:v>2.3842592592586E-2</c:v>
                </c:pt>
                <c:pt idx="2061">
                  <c:v>2.3854166666660102E-2</c:v>
                </c:pt>
                <c:pt idx="2062">
                  <c:v>2.3865740740734099E-2</c:v>
                </c:pt>
                <c:pt idx="2063">
                  <c:v>2.38773148148082E-2</c:v>
                </c:pt>
                <c:pt idx="2064">
                  <c:v>2.3888888888882302E-2</c:v>
                </c:pt>
                <c:pt idx="2065">
                  <c:v>2.3900462962956399E-2</c:v>
                </c:pt>
                <c:pt idx="2066">
                  <c:v>2.39120370370304E-2</c:v>
                </c:pt>
                <c:pt idx="2067">
                  <c:v>2.3923611111104501E-2</c:v>
                </c:pt>
                <c:pt idx="2068">
                  <c:v>2.3935185185178599E-2</c:v>
                </c:pt>
                <c:pt idx="2069">
                  <c:v>2.39467592592526E-2</c:v>
                </c:pt>
                <c:pt idx="2070">
                  <c:v>2.3958333333326701E-2</c:v>
                </c:pt>
                <c:pt idx="2071">
                  <c:v>2.3969907407400799E-2</c:v>
                </c:pt>
                <c:pt idx="2072">
                  <c:v>2.39814814814748E-2</c:v>
                </c:pt>
                <c:pt idx="2073">
                  <c:v>2.3993055555548901E-2</c:v>
                </c:pt>
                <c:pt idx="2074">
                  <c:v>2.4004629629622999E-2</c:v>
                </c:pt>
                <c:pt idx="2075">
                  <c:v>2.40162037036971E-2</c:v>
                </c:pt>
                <c:pt idx="2076">
                  <c:v>2.4027777777771101E-2</c:v>
                </c:pt>
                <c:pt idx="2077">
                  <c:v>2.4039351851845199E-2</c:v>
                </c:pt>
                <c:pt idx="2078">
                  <c:v>2.40509259259193E-2</c:v>
                </c:pt>
                <c:pt idx="2079">
                  <c:v>2.4062499999993301E-2</c:v>
                </c:pt>
                <c:pt idx="2080">
                  <c:v>2.4074074074067399E-2</c:v>
                </c:pt>
                <c:pt idx="2081">
                  <c:v>2.40856481481415E-2</c:v>
                </c:pt>
                <c:pt idx="2082">
                  <c:v>2.4097222222215501E-2</c:v>
                </c:pt>
                <c:pt idx="2083">
                  <c:v>2.4108796296289599E-2</c:v>
                </c:pt>
                <c:pt idx="2084">
                  <c:v>2.41203703703637E-2</c:v>
                </c:pt>
                <c:pt idx="2085">
                  <c:v>2.4131944444437801E-2</c:v>
                </c:pt>
                <c:pt idx="2086">
                  <c:v>2.4143518518511799E-2</c:v>
                </c:pt>
                <c:pt idx="2087">
                  <c:v>2.41550925925859E-2</c:v>
                </c:pt>
                <c:pt idx="2088">
                  <c:v>2.4166666666660001E-2</c:v>
                </c:pt>
                <c:pt idx="2089">
                  <c:v>2.4178240740733999E-2</c:v>
                </c:pt>
                <c:pt idx="2090">
                  <c:v>2.41898148148081E-2</c:v>
                </c:pt>
                <c:pt idx="2091">
                  <c:v>2.4201388888882201E-2</c:v>
                </c:pt>
                <c:pt idx="2092">
                  <c:v>2.4212962962956299E-2</c:v>
                </c:pt>
                <c:pt idx="2093">
                  <c:v>2.42245370370303E-2</c:v>
                </c:pt>
                <c:pt idx="2094">
                  <c:v>2.4236111111104401E-2</c:v>
                </c:pt>
                <c:pt idx="2095">
                  <c:v>2.4247685185178499E-2</c:v>
                </c:pt>
                <c:pt idx="2096">
                  <c:v>2.42592592592525E-2</c:v>
                </c:pt>
                <c:pt idx="2097">
                  <c:v>2.4270833333326601E-2</c:v>
                </c:pt>
                <c:pt idx="2098">
                  <c:v>2.4282407407400699E-2</c:v>
                </c:pt>
                <c:pt idx="2099">
                  <c:v>2.42939814814747E-2</c:v>
                </c:pt>
                <c:pt idx="2100">
                  <c:v>2.4305555555548801E-2</c:v>
                </c:pt>
                <c:pt idx="2101">
                  <c:v>2.4317129629622899E-2</c:v>
                </c:pt>
                <c:pt idx="2102">
                  <c:v>2.4328703703697E-2</c:v>
                </c:pt>
                <c:pt idx="2103">
                  <c:v>2.4340277777771001E-2</c:v>
                </c:pt>
                <c:pt idx="2104">
                  <c:v>2.4351851851845099E-2</c:v>
                </c:pt>
                <c:pt idx="2105">
                  <c:v>2.43634259259192E-2</c:v>
                </c:pt>
                <c:pt idx="2106">
                  <c:v>2.4374999999993201E-2</c:v>
                </c:pt>
                <c:pt idx="2107">
                  <c:v>2.4386574074067299E-2</c:v>
                </c:pt>
                <c:pt idx="2108">
                  <c:v>2.43981481481414E-2</c:v>
                </c:pt>
                <c:pt idx="2109">
                  <c:v>2.4409722222215401E-2</c:v>
                </c:pt>
                <c:pt idx="2110">
                  <c:v>2.4421296296289498E-2</c:v>
                </c:pt>
                <c:pt idx="2111">
                  <c:v>2.44328703703636E-2</c:v>
                </c:pt>
                <c:pt idx="2112">
                  <c:v>2.4444444444437701E-2</c:v>
                </c:pt>
                <c:pt idx="2113">
                  <c:v>2.4456018518511698E-2</c:v>
                </c:pt>
                <c:pt idx="2114">
                  <c:v>2.44675925925858E-2</c:v>
                </c:pt>
                <c:pt idx="2115">
                  <c:v>2.4479166666659901E-2</c:v>
                </c:pt>
                <c:pt idx="2116">
                  <c:v>2.4490740740733902E-2</c:v>
                </c:pt>
                <c:pt idx="2117">
                  <c:v>2.4502314814808E-2</c:v>
                </c:pt>
                <c:pt idx="2118">
                  <c:v>2.4513888888882101E-2</c:v>
                </c:pt>
                <c:pt idx="2119">
                  <c:v>2.4525462962956102E-2</c:v>
                </c:pt>
                <c:pt idx="2120">
                  <c:v>2.4537037037030199E-2</c:v>
                </c:pt>
                <c:pt idx="2121">
                  <c:v>2.4548611111104301E-2</c:v>
                </c:pt>
                <c:pt idx="2122">
                  <c:v>2.4560185185178399E-2</c:v>
                </c:pt>
                <c:pt idx="2123">
                  <c:v>2.4571759259252399E-2</c:v>
                </c:pt>
                <c:pt idx="2124">
                  <c:v>2.4583333333326501E-2</c:v>
                </c:pt>
                <c:pt idx="2125">
                  <c:v>2.4594907407400599E-2</c:v>
                </c:pt>
                <c:pt idx="2126">
                  <c:v>2.4606481481474599E-2</c:v>
                </c:pt>
                <c:pt idx="2127">
                  <c:v>2.4618055555548701E-2</c:v>
                </c:pt>
                <c:pt idx="2128">
                  <c:v>2.4629629629622798E-2</c:v>
                </c:pt>
                <c:pt idx="2129">
                  <c:v>2.4641203703696799E-2</c:v>
                </c:pt>
                <c:pt idx="2130">
                  <c:v>2.46527777777709E-2</c:v>
                </c:pt>
                <c:pt idx="2131">
                  <c:v>2.4664351851844998E-2</c:v>
                </c:pt>
                <c:pt idx="2132">
                  <c:v>2.46759259259191E-2</c:v>
                </c:pt>
                <c:pt idx="2133">
                  <c:v>2.46874999999931E-2</c:v>
                </c:pt>
                <c:pt idx="2134">
                  <c:v>2.4699074074067202E-2</c:v>
                </c:pt>
                <c:pt idx="2135">
                  <c:v>2.47106481481413E-2</c:v>
                </c:pt>
                <c:pt idx="2136">
                  <c:v>2.47222222222153E-2</c:v>
                </c:pt>
                <c:pt idx="2137">
                  <c:v>2.4733796296289402E-2</c:v>
                </c:pt>
                <c:pt idx="2138">
                  <c:v>2.4745370370363499E-2</c:v>
                </c:pt>
                <c:pt idx="2139">
                  <c:v>2.47569444444375E-2</c:v>
                </c:pt>
                <c:pt idx="2140">
                  <c:v>2.4768518518511601E-2</c:v>
                </c:pt>
                <c:pt idx="2141">
                  <c:v>2.4780092592585699E-2</c:v>
                </c:pt>
                <c:pt idx="2142">
                  <c:v>2.4791666666659801E-2</c:v>
                </c:pt>
                <c:pt idx="2143">
                  <c:v>2.4803240740733801E-2</c:v>
                </c:pt>
                <c:pt idx="2144">
                  <c:v>2.4814814814807899E-2</c:v>
                </c:pt>
                <c:pt idx="2145">
                  <c:v>2.4826388888882001E-2</c:v>
                </c:pt>
                <c:pt idx="2146">
                  <c:v>2.4837962962956001E-2</c:v>
                </c:pt>
                <c:pt idx="2147">
                  <c:v>2.4849537037030099E-2</c:v>
                </c:pt>
                <c:pt idx="2148">
                  <c:v>2.48611111111042E-2</c:v>
                </c:pt>
                <c:pt idx="2149">
                  <c:v>2.4872685185178201E-2</c:v>
                </c:pt>
                <c:pt idx="2150">
                  <c:v>2.4884259259252299E-2</c:v>
                </c:pt>
                <c:pt idx="2151">
                  <c:v>2.48958333333264E-2</c:v>
                </c:pt>
                <c:pt idx="2152">
                  <c:v>2.4907407407400502E-2</c:v>
                </c:pt>
                <c:pt idx="2153">
                  <c:v>2.4918981481474499E-2</c:v>
                </c:pt>
                <c:pt idx="2154">
                  <c:v>2.49305555555486E-2</c:v>
                </c:pt>
                <c:pt idx="2155">
                  <c:v>2.4942129629622702E-2</c:v>
                </c:pt>
                <c:pt idx="2156">
                  <c:v>2.4953703703696699E-2</c:v>
                </c:pt>
                <c:pt idx="2157">
                  <c:v>2.49652777777708E-2</c:v>
                </c:pt>
                <c:pt idx="2158">
                  <c:v>2.4976851851844901E-2</c:v>
                </c:pt>
                <c:pt idx="2159">
                  <c:v>2.4988425925918899E-2</c:v>
                </c:pt>
                <c:pt idx="2160">
                  <c:v>2.4999999999993E-2</c:v>
                </c:pt>
                <c:pt idx="2161">
                  <c:v>2.5011574074067101E-2</c:v>
                </c:pt>
                <c:pt idx="2162">
                  <c:v>2.5023148148141199E-2</c:v>
                </c:pt>
                <c:pt idx="2163">
                  <c:v>2.50347222222152E-2</c:v>
                </c:pt>
                <c:pt idx="2164">
                  <c:v>2.5046296296289301E-2</c:v>
                </c:pt>
                <c:pt idx="2165">
                  <c:v>2.5057870370363399E-2</c:v>
                </c:pt>
                <c:pt idx="2166">
                  <c:v>2.50694444444374E-2</c:v>
                </c:pt>
                <c:pt idx="2167">
                  <c:v>2.5081018518511501E-2</c:v>
                </c:pt>
                <c:pt idx="2168">
                  <c:v>2.5092592592585599E-2</c:v>
                </c:pt>
                <c:pt idx="2169">
                  <c:v>2.51041666666596E-2</c:v>
                </c:pt>
                <c:pt idx="2170">
                  <c:v>2.5115740740733701E-2</c:v>
                </c:pt>
                <c:pt idx="2171">
                  <c:v>2.5127314814807799E-2</c:v>
                </c:pt>
                <c:pt idx="2172">
                  <c:v>2.51388888888819E-2</c:v>
                </c:pt>
                <c:pt idx="2173">
                  <c:v>2.5150462962955901E-2</c:v>
                </c:pt>
                <c:pt idx="2174">
                  <c:v>2.5162037037029999E-2</c:v>
                </c:pt>
                <c:pt idx="2175">
                  <c:v>2.51736111111041E-2</c:v>
                </c:pt>
                <c:pt idx="2176">
                  <c:v>2.5185185185178101E-2</c:v>
                </c:pt>
                <c:pt idx="2177">
                  <c:v>2.5196759259252199E-2</c:v>
                </c:pt>
                <c:pt idx="2178">
                  <c:v>2.52083333333263E-2</c:v>
                </c:pt>
                <c:pt idx="2179">
                  <c:v>2.5219907407400301E-2</c:v>
                </c:pt>
                <c:pt idx="2180">
                  <c:v>2.5231481481474399E-2</c:v>
                </c:pt>
                <c:pt idx="2181">
                  <c:v>2.52430555555485E-2</c:v>
                </c:pt>
                <c:pt idx="2182">
                  <c:v>2.5254629629622601E-2</c:v>
                </c:pt>
                <c:pt idx="2183">
                  <c:v>2.5266203703696598E-2</c:v>
                </c:pt>
                <c:pt idx="2184">
                  <c:v>2.52777777777707E-2</c:v>
                </c:pt>
                <c:pt idx="2185">
                  <c:v>2.5289351851844801E-2</c:v>
                </c:pt>
                <c:pt idx="2186">
                  <c:v>2.5300925925918798E-2</c:v>
                </c:pt>
                <c:pt idx="2187">
                  <c:v>2.53124999999929E-2</c:v>
                </c:pt>
                <c:pt idx="2188">
                  <c:v>2.5324074074067001E-2</c:v>
                </c:pt>
                <c:pt idx="2189">
                  <c:v>2.5335648148141099E-2</c:v>
                </c:pt>
                <c:pt idx="2190">
                  <c:v>2.53472222222151E-2</c:v>
                </c:pt>
                <c:pt idx="2191">
                  <c:v>2.5358796296289201E-2</c:v>
                </c:pt>
                <c:pt idx="2192">
                  <c:v>2.5370370370363299E-2</c:v>
                </c:pt>
                <c:pt idx="2193">
                  <c:v>2.5381944444437299E-2</c:v>
                </c:pt>
                <c:pt idx="2194">
                  <c:v>2.5393518518511401E-2</c:v>
                </c:pt>
                <c:pt idx="2195">
                  <c:v>2.5405092592585499E-2</c:v>
                </c:pt>
                <c:pt idx="2196">
                  <c:v>2.5416666666659499E-2</c:v>
                </c:pt>
                <c:pt idx="2197">
                  <c:v>2.5428240740733601E-2</c:v>
                </c:pt>
                <c:pt idx="2198">
                  <c:v>2.5439814814807699E-2</c:v>
                </c:pt>
                <c:pt idx="2199">
                  <c:v>2.54513888888818E-2</c:v>
                </c:pt>
                <c:pt idx="2200">
                  <c:v>2.5462962962955801E-2</c:v>
                </c:pt>
                <c:pt idx="2201">
                  <c:v>2.5474537037029898E-2</c:v>
                </c:pt>
                <c:pt idx="2202">
                  <c:v>2.5486111111104E-2</c:v>
                </c:pt>
                <c:pt idx="2203">
                  <c:v>2.5497685185178001E-2</c:v>
                </c:pt>
                <c:pt idx="2204">
                  <c:v>2.5509259259252098E-2</c:v>
                </c:pt>
                <c:pt idx="2205">
                  <c:v>2.55208333333262E-2</c:v>
                </c:pt>
                <c:pt idx="2206">
                  <c:v>2.55324074074002E-2</c:v>
                </c:pt>
                <c:pt idx="2207">
                  <c:v>2.5543981481474302E-2</c:v>
                </c:pt>
                <c:pt idx="2208">
                  <c:v>2.55555555555484E-2</c:v>
                </c:pt>
                <c:pt idx="2209">
                  <c:v>2.5567129629622501E-2</c:v>
                </c:pt>
                <c:pt idx="2210">
                  <c:v>2.5578703703696502E-2</c:v>
                </c:pt>
                <c:pt idx="2211">
                  <c:v>2.5590277777770599E-2</c:v>
                </c:pt>
                <c:pt idx="2212">
                  <c:v>2.5601851851844701E-2</c:v>
                </c:pt>
                <c:pt idx="2213">
                  <c:v>2.5613425925918702E-2</c:v>
                </c:pt>
                <c:pt idx="2214">
                  <c:v>2.5624999999992799E-2</c:v>
                </c:pt>
                <c:pt idx="2215">
                  <c:v>2.5636574074066901E-2</c:v>
                </c:pt>
                <c:pt idx="2216">
                  <c:v>2.5648148148140901E-2</c:v>
                </c:pt>
                <c:pt idx="2217">
                  <c:v>2.5659722222214999E-2</c:v>
                </c:pt>
                <c:pt idx="2218">
                  <c:v>2.5671296296289101E-2</c:v>
                </c:pt>
                <c:pt idx="2219">
                  <c:v>2.5682870370363198E-2</c:v>
                </c:pt>
                <c:pt idx="2220">
                  <c:v>2.5694444444437199E-2</c:v>
                </c:pt>
                <c:pt idx="2221">
                  <c:v>2.57060185185113E-2</c:v>
                </c:pt>
                <c:pt idx="2222">
                  <c:v>2.5717592592585398E-2</c:v>
                </c:pt>
                <c:pt idx="2223">
                  <c:v>2.5729166666659399E-2</c:v>
                </c:pt>
                <c:pt idx="2224">
                  <c:v>2.57407407407335E-2</c:v>
                </c:pt>
                <c:pt idx="2225">
                  <c:v>2.5752314814807602E-2</c:v>
                </c:pt>
                <c:pt idx="2226">
                  <c:v>2.5763888888881599E-2</c:v>
                </c:pt>
                <c:pt idx="2227">
                  <c:v>2.57754629629557E-2</c:v>
                </c:pt>
                <c:pt idx="2228">
                  <c:v>2.5787037037029802E-2</c:v>
                </c:pt>
                <c:pt idx="2229">
                  <c:v>2.5798611111103899E-2</c:v>
                </c:pt>
                <c:pt idx="2230">
                  <c:v>2.58101851851779E-2</c:v>
                </c:pt>
                <c:pt idx="2231">
                  <c:v>2.5821759259252001E-2</c:v>
                </c:pt>
                <c:pt idx="2232">
                  <c:v>2.5833333333326099E-2</c:v>
                </c:pt>
                <c:pt idx="2233">
                  <c:v>2.58449074074001E-2</c:v>
                </c:pt>
                <c:pt idx="2234">
                  <c:v>2.5856481481474201E-2</c:v>
                </c:pt>
                <c:pt idx="2235">
                  <c:v>2.5868055555548299E-2</c:v>
                </c:pt>
                <c:pt idx="2236">
                  <c:v>2.58796296296223E-2</c:v>
                </c:pt>
                <c:pt idx="2237">
                  <c:v>2.5891203703696401E-2</c:v>
                </c:pt>
                <c:pt idx="2238">
                  <c:v>2.5902777777770499E-2</c:v>
                </c:pt>
                <c:pt idx="2239">
                  <c:v>2.59143518518446E-2</c:v>
                </c:pt>
                <c:pt idx="2240">
                  <c:v>2.5925925925918601E-2</c:v>
                </c:pt>
                <c:pt idx="2241">
                  <c:v>2.5937499999992699E-2</c:v>
                </c:pt>
                <c:pt idx="2242">
                  <c:v>2.59490740740668E-2</c:v>
                </c:pt>
                <c:pt idx="2243">
                  <c:v>2.5960648148140801E-2</c:v>
                </c:pt>
                <c:pt idx="2244">
                  <c:v>2.5972222222214899E-2</c:v>
                </c:pt>
                <c:pt idx="2245">
                  <c:v>2.5983796296289E-2</c:v>
                </c:pt>
                <c:pt idx="2246">
                  <c:v>2.5995370370363001E-2</c:v>
                </c:pt>
                <c:pt idx="2247">
                  <c:v>2.6006944444437099E-2</c:v>
                </c:pt>
                <c:pt idx="2248">
                  <c:v>2.60185185185112E-2</c:v>
                </c:pt>
                <c:pt idx="2249">
                  <c:v>2.6030092592585301E-2</c:v>
                </c:pt>
                <c:pt idx="2250">
                  <c:v>2.6041666666659299E-2</c:v>
                </c:pt>
                <c:pt idx="2251">
                  <c:v>2.60532407407334E-2</c:v>
                </c:pt>
                <c:pt idx="2252">
                  <c:v>2.6064814814807501E-2</c:v>
                </c:pt>
                <c:pt idx="2253">
                  <c:v>2.6076388888881499E-2</c:v>
                </c:pt>
                <c:pt idx="2254">
                  <c:v>2.60879629629556E-2</c:v>
                </c:pt>
                <c:pt idx="2255">
                  <c:v>2.6099537037029701E-2</c:v>
                </c:pt>
                <c:pt idx="2256">
                  <c:v>2.6111111111103699E-2</c:v>
                </c:pt>
                <c:pt idx="2257">
                  <c:v>2.61226851851778E-2</c:v>
                </c:pt>
                <c:pt idx="2258">
                  <c:v>2.6134259259251901E-2</c:v>
                </c:pt>
                <c:pt idx="2259">
                  <c:v>2.6145833333325999E-2</c:v>
                </c:pt>
                <c:pt idx="2260">
                  <c:v>2.61574074074E-2</c:v>
                </c:pt>
                <c:pt idx="2261">
                  <c:v>2.6168981481474101E-2</c:v>
                </c:pt>
                <c:pt idx="2262">
                  <c:v>2.6180555555548199E-2</c:v>
                </c:pt>
                <c:pt idx="2263">
                  <c:v>2.61921296296222E-2</c:v>
                </c:pt>
                <c:pt idx="2264">
                  <c:v>2.6203703703696301E-2</c:v>
                </c:pt>
                <c:pt idx="2265">
                  <c:v>2.6215277777770399E-2</c:v>
                </c:pt>
                <c:pt idx="2266">
                  <c:v>2.62268518518444E-2</c:v>
                </c:pt>
                <c:pt idx="2267">
                  <c:v>2.6238425925918501E-2</c:v>
                </c:pt>
                <c:pt idx="2268">
                  <c:v>2.6249999999992599E-2</c:v>
                </c:pt>
                <c:pt idx="2269">
                  <c:v>2.62615740740667E-2</c:v>
                </c:pt>
                <c:pt idx="2270">
                  <c:v>2.6273148148140701E-2</c:v>
                </c:pt>
                <c:pt idx="2271">
                  <c:v>2.6284722222214799E-2</c:v>
                </c:pt>
                <c:pt idx="2272">
                  <c:v>2.62962962962889E-2</c:v>
                </c:pt>
                <c:pt idx="2273">
                  <c:v>2.6307870370362901E-2</c:v>
                </c:pt>
                <c:pt idx="2274">
                  <c:v>2.6319444444436998E-2</c:v>
                </c:pt>
                <c:pt idx="2275">
                  <c:v>2.63310185185111E-2</c:v>
                </c:pt>
                <c:pt idx="2276">
                  <c:v>2.6342592592585101E-2</c:v>
                </c:pt>
                <c:pt idx="2277">
                  <c:v>2.6354166666659198E-2</c:v>
                </c:pt>
                <c:pt idx="2278">
                  <c:v>2.63657407407333E-2</c:v>
                </c:pt>
                <c:pt idx="2279">
                  <c:v>2.6377314814807401E-2</c:v>
                </c:pt>
                <c:pt idx="2280">
                  <c:v>2.6388888888881398E-2</c:v>
                </c:pt>
                <c:pt idx="2281">
                  <c:v>2.64004629629555E-2</c:v>
                </c:pt>
                <c:pt idx="2282">
                  <c:v>2.6412037037029601E-2</c:v>
                </c:pt>
                <c:pt idx="2283">
                  <c:v>2.6423611111103602E-2</c:v>
                </c:pt>
                <c:pt idx="2284">
                  <c:v>2.6435185185177699E-2</c:v>
                </c:pt>
                <c:pt idx="2285">
                  <c:v>2.6446759259251801E-2</c:v>
                </c:pt>
                <c:pt idx="2286">
                  <c:v>2.6458333333325899E-2</c:v>
                </c:pt>
                <c:pt idx="2287">
                  <c:v>2.6469907407399899E-2</c:v>
                </c:pt>
                <c:pt idx="2288">
                  <c:v>2.6481481481474001E-2</c:v>
                </c:pt>
                <c:pt idx="2289">
                  <c:v>2.6493055555548099E-2</c:v>
                </c:pt>
                <c:pt idx="2290">
                  <c:v>2.6504629629622099E-2</c:v>
                </c:pt>
                <c:pt idx="2291">
                  <c:v>2.6516203703696201E-2</c:v>
                </c:pt>
                <c:pt idx="2292">
                  <c:v>2.6527777777770298E-2</c:v>
                </c:pt>
                <c:pt idx="2293">
                  <c:v>2.6539351851844299E-2</c:v>
                </c:pt>
                <c:pt idx="2294">
                  <c:v>2.6550925925918401E-2</c:v>
                </c:pt>
                <c:pt idx="2295">
                  <c:v>2.6562499999992498E-2</c:v>
                </c:pt>
                <c:pt idx="2296">
                  <c:v>2.65740740740666E-2</c:v>
                </c:pt>
                <c:pt idx="2297">
                  <c:v>2.65856481481406E-2</c:v>
                </c:pt>
                <c:pt idx="2298">
                  <c:v>2.6597222222214702E-2</c:v>
                </c:pt>
                <c:pt idx="2299">
                  <c:v>2.66087962962888E-2</c:v>
                </c:pt>
                <c:pt idx="2300">
                  <c:v>2.66203703703628E-2</c:v>
                </c:pt>
                <c:pt idx="2301">
                  <c:v>2.6631944444436902E-2</c:v>
                </c:pt>
                <c:pt idx="2302">
                  <c:v>2.6643518518510999E-2</c:v>
                </c:pt>
                <c:pt idx="2303">
                  <c:v>2.6655092592585E-2</c:v>
                </c:pt>
                <c:pt idx="2304">
                  <c:v>2.6666666666659102E-2</c:v>
                </c:pt>
                <c:pt idx="2305">
                  <c:v>2.6678240740733199E-2</c:v>
                </c:pt>
                <c:pt idx="2306">
                  <c:v>2.6689814814807301E-2</c:v>
                </c:pt>
                <c:pt idx="2307">
                  <c:v>2.6701388888881301E-2</c:v>
                </c:pt>
                <c:pt idx="2308">
                  <c:v>2.6712962962955399E-2</c:v>
                </c:pt>
                <c:pt idx="2309">
                  <c:v>2.6724537037029501E-2</c:v>
                </c:pt>
                <c:pt idx="2310">
                  <c:v>2.6736111111103501E-2</c:v>
                </c:pt>
                <c:pt idx="2311">
                  <c:v>2.6747685185177599E-2</c:v>
                </c:pt>
                <c:pt idx="2312">
                  <c:v>2.67592592592517E-2</c:v>
                </c:pt>
                <c:pt idx="2313">
                  <c:v>2.6770833333325701E-2</c:v>
                </c:pt>
                <c:pt idx="2314">
                  <c:v>2.6782407407399799E-2</c:v>
                </c:pt>
                <c:pt idx="2315">
                  <c:v>2.67939814814739E-2</c:v>
                </c:pt>
                <c:pt idx="2316">
                  <c:v>2.6805555555548002E-2</c:v>
                </c:pt>
                <c:pt idx="2317">
                  <c:v>2.6817129629621999E-2</c:v>
                </c:pt>
                <c:pt idx="2318">
                  <c:v>2.68287037036961E-2</c:v>
                </c:pt>
                <c:pt idx="2319">
                  <c:v>2.6840277777770202E-2</c:v>
                </c:pt>
                <c:pt idx="2320">
                  <c:v>2.6851851851844199E-2</c:v>
                </c:pt>
                <c:pt idx="2321">
                  <c:v>2.68634259259183E-2</c:v>
                </c:pt>
                <c:pt idx="2322">
                  <c:v>2.6874999999992401E-2</c:v>
                </c:pt>
                <c:pt idx="2323">
                  <c:v>2.6886574074066399E-2</c:v>
                </c:pt>
                <c:pt idx="2324">
                  <c:v>2.68981481481405E-2</c:v>
                </c:pt>
                <c:pt idx="2325">
                  <c:v>2.6909722222214601E-2</c:v>
                </c:pt>
                <c:pt idx="2326">
                  <c:v>2.6921296296288699E-2</c:v>
                </c:pt>
                <c:pt idx="2327">
                  <c:v>2.69328703703627E-2</c:v>
                </c:pt>
                <c:pt idx="2328">
                  <c:v>2.6944444444436801E-2</c:v>
                </c:pt>
                <c:pt idx="2329">
                  <c:v>2.6956018518510899E-2</c:v>
                </c:pt>
                <c:pt idx="2330">
                  <c:v>2.69675925925849E-2</c:v>
                </c:pt>
                <c:pt idx="2331">
                  <c:v>2.6979166666659001E-2</c:v>
                </c:pt>
                <c:pt idx="2332">
                  <c:v>2.6990740740733099E-2</c:v>
                </c:pt>
                <c:pt idx="2333">
                  <c:v>2.70023148148071E-2</c:v>
                </c:pt>
                <c:pt idx="2334">
                  <c:v>2.7013888888881201E-2</c:v>
                </c:pt>
                <c:pt idx="2335">
                  <c:v>2.7025462962955299E-2</c:v>
                </c:pt>
                <c:pt idx="2336">
                  <c:v>2.70370370370294E-2</c:v>
                </c:pt>
                <c:pt idx="2337">
                  <c:v>2.7048611111103401E-2</c:v>
                </c:pt>
                <c:pt idx="2338">
                  <c:v>2.7060185185177499E-2</c:v>
                </c:pt>
                <c:pt idx="2339">
                  <c:v>2.70717592592516E-2</c:v>
                </c:pt>
                <c:pt idx="2340">
                  <c:v>2.7083333333325601E-2</c:v>
                </c:pt>
                <c:pt idx="2341">
                  <c:v>2.7094907407399699E-2</c:v>
                </c:pt>
                <c:pt idx="2342">
                  <c:v>2.71064814814738E-2</c:v>
                </c:pt>
                <c:pt idx="2343">
                  <c:v>2.7118055555547801E-2</c:v>
                </c:pt>
                <c:pt idx="2344">
                  <c:v>2.7129629629621899E-2</c:v>
                </c:pt>
                <c:pt idx="2345">
                  <c:v>2.7141203703696E-2</c:v>
                </c:pt>
                <c:pt idx="2346">
                  <c:v>2.7152777777770101E-2</c:v>
                </c:pt>
                <c:pt idx="2347">
                  <c:v>2.7164351851844099E-2</c:v>
                </c:pt>
                <c:pt idx="2348">
                  <c:v>2.71759259259182E-2</c:v>
                </c:pt>
                <c:pt idx="2349">
                  <c:v>2.7187499999992301E-2</c:v>
                </c:pt>
                <c:pt idx="2350">
                  <c:v>2.7199074074066298E-2</c:v>
                </c:pt>
                <c:pt idx="2351">
                  <c:v>2.72106481481404E-2</c:v>
                </c:pt>
                <c:pt idx="2352">
                  <c:v>2.7222222222214501E-2</c:v>
                </c:pt>
                <c:pt idx="2353">
                  <c:v>2.7233796296288498E-2</c:v>
                </c:pt>
                <c:pt idx="2354">
                  <c:v>2.72453703703626E-2</c:v>
                </c:pt>
                <c:pt idx="2355">
                  <c:v>2.7256944444436701E-2</c:v>
                </c:pt>
                <c:pt idx="2356">
                  <c:v>2.7268518518510799E-2</c:v>
                </c:pt>
                <c:pt idx="2357">
                  <c:v>2.72800925925848E-2</c:v>
                </c:pt>
                <c:pt idx="2358">
                  <c:v>2.7291666666658901E-2</c:v>
                </c:pt>
                <c:pt idx="2359">
                  <c:v>2.7303240740732999E-2</c:v>
                </c:pt>
                <c:pt idx="2360">
                  <c:v>2.7314814814806999E-2</c:v>
                </c:pt>
                <c:pt idx="2361">
                  <c:v>2.7326388888881101E-2</c:v>
                </c:pt>
                <c:pt idx="2362">
                  <c:v>2.7337962962955199E-2</c:v>
                </c:pt>
                <c:pt idx="2363">
                  <c:v>2.7349537037029199E-2</c:v>
                </c:pt>
                <c:pt idx="2364">
                  <c:v>2.7361111111103301E-2</c:v>
                </c:pt>
                <c:pt idx="2365">
                  <c:v>2.7372685185177398E-2</c:v>
                </c:pt>
                <c:pt idx="2366">
                  <c:v>2.73842592592515E-2</c:v>
                </c:pt>
                <c:pt idx="2367">
                  <c:v>2.7395833333325501E-2</c:v>
                </c:pt>
                <c:pt idx="2368">
                  <c:v>2.7407407407399598E-2</c:v>
                </c:pt>
                <c:pt idx="2369">
                  <c:v>2.74189814814737E-2</c:v>
                </c:pt>
                <c:pt idx="2370">
                  <c:v>2.74305555555477E-2</c:v>
                </c:pt>
                <c:pt idx="2371">
                  <c:v>2.7442129629621798E-2</c:v>
                </c:pt>
                <c:pt idx="2372">
                  <c:v>2.74537037036959E-2</c:v>
                </c:pt>
                <c:pt idx="2373">
                  <c:v>2.74652777777699E-2</c:v>
                </c:pt>
                <c:pt idx="2374">
                  <c:v>2.7476851851844002E-2</c:v>
                </c:pt>
                <c:pt idx="2375">
                  <c:v>2.7488425925918099E-2</c:v>
                </c:pt>
                <c:pt idx="2376">
                  <c:v>2.7499999999992201E-2</c:v>
                </c:pt>
                <c:pt idx="2377">
                  <c:v>2.7511574074066202E-2</c:v>
                </c:pt>
                <c:pt idx="2378">
                  <c:v>2.7523148148140299E-2</c:v>
                </c:pt>
                <c:pt idx="2379">
                  <c:v>2.7534722222214401E-2</c:v>
                </c:pt>
                <c:pt idx="2380">
                  <c:v>2.7546296296288401E-2</c:v>
                </c:pt>
                <c:pt idx="2381">
                  <c:v>2.7557870370362499E-2</c:v>
                </c:pt>
                <c:pt idx="2382">
                  <c:v>2.7569444444436601E-2</c:v>
                </c:pt>
                <c:pt idx="2383">
                  <c:v>2.7581018518510698E-2</c:v>
                </c:pt>
                <c:pt idx="2384">
                  <c:v>2.7592592592584699E-2</c:v>
                </c:pt>
                <c:pt idx="2385">
                  <c:v>2.7604166666658801E-2</c:v>
                </c:pt>
                <c:pt idx="2386">
                  <c:v>2.7615740740732898E-2</c:v>
                </c:pt>
                <c:pt idx="2387">
                  <c:v>2.7627314814806899E-2</c:v>
                </c:pt>
                <c:pt idx="2388">
                  <c:v>2.7638888888881E-2</c:v>
                </c:pt>
                <c:pt idx="2389">
                  <c:v>2.7650462962955102E-2</c:v>
                </c:pt>
                <c:pt idx="2390">
                  <c:v>2.7662037037029099E-2</c:v>
                </c:pt>
                <c:pt idx="2391">
                  <c:v>2.76736111111032E-2</c:v>
                </c:pt>
                <c:pt idx="2392">
                  <c:v>2.7685185185177302E-2</c:v>
                </c:pt>
                <c:pt idx="2393">
                  <c:v>2.7696759259251399E-2</c:v>
                </c:pt>
                <c:pt idx="2394">
                  <c:v>2.77083333333254E-2</c:v>
                </c:pt>
                <c:pt idx="2395">
                  <c:v>2.7719907407399502E-2</c:v>
                </c:pt>
                <c:pt idx="2396">
                  <c:v>2.7731481481473599E-2</c:v>
                </c:pt>
                <c:pt idx="2397">
                  <c:v>2.77430555555476E-2</c:v>
                </c:pt>
                <c:pt idx="2398">
                  <c:v>2.7754629629621701E-2</c:v>
                </c:pt>
                <c:pt idx="2399">
                  <c:v>2.7766203703695799E-2</c:v>
                </c:pt>
                <c:pt idx="2400">
                  <c:v>2.77777777777698E-2</c:v>
                </c:pt>
                <c:pt idx="2401">
                  <c:v>2.7789351851843901E-2</c:v>
                </c:pt>
                <c:pt idx="2402">
                  <c:v>2.7800925925917999E-2</c:v>
                </c:pt>
                <c:pt idx="2403">
                  <c:v>2.78124999999921E-2</c:v>
                </c:pt>
                <c:pt idx="2404">
                  <c:v>2.7824074074066101E-2</c:v>
                </c:pt>
                <c:pt idx="2405">
                  <c:v>2.7835648148140199E-2</c:v>
                </c:pt>
                <c:pt idx="2406">
                  <c:v>2.78472222222143E-2</c:v>
                </c:pt>
                <c:pt idx="2407">
                  <c:v>2.7858796296288301E-2</c:v>
                </c:pt>
                <c:pt idx="2408">
                  <c:v>2.7870370370362399E-2</c:v>
                </c:pt>
                <c:pt idx="2409">
                  <c:v>2.78819444444365E-2</c:v>
                </c:pt>
                <c:pt idx="2410">
                  <c:v>2.7893518518510501E-2</c:v>
                </c:pt>
                <c:pt idx="2411">
                  <c:v>2.7905092592584599E-2</c:v>
                </c:pt>
                <c:pt idx="2412">
                  <c:v>2.79166666666587E-2</c:v>
                </c:pt>
                <c:pt idx="2413">
                  <c:v>2.7928240740732801E-2</c:v>
                </c:pt>
                <c:pt idx="2414">
                  <c:v>2.7939814814806799E-2</c:v>
                </c:pt>
                <c:pt idx="2415">
                  <c:v>2.79513888888809E-2</c:v>
                </c:pt>
                <c:pt idx="2416">
                  <c:v>2.7962962962955001E-2</c:v>
                </c:pt>
                <c:pt idx="2417">
                  <c:v>2.7974537037028999E-2</c:v>
                </c:pt>
                <c:pt idx="2418">
                  <c:v>2.79861111111031E-2</c:v>
                </c:pt>
                <c:pt idx="2419">
                  <c:v>2.7997685185177201E-2</c:v>
                </c:pt>
                <c:pt idx="2420">
                  <c:v>2.8009259259251199E-2</c:v>
                </c:pt>
                <c:pt idx="2421">
                  <c:v>2.80208333333253E-2</c:v>
                </c:pt>
                <c:pt idx="2422">
                  <c:v>2.8032407407399401E-2</c:v>
                </c:pt>
                <c:pt idx="2423">
                  <c:v>2.8043981481473499E-2</c:v>
                </c:pt>
                <c:pt idx="2424">
                  <c:v>2.80555555555475E-2</c:v>
                </c:pt>
                <c:pt idx="2425">
                  <c:v>2.8067129629621601E-2</c:v>
                </c:pt>
                <c:pt idx="2426">
                  <c:v>2.8078703703695699E-2</c:v>
                </c:pt>
                <c:pt idx="2427">
                  <c:v>2.80902777777697E-2</c:v>
                </c:pt>
                <c:pt idx="2428">
                  <c:v>2.8101851851843801E-2</c:v>
                </c:pt>
                <c:pt idx="2429">
                  <c:v>2.8113425925917899E-2</c:v>
                </c:pt>
                <c:pt idx="2430">
                  <c:v>2.81249999999919E-2</c:v>
                </c:pt>
                <c:pt idx="2431">
                  <c:v>2.8136574074066001E-2</c:v>
                </c:pt>
                <c:pt idx="2432">
                  <c:v>2.8148148148140099E-2</c:v>
                </c:pt>
                <c:pt idx="2433">
                  <c:v>2.81597222222142E-2</c:v>
                </c:pt>
                <c:pt idx="2434">
                  <c:v>2.8171296296288201E-2</c:v>
                </c:pt>
                <c:pt idx="2435">
                  <c:v>2.8182870370362299E-2</c:v>
                </c:pt>
                <c:pt idx="2436">
                  <c:v>2.81944444444364E-2</c:v>
                </c:pt>
                <c:pt idx="2437">
                  <c:v>2.8206018518510401E-2</c:v>
                </c:pt>
                <c:pt idx="2438">
                  <c:v>2.8217592592584499E-2</c:v>
                </c:pt>
                <c:pt idx="2439">
                  <c:v>2.82291666666586E-2</c:v>
                </c:pt>
                <c:pt idx="2440">
                  <c:v>2.8240740740732601E-2</c:v>
                </c:pt>
                <c:pt idx="2441">
                  <c:v>2.8252314814806698E-2</c:v>
                </c:pt>
                <c:pt idx="2442">
                  <c:v>2.82638888888808E-2</c:v>
                </c:pt>
                <c:pt idx="2443">
                  <c:v>2.8275462962954901E-2</c:v>
                </c:pt>
                <c:pt idx="2444">
                  <c:v>2.8287037037028898E-2</c:v>
                </c:pt>
                <c:pt idx="2445">
                  <c:v>2.8298611111103E-2</c:v>
                </c:pt>
                <c:pt idx="2446">
                  <c:v>2.8310185185177101E-2</c:v>
                </c:pt>
                <c:pt idx="2447">
                  <c:v>2.8321759259251102E-2</c:v>
                </c:pt>
                <c:pt idx="2448">
                  <c:v>2.83333333333252E-2</c:v>
                </c:pt>
                <c:pt idx="2449">
                  <c:v>2.8344907407399301E-2</c:v>
                </c:pt>
                <c:pt idx="2450">
                  <c:v>2.8356481481473302E-2</c:v>
                </c:pt>
                <c:pt idx="2451">
                  <c:v>2.8368055555547399E-2</c:v>
                </c:pt>
                <c:pt idx="2452">
                  <c:v>2.8379629629621501E-2</c:v>
                </c:pt>
                <c:pt idx="2453">
                  <c:v>2.8391203703695599E-2</c:v>
                </c:pt>
                <c:pt idx="2454">
                  <c:v>2.8402777777769599E-2</c:v>
                </c:pt>
                <c:pt idx="2455">
                  <c:v>2.8414351851843701E-2</c:v>
                </c:pt>
                <c:pt idx="2456">
                  <c:v>2.8425925925917798E-2</c:v>
                </c:pt>
                <c:pt idx="2457">
                  <c:v>2.8437499999991799E-2</c:v>
                </c:pt>
                <c:pt idx="2458">
                  <c:v>2.8449074074065901E-2</c:v>
                </c:pt>
                <c:pt idx="2459">
                  <c:v>2.8460648148139998E-2</c:v>
                </c:pt>
                <c:pt idx="2460">
                  <c:v>2.8472222222213999E-2</c:v>
                </c:pt>
                <c:pt idx="2461">
                  <c:v>2.84837962962881E-2</c:v>
                </c:pt>
                <c:pt idx="2462">
                  <c:v>2.8495370370362198E-2</c:v>
                </c:pt>
                <c:pt idx="2463">
                  <c:v>2.85069444444363E-2</c:v>
                </c:pt>
                <c:pt idx="2464">
                  <c:v>2.85185185185103E-2</c:v>
                </c:pt>
                <c:pt idx="2465">
                  <c:v>2.8530092592584402E-2</c:v>
                </c:pt>
                <c:pt idx="2466">
                  <c:v>2.8541666666658499E-2</c:v>
                </c:pt>
                <c:pt idx="2467">
                  <c:v>2.85532407407325E-2</c:v>
                </c:pt>
                <c:pt idx="2468">
                  <c:v>2.8564814814806602E-2</c:v>
                </c:pt>
                <c:pt idx="2469">
                  <c:v>2.8576388888880699E-2</c:v>
                </c:pt>
                <c:pt idx="2470">
                  <c:v>2.85879629629547E-2</c:v>
                </c:pt>
                <c:pt idx="2471">
                  <c:v>2.8599537037028801E-2</c:v>
                </c:pt>
                <c:pt idx="2472">
                  <c:v>2.8611111111102899E-2</c:v>
                </c:pt>
                <c:pt idx="2473">
                  <c:v>2.8622685185177001E-2</c:v>
                </c:pt>
                <c:pt idx="2474">
                  <c:v>2.8634259259251001E-2</c:v>
                </c:pt>
                <c:pt idx="2475">
                  <c:v>2.8645833333325099E-2</c:v>
                </c:pt>
                <c:pt idx="2476">
                  <c:v>2.8657407407399201E-2</c:v>
                </c:pt>
                <c:pt idx="2477">
                  <c:v>2.8668981481473201E-2</c:v>
                </c:pt>
                <c:pt idx="2478">
                  <c:v>2.8680555555547299E-2</c:v>
                </c:pt>
                <c:pt idx="2479">
                  <c:v>2.86921296296214E-2</c:v>
                </c:pt>
                <c:pt idx="2480">
                  <c:v>2.8703703703695502E-2</c:v>
                </c:pt>
                <c:pt idx="2481">
                  <c:v>2.8715277777769499E-2</c:v>
                </c:pt>
                <c:pt idx="2482">
                  <c:v>2.87268518518436E-2</c:v>
                </c:pt>
                <c:pt idx="2483">
                  <c:v>2.8738425925917702E-2</c:v>
                </c:pt>
                <c:pt idx="2484">
                  <c:v>2.8749999999991699E-2</c:v>
                </c:pt>
                <c:pt idx="2485">
                  <c:v>2.87615740740658E-2</c:v>
                </c:pt>
                <c:pt idx="2486">
                  <c:v>2.8773148148139902E-2</c:v>
                </c:pt>
                <c:pt idx="2487">
                  <c:v>2.8784722222213899E-2</c:v>
                </c:pt>
                <c:pt idx="2488">
                  <c:v>2.8796296296288E-2</c:v>
                </c:pt>
                <c:pt idx="2489">
                  <c:v>2.8807870370362101E-2</c:v>
                </c:pt>
                <c:pt idx="2490">
                  <c:v>2.8819444444436199E-2</c:v>
                </c:pt>
                <c:pt idx="2491">
                  <c:v>2.88310185185102E-2</c:v>
                </c:pt>
                <c:pt idx="2492">
                  <c:v>2.8842592592584301E-2</c:v>
                </c:pt>
                <c:pt idx="2493">
                  <c:v>2.8854166666658399E-2</c:v>
                </c:pt>
                <c:pt idx="2494">
                  <c:v>2.88657407407324E-2</c:v>
                </c:pt>
                <c:pt idx="2495">
                  <c:v>2.8877314814806501E-2</c:v>
                </c:pt>
                <c:pt idx="2496">
                  <c:v>2.8888888888880599E-2</c:v>
                </c:pt>
                <c:pt idx="2497">
                  <c:v>2.89004629629546E-2</c:v>
                </c:pt>
                <c:pt idx="2498">
                  <c:v>2.8912037037028701E-2</c:v>
                </c:pt>
                <c:pt idx="2499">
                  <c:v>2.8923611111102799E-2</c:v>
                </c:pt>
                <c:pt idx="2500">
                  <c:v>2.89351851851769E-2</c:v>
                </c:pt>
                <c:pt idx="2501">
                  <c:v>2.8946759259250901E-2</c:v>
                </c:pt>
                <c:pt idx="2502">
                  <c:v>2.8958333333324999E-2</c:v>
                </c:pt>
                <c:pt idx="2503">
                  <c:v>2.89699074073991E-2</c:v>
                </c:pt>
                <c:pt idx="2504">
                  <c:v>2.8981481481473101E-2</c:v>
                </c:pt>
                <c:pt idx="2505">
                  <c:v>2.8993055555547199E-2</c:v>
                </c:pt>
                <c:pt idx="2506">
                  <c:v>2.90046296296213E-2</c:v>
                </c:pt>
                <c:pt idx="2507">
                  <c:v>2.9016203703695301E-2</c:v>
                </c:pt>
                <c:pt idx="2508">
                  <c:v>2.9027777777769399E-2</c:v>
                </c:pt>
                <c:pt idx="2509">
                  <c:v>2.90393518518435E-2</c:v>
                </c:pt>
                <c:pt idx="2510">
                  <c:v>2.9050925925917601E-2</c:v>
                </c:pt>
                <c:pt idx="2511">
                  <c:v>2.9062499999991599E-2</c:v>
                </c:pt>
                <c:pt idx="2512">
                  <c:v>2.90740740740657E-2</c:v>
                </c:pt>
                <c:pt idx="2513">
                  <c:v>2.9085648148139801E-2</c:v>
                </c:pt>
                <c:pt idx="2514">
                  <c:v>2.9097222222213798E-2</c:v>
                </c:pt>
                <c:pt idx="2515">
                  <c:v>2.91087962962879E-2</c:v>
                </c:pt>
                <c:pt idx="2516">
                  <c:v>2.9120370370362001E-2</c:v>
                </c:pt>
                <c:pt idx="2517">
                  <c:v>2.9131944444435998E-2</c:v>
                </c:pt>
                <c:pt idx="2518">
                  <c:v>2.91435185185101E-2</c:v>
                </c:pt>
                <c:pt idx="2519">
                  <c:v>2.9155092592584201E-2</c:v>
                </c:pt>
                <c:pt idx="2520">
                  <c:v>2.9166666666658299E-2</c:v>
                </c:pt>
                <c:pt idx="2521">
                  <c:v>2.91782407407323E-2</c:v>
                </c:pt>
                <c:pt idx="2522">
                  <c:v>2.9189814814806401E-2</c:v>
                </c:pt>
                <c:pt idx="2523">
                  <c:v>2.9201388888880499E-2</c:v>
                </c:pt>
                <c:pt idx="2524">
                  <c:v>2.9212962962954499E-2</c:v>
                </c:pt>
                <c:pt idx="2525">
                  <c:v>2.9224537037028601E-2</c:v>
                </c:pt>
                <c:pt idx="2526">
                  <c:v>2.9236111111102699E-2</c:v>
                </c:pt>
                <c:pt idx="2527">
                  <c:v>2.9247685185176699E-2</c:v>
                </c:pt>
                <c:pt idx="2528">
                  <c:v>2.9259259259250801E-2</c:v>
                </c:pt>
                <c:pt idx="2529">
                  <c:v>2.9270833333324899E-2</c:v>
                </c:pt>
                <c:pt idx="2530">
                  <c:v>2.9282407407399E-2</c:v>
                </c:pt>
                <c:pt idx="2531">
                  <c:v>2.9293981481473001E-2</c:v>
                </c:pt>
                <c:pt idx="2532">
                  <c:v>2.9305555555547098E-2</c:v>
                </c:pt>
                <c:pt idx="2533">
                  <c:v>2.93171296296212E-2</c:v>
                </c:pt>
                <c:pt idx="2534">
                  <c:v>2.93287037036952E-2</c:v>
                </c:pt>
                <c:pt idx="2535">
                  <c:v>2.9340277777769298E-2</c:v>
                </c:pt>
                <c:pt idx="2536">
                  <c:v>2.93518518518434E-2</c:v>
                </c:pt>
                <c:pt idx="2537">
                  <c:v>2.93634259259174E-2</c:v>
                </c:pt>
                <c:pt idx="2538">
                  <c:v>2.9374999999991502E-2</c:v>
                </c:pt>
                <c:pt idx="2539">
                  <c:v>2.93865740740656E-2</c:v>
                </c:pt>
                <c:pt idx="2540">
                  <c:v>2.9398148148139701E-2</c:v>
                </c:pt>
                <c:pt idx="2541">
                  <c:v>2.9409722222213702E-2</c:v>
                </c:pt>
                <c:pt idx="2542">
                  <c:v>2.9421296296287799E-2</c:v>
                </c:pt>
                <c:pt idx="2543">
                  <c:v>2.9432870370361901E-2</c:v>
                </c:pt>
                <c:pt idx="2544">
                  <c:v>2.9444444444435901E-2</c:v>
                </c:pt>
                <c:pt idx="2545">
                  <c:v>2.9456018518509999E-2</c:v>
                </c:pt>
                <c:pt idx="2546">
                  <c:v>2.9467592592584101E-2</c:v>
                </c:pt>
                <c:pt idx="2547">
                  <c:v>2.9479166666658101E-2</c:v>
                </c:pt>
                <c:pt idx="2548">
                  <c:v>2.9490740740732199E-2</c:v>
                </c:pt>
                <c:pt idx="2549">
                  <c:v>2.9502314814806301E-2</c:v>
                </c:pt>
                <c:pt idx="2550">
                  <c:v>2.9513888888880398E-2</c:v>
                </c:pt>
                <c:pt idx="2551">
                  <c:v>2.9525462962954399E-2</c:v>
                </c:pt>
                <c:pt idx="2552">
                  <c:v>2.95370370370285E-2</c:v>
                </c:pt>
                <c:pt idx="2553">
                  <c:v>2.9548611111102598E-2</c:v>
                </c:pt>
                <c:pt idx="2554">
                  <c:v>2.9560185185176599E-2</c:v>
                </c:pt>
                <c:pt idx="2555">
                  <c:v>2.95717592592507E-2</c:v>
                </c:pt>
                <c:pt idx="2556">
                  <c:v>2.9583333333324802E-2</c:v>
                </c:pt>
                <c:pt idx="2557">
                  <c:v>2.9594907407398799E-2</c:v>
                </c:pt>
                <c:pt idx="2558">
                  <c:v>2.96064814814729E-2</c:v>
                </c:pt>
                <c:pt idx="2559">
                  <c:v>2.9618055555547002E-2</c:v>
                </c:pt>
                <c:pt idx="2560">
                  <c:v>2.9629629629621099E-2</c:v>
                </c:pt>
                <c:pt idx="2561">
                  <c:v>2.96412037036951E-2</c:v>
                </c:pt>
                <c:pt idx="2562">
                  <c:v>2.9652777777769201E-2</c:v>
                </c:pt>
                <c:pt idx="2563">
                  <c:v>2.9664351851843299E-2</c:v>
                </c:pt>
                <c:pt idx="2564">
                  <c:v>2.96759259259173E-2</c:v>
                </c:pt>
                <c:pt idx="2565">
                  <c:v>2.9687499999991401E-2</c:v>
                </c:pt>
                <c:pt idx="2566">
                  <c:v>2.9699074074065499E-2</c:v>
                </c:pt>
                <c:pt idx="2567">
                  <c:v>2.97106481481395E-2</c:v>
                </c:pt>
                <c:pt idx="2568">
                  <c:v>2.9722222222213601E-2</c:v>
                </c:pt>
                <c:pt idx="2569">
                  <c:v>2.9733796296287699E-2</c:v>
                </c:pt>
                <c:pt idx="2570">
                  <c:v>2.97453703703618E-2</c:v>
                </c:pt>
                <c:pt idx="2571">
                  <c:v>2.9756944444435801E-2</c:v>
                </c:pt>
                <c:pt idx="2572">
                  <c:v>2.9768518518509899E-2</c:v>
                </c:pt>
                <c:pt idx="2573">
                  <c:v>2.9780092592584E-2</c:v>
                </c:pt>
                <c:pt idx="2574">
                  <c:v>2.9791666666658001E-2</c:v>
                </c:pt>
                <c:pt idx="2575">
                  <c:v>2.9803240740732099E-2</c:v>
                </c:pt>
                <c:pt idx="2576">
                  <c:v>2.98148148148062E-2</c:v>
                </c:pt>
                <c:pt idx="2577">
                  <c:v>2.9826388888880201E-2</c:v>
                </c:pt>
                <c:pt idx="2578">
                  <c:v>2.9837962962954299E-2</c:v>
                </c:pt>
                <c:pt idx="2579">
                  <c:v>2.98495370370284E-2</c:v>
                </c:pt>
                <c:pt idx="2580">
                  <c:v>2.9861111111102501E-2</c:v>
                </c:pt>
                <c:pt idx="2581">
                  <c:v>2.9872685185176499E-2</c:v>
                </c:pt>
                <c:pt idx="2582">
                  <c:v>2.98842592592506E-2</c:v>
                </c:pt>
                <c:pt idx="2583">
                  <c:v>2.9895833333324701E-2</c:v>
                </c:pt>
                <c:pt idx="2584">
                  <c:v>2.9907407407398699E-2</c:v>
                </c:pt>
                <c:pt idx="2585">
                  <c:v>2.99189814814728E-2</c:v>
                </c:pt>
                <c:pt idx="2586">
                  <c:v>2.9930555555546901E-2</c:v>
                </c:pt>
                <c:pt idx="2587">
                  <c:v>2.9942129629620999E-2</c:v>
                </c:pt>
                <c:pt idx="2588">
                  <c:v>2.9953703703695E-2</c:v>
                </c:pt>
                <c:pt idx="2589">
                  <c:v>2.9965277777769101E-2</c:v>
                </c:pt>
                <c:pt idx="2590">
                  <c:v>2.9976851851843199E-2</c:v>
                </c:pt>
                <c:pt idx="2591">
                  <c:v>2.99884259259172E-2</c:v>
                </c:pt>
                <c:pt idx="2592">
                  <c:v>2.9999999999991301E-2</c:v>
                </c:pt>
                <c:pt idx="2593">
                  <c:v>3.0011574074065399E-2</c:v>
                </c:pt>
                <c:pt idx="2594">
                  <c:v>3.00231481481394E-2</c:v>
                </c:pt>
                <c:pt idx="2595">
                  <c:v>3.0034722222213501E-2</c:v>
                </c:pt>
                <c:pt idx="2596">
                  <c:v>3.0046296296287599E-2</c:v>
                </c:pt>
                <c:pt idx="2597">
                  <c:v>3.00578703703617E-2</c:v>
                </c:pt>
                <c:pt idx="2598">
                  <c:v>3.0069444444435701E-2</c:v>
                </c:pt>
                <c:pt idx="2599">
                  <c:v>3.0081018518509799E-2</c:v>
                </c:pt>
                <c:pt idx="2600">
                  <c:v>3.00925925925839E-2</c:v>
                </c:pt>
                <c:pt idx="2601">
                  <c:v>3.0104166666657901E-2</c:v>
                </c:pt>
                <c:pt idx="2602">
                  <c:v>3.0115740740731999E-2</c:v>
                </c:pt>
                <c:pt idx="2603">
                  <c:v>3.01273148148061E-2</c:v>
                </c:pt>
                <c:pt idx="2604">
                  <c:v>3.0138888888880101E-2</c:v>
                </c:pt>
                <c:pt idx="2605">
                  <c:v>3.0150462962954198E-2</c:v>
                </c:pt>
                <c:pt idx="2606">
                  <c:v>3.01620370370283E-2</c:v>
                </c:pt>
                <c:pt idx="2607">
                  <c:v>3.0173611111102401E-2</c:v>
                </c:pt>
                <c:pt idx="2608">
                  <c:v>3.0185185185176398E-2</c:v>
                </c:pt>
                <c:pt idx="2609">
                  <c:v>3.01967592592505E-2</c:v>
                </c:pt>
                <c:pt idx="2610">
                  <c:v>3.0208333333324601E-2</c:v>
                </c:pt>
                <c:pt idx="2611">
                  <c:v>3.0219907407398602E-2</c:v>
                </c:pt>
                <c:pt idx="2612">
                  <c:v>3.02314814814727E-2</c:v>
                </c:pt>
                <c:pt idx="2613">
                  <c:v>3.0243055555546801E-2</c:v>
                </c:pt>
                <c:pt idx="2614">
                  <c:v>3.0254629629620802E-2</c:v>
                </c:pt>
                <c:pt idx="2615">
                  <c:v>3.0266203703694899E-2</c:v>
                </c:pt>
                <c:pt idx="2616">
                  <c:v>3.0277777777769001E-2</c:v>
                </c:pt>
                <c:pt idx="2617">
                  <c:v>3.0289351851843099E-2</c:v>
                </c:pt>
                <c:pt idx="2618">
                  <c:v>3.0300925925917099E-2</c:v>
                </c:pt>
                <c:pt idx="2619">
                  <c:v>3.0312499999991201E-2</c:v>
                </c:pt>
                <c:pt idx="2620">
                  <c:v>3.0324074074065299E-2</c:v>
                </c:pt>
                <c:pt idx="2621">
                  <c:v>3.0335648148139299E-2</c:v>
                </c:pt>
                <c:pt idx="2622">
                  <c:v>3.0347222222213401E-2</c:v>
                </c:pt>
                <c:pt idx="2623">
                  <c:v>3.0358796296287498E-2</c:v>
                </c:pt>
                <c:pt idx="2624">
                  <c:v>3.0370370370361499E-2</c:v>
                </c:pt>
                <c:pt idx="2625">
                  <c:v>3.03819444444356E-2</c:v>
                </c:pt>
                <c:pt idx="2626">
                  <c:v>3.0393518518509698E-2</c:v>
                </c:pt>
                <c:pt idx="2627">
                  <c:v>3.04050925925838E-2</c:v>
                </c:pt>
                <c:pt idx="2628">
                  <c:v>3.04166666666578E-2</c:v>
                </c:pt>
                <c:pt idx="2629">
                  <c:v>3.0428240740731902E-2</c:v>
                </c:pt>
                <c:pt idx="2630">
                  <c:v>3.0439814814806E-2</c:v>
                </c:pt>
                <c:pt idx="2631">
                  <c:v>3.045138888888E-2</c:v>
                </c:pt>
                <c:pt idx="2632">
                  <c:v>3.0462962962954102E-2</c:v>
                </c:pt>
                <c:pt idx="2633">
                  <c:v>3.0474537037028199E-2</c:v>
                </c:pt>
                <c:pt idx="2634">
                  <c:v>3.04861111111022E-2</c:v>
                </c:pt>
                <c:pt idx="2635">
                  <c:v>3.0497685185176301E-2</c:v>
                </c:pt>
                <c:pt idx="2636">
                  <c:v>3.0509259259250399E-2</c:v>
                </c:pt>
                <c:pt idx="2637">
                  <c:v>3.0520833333324501E-2</c:v>
                </c:pt>
                <c:pt idx="2638">
                  <c:v>3.0532407407398501E-2</c:v>
                </c:pt>
                <c:pt idx="2639">
                  <c:v>3.0543981481472599E-2</c:v>
                </c:pt>
                <c:pt idx="2640">
                  <c:v>3.0555555555546701E-2</c:v>
                </c:pt>
                <c:pt idx="2641">
                  <c:v>3.0567129629620701E-2</c:v>
                </c:pt>
                <c:pt idx="2642">
                  <c:v>3.0578703703694799E-2</c:v>
                </c:pt>
                <c:pt idx="2643">
                  <c:v>3.05902777777689E-2</c:v>
                </c:pt>
                <c:pt idx="2644">
                  <c:v>3.0601851851842901E-2</c:v>
                </c:pt>
                <c:pt idx="2645">
                  <c:v>3.0613425925916999E-2</c:v>
                </c:pt>
                <c:pt idx="2646">
                  <c:v>3.06249999999911E-2</c:v>
                </c:pt>
                <c:pt idx="2647">
                  <c:v>3.0636574074065202E-2</c:v>
                </c:pt>
                <c:pt idx="2648">
                  <c:v>3.0648148148139199E-2</c:v>
                </c:pt>
                <c:pt idx="2649">
                  <c:v>3.06597222222133E-2</c:v>
                </c:pt>
                <c:pt idx="2650">
                  <c:v>3.0671296296287402E-2</c:v>
                </c:pt>
                <c:pt idx="2651">
                  <c:v>3.0682870370361399E-2</c:v>
                </c:pt>
                <c:pt idx="2652">
                  <c:v>3.06944444444355E-2</c:v>
                </c:pt>
                <c:pt idx="2653">
                  <c:v>3.0706018518509601E-2</c:v>
                </c:pt>
                <c:pt idx="2654">
                  <c:v>3.0717592592583599E-2</c:v>
                </c:pt>
                <c:pt idx="2655">
                  <c:v>3.07291666666577E-2</c:v>
                </c:pt>
                <c:pt idx="2656">
                  <c:v>3.0740740740731801E-2</c:v>
                </c:pt>
                <c:pt idx="2657">
                  <c:v>3.0752314814805899E-2</c:v>
                </c:pt>
                <c:pt idx="2658">
                  <c:v>3.07638888888799E-2</c:v>
                </c:pt>
                <c:pt idx="2659">
                  <c:v>3.0775462962954001E-2</c:v>
                </c:pt>
                <c:pt idx="2660">
                  <c:v>3.0787037037028099E-2</c:v>
                </c:pt>
                <c:pt idx="2661">
                  <c:v>3.07986111111021E-2</c:v>
                </c:pt>
                <c:pt idx="2662">
                  <c:v>3.0810185185176201E-2</c:v>
                </c:pt>
                <c:pt idx="2663">
                  <c:v>3.0821759259250299E-2</c:v>
                </c:pt>
                <c:pt idx="2664">
                  <c:v>3.08333333333243E-2</c:v>
                </c:pt>
                <c:pt idx="2665">
                  <c:v>3.0844907407398401E-2</c:v>
                </c:pt>
                <c:pt idx="2666">
                  <c:v>3.0856481481472499E-2</c:v>
                </c:pt>
                <c:pt idx="2667">
                  <c:v>3.08680555555466E-2</c:v>
                </c:pt>
                <c:pt idx="2668">
                  <c:v>3.0879629629620601E-2</c:v>
                </c:pt>
                <c:pt idx="2669">
                  <c:v>3.0891203703694699E-2</c:v>
                </c:pt>
                <c:pt idx="2670">
                  <c:v>3.09027777777688E-2</c:v>
                </c:pt>
                <c:pt idx="2671">
                  <c:v>3.0914351851842801E-2</c:v>
                </c:pt>
                <c:pt idx="2672">
                  <c:v>3.0925925925916899E-2</c:v>
                </c:pt>
                <c:pt idx="2673">
                  <c:v>3.0937499999991E-2</c:v>
                </c:pt>
                <c:pt idx="2674">
                  <c:v>3.0949074074065001E-2</c:v>
                </c:pt>
                <c:pt idx="2675">
                  <c:v>3.0960648148139099E-2</c:v>
                </c:pt>
                <c:pt idx="2676">
                  <c:v>3.09722222222132E-2</c:v>
                </c:pt>
                <c:pt idx="2677">
                  <c:v>3.0983796296287301E-2</c:v>
                </c:pt>
                <c:pt idx="2678">
                  <c:v>3.0995370370361298E-2</c:v>
                </c:pt>
                <c:pt idx="2679">
                  <c:v>3.10069444444354E-2</c:v>
                </c:pt>
                <c:pt idx="2680">
                  <c:v>3.1018518518509501E-2</c:v>
                </c:pt>
                <c:pt idx="2681">
                  <c:v>3.1030092592583498E-2</c:v>
                </c:pt>
                <c:pt idx="2682">
                  <c:v>3.10416666666576E-2</c:v>
                </c:pt>
                <c:pt idx="2683">
                  <c:v>3.1053240740731701E-2</c:v>
                </c:pt>
                <c:pt idx="2684">
                  <c:v>3.1064814814805799E-2</c:v>
                </c:pt>
                <c:pt idx="2685">
                  <c:v>3.10763888888798E-2</c:v>
                </c:pt>
                <c:pt idx="2686">
                  <c:v>3.1087962962953901E-2</c:v>
                </c:pt>
                <c:pt idx="2687">
                  <c:v>3.1099537037027999E-2</c:v>
                </c:pt>
                <c:pt idx="2688">
                  <c:v>3.1111111111101999E-2</c:v>
                </c:pt>
                <c:pt idx="2689">
                  <c:v>3.1122685185176101E-2</c:v>
                </c:pt>
                <c:pt idx="2690">
                  <c:v>3.1134259259250199E-2</c:v>
                </c:pt>
                <c:pt idx="2691">
                  <c:v>3.1145833333324199E-2</c:v>
                </c:pt>
                <c:pt idx="2692">
                  <c:v>3.1157407407398301E-2</c:v>
                </c:pt>
                <c:pt idx="2693">
                  <c:v>3.1168981481472399E-2</c:v>
                </c:pt>
                <c:pt idx="2694">
                  <c:v>3.11805555555465E-2</c:v>
                </c:pt>
                <c:pt idx="2695">
                  <c:v>3.1192129629620501E-2</c:v>
                </c:pt>
                <c:pt idx="2696">
                  <c:v>3.1203703703694598E-2</c:v>
                </c:pt>
                <c:pt idx="2697">
                  <c:v>3.12152777777687E-2</c:v>
                </c:pt>
                <c:pt idx="2698">
                  <c:v>3.12268518518427E-2</c:v>
                </c:pt>
                <c:pt idx="2699">
                  <c:v>3.1238425925916798E-2</c:v>
                </c:pt>
                <c:pt idx="2700">
                  <c:v>3.12499999999909E-2</c:v>
                </c:pt>
                <c:pt idx="2701">
                  <c:v>3.12615740740649E-2</c:v>
                </c:pt>
                <c:pt idx="2702">
                  <c:v>3.1273148148139002E-2</c:v>
                </c:pt>
                <c:pt idx="2703">
                  <c:v>3.1284722222213103E-2</c:v>
                </c:pt>
                <c:pt idx="2704">
                  <c:v>3.1296296296287197E-2</c:v>
                </c:pt>
                <c:pt idx="2705">
                  <c:v>3.1307870370361202E-2</c:v>
                </c:pt>
                <c:pt idx="2706">
                  <c:v>3.1319444444435303E-2</c:v>
                </c:pt>
                <c:pt idx="2707">
                  <c:v>3.1331018518509397E-2</c:v>
                </c:pt>
                <c:pt idx="2708">
                  <c:v>3.1342592592583401E-2</c:v>
                </c:pt>
                <c:pt idx="2709">
                  <c:v>3.1354166666657503E-2</c:v>
                </c:pt>
                <c:pt idx="2710">
                  <c:v>3.1365740740731597E-2</c:v>
                </c:pt>
                <c:pt idx="2711">
                  <c:v>3.1377314814805601E-2</c:v>
                </c:pt>
                <c:pt idx="2712">
                  <c:v>3.1388888888879703E-2</c:v>
                </c:pt>
                <c:pt idx="2713">
                  <c:v>3.1400462962953797E-2</c:v>
                </c:pt>
                <c:pt idx="2714">
                  <c:v>3.1412037037027898E-2</c:v>
                </c:pt>
                <c:pt idx="2715">
                  <c:v>3.1423611111101903E-2</c:v>
                </c:pt>
                <c:pt idx="2716">
                  <c:v>3.1435185185175997E-2</c:v>
                </c:pt>
                <c:pt idx="2717">
                  <c:v>3.1446759259250098E-2</c:v>
                </c:pt>
                <c:pt idx="2718">
                  <c:v>3.1458333333324102E-2</c:v>
                </c:pt>
                <c:pt idx="2719">
                  <c:v>3.1469907407398197E-2</c:v>
                </c:pt>
                <c:pt idx="2720">
                  <c:v>3.1481481481472298E-2</c:v>
                </c:pt>
                <c:pt idx="2721">
                  <c:v>3.1493055555546302E-2</c:v>
                </c:pt>
                <c:pt idx="2722">
                  <c:v>3.1504629629620397E-2</c:v>
                </c:pt>
                <c:pt idx="2723">
                  <c:v>3.1516203703694498E-2</c:v>
                </c:pt>
                <c:pt idx="2724">
                  <c:v>3.1527777777768599E-2</c:v>
                </c:pt>
                <c:pt idx="2725">
                  <c:v>3.1539351851842597E-2</c:v>
                </c:pt>
                <c:pt idx="2726">
                  <c:v>3.1550925925916698E-2</c:v>
                </c:pt>
                <c:pt idx="2727">
                  <c:v>3.1562499999990799E-2</c:v>
                </c:pt>
                <c:pt idx="2728">
                  <c:v>3.1574074074064797E-2</c:v>
                </c:pt>
                <c:pt idx="2729">
                  <c:v>3.1585648148138898E-2</c:v>
                </c:pt>
                <c:pt idx="2730">
                  <c:v>3.1597222222212999E-2</c:v>
                </c:pt>
                <c:pt idx="2731">
                  <c:v>3.1608796296287003E-2</c:v>
                </c:pt>
                <c:pt idx="2732">
                  <c:v>3.1620370370361098E-2</c:v>
                </c:pt>
                <c:pt idx="2733">
                  <c:v>3.1631944444435199E-2</c:v>
                </c:pt>
                <c:pt idx="2734">
                  <c:v>3.16435185185093E-2</c:v>
                </c:pt>
                <c:pt idx="2735">
                  <c:v>3.1655092592583298E-2</c:v>
                </c:pt>
                <c:pt idx="2736">
                  <c:v>3.1666666666657399E-2</c:v>
                </c:pt>
                <c:pt idx="2737">
                  <c:v>3.16782407407315E-2</c:v>
                </c:pt>
                <c:pt idx="2738">
                  <c:v>3.1689814814805498E-2</c:v>
                </c:pt>
                <c:pt idx="2739">
                  <c:v>3.1701388888879599E-2</c:v>
                </c:pt>
                <c:pt idx="2740">
                  <c:v>3.17129629629537E-2</c:v>
                </c:pt>
                <c:pt idx="2741">
                  <c:v>3.1724537037027697E-2</c:v>
                </c:pt>
                <c:pt idx="2742">
                  <c:v>3.1736111111101799E-2</c:v>
                </c:pt>
                <c:pt idx="2743">
                  <c:v>3.17476851851759E-2</c:v>
                </c:pt>
                <c:pt idx="2744">
                  <c:v>3.1759259259250001E-2</c:v>
                </c:pt>
                <c:pt idx="2745">
                  <c:v>3.1770833333323999E-2</c:v>
                </c:pt>
                <c:pt idx="2746">
                  <c:v>3.17824074073981E-2</c:v>
                </c:pt>
                <c:pt idx="2747">
                  <c:v>3.1793981481472201E-2</c:v>
                </c:pt>
                <c:pt idx="2748">
                  <c:v>3.1805555555546199E-2</c:v>
                </c:pt>
                <c:pt idx="2749">
                  <c:v>3.18171296296203E-2</c:v>
                </c:pt>
                <c:pt idx="2750">
                  <c:v>3.1828703703694401E-2</c:v>
                </c:pt>
                <c:pt idx="2751">
                  <c:v>3.1840277777768398E-2</c:v>
                </c:pt>
                <c:pt idx="2752">
                  <c:v>3.18518518518425E-2</c:v>
                </c:pt>
                <c:pt idx="2753">
                  <c:v>3.1863425925916601E-2</c:v>
                </c:pt>
                <c:pt idx="2754">
                  <c:v>3.1874999999990702E-2</c:v>
                </c:pt>
                <c:pt idx="2755">
                  <c:v>3.18865740740647E-2</c:v>
                </c:pt>
                <c:pt idx="2756">
                  <c:v>3.1898148148138801E-2</c:v>
                </c:pt>
                <c:pt idx="2757">
                  <c:v>3.1909722222212902E-2</c:v>
                </c:pt>
                <c:pt idx="2758">
                  <c:v>3.19212962962869E-2</c:v>
                </c:pt>
                <c:pt idx="2759">
                  <c:v>3.1932870370361001E-2</c:v>
                </c:pt>
                <c:pt idx="2760">
                  <c:v>3.1944444444435102E-2</c:v>
                </c:pt>
                <c:pt idx="2761">
                  <c:v>3.1956018518509099E-2</c:v>
                </c:pt>
                <c:pt idx="2762">
                  <c:v>3.1967592592583201E-2</c:v>
                </c:pt>
                <c:pt idx="2763">
                  <c:v>3.1979166666657302E-2</c:v>
                </c:pt>
                <c:pt idx="2764">
                  <c:v>3.1990740740731403E-2</c:v>
                </c:pt>
                <c:pt idx="2765">
                  <c:v>3.2002314814805401E-2</c:v>
                </c:pt>
                <c:pt idx="2766">
                  <c:v>3.2013888888879502E-2</c:v>
                </c:pt>
                <c:pt idx="2767">
                  <c:v>3.2025462962953603E-2</c:v>
                </c:pt>
                <c:pt idx="2768">
                  <c:v>3.2037037037027601E-2</c:v>
                </c:pt>
                <c:pt idx="2769">
                  <c:v>3.2048611111101702E-2</c:v>
                </c:pt>
                <c:pt idx="2770">
                  <c:v>3.2060185185175803E-2</c:v>
                </c:pt>
                <c:pt idx="2771">
                  <c:v>3.20717592592498E-2</c:v>
                </c:pt>
                <c:pt idx="2772">
                  <c:v>3.2083333333323902E-2</c:v>
                </c:pt>
                <c:pt idx="2773">
                  <c:v>3.2094907407398003E-2</c:v>
                </c:pt>
                <c:pt idx="2774">
                  <c:v>3.2106481481472098E-2</c:v>
                </c:pt>
                <c:pt idx="2775">
                  <c:v>3.2118055555546102E-2</c:v>
                </c:pt>
                <c:pt idx="2776">
                  <c:v>3.2129629629620203E-2</c:v>
                </c:pt>
                <c:pt idx="2777">
                  <c:v>3.2141203703694297E-2</c:v>
                </c:pt>
                <c:pt idx="2778">
                  <c:v>3.2152777777768302E-2</c:v>
                </c:pt>
                <c:pt idx="2779">
                  <c:v>3.2164351851842403E-2</c:v>
                </c:pt>
                <c:pt idx="2780">
                  <c:v>3.2175925925916497E-2</c:v>
                </c:pt>
                <c:pt idx="2781">
                  <c:v>3.2187499999990599E-2</c:v>
                </c:pt>
                <c:pt idx="2782">
                  <c:v>3.2199074074064603E-2</c:v>
                </c:pt>
                <c:pt idx="2783">
                  <c:v>3.2210648148138697E-2</c:v>
                </c:pt>
                <c:pt idx="2784">
                  <c:v>3.2222222222212799E-2</c:v>
                </c:pt>
                <c:pt idx="2785">
                  <c:v>3.2233796296286803E-2</c:v>
                </c:pt>
                <c:pt idx="2786">
                  <c:v>3.2245370370360897E-2</c:v>
                </c:pt>
                <c:pt idx="2787">
                  <c:v>3.2256944444434998E-2</c:v>
                </c:pt>
                <c:pt idx="2788">
                  <c:v>3.2268518518509003E-2</c:v>
                </c:pt>
                <c:pt idx="2789">
                  <c:v>3.2280092592583097E-2</c:v>
                </c:pt>
                <c:pt idx="2790">
                  <c:v>3.2291666666657198E-2</c:v>
                </c:pt>
                <c:pt idx="2791">
                  <c:v>3.23032407407313E-2</c:v>
                </c:pt>
                <c:pt idx="2792">
                  <c:v>3.2314814814805297E-2</c:v>
                </c:pt>
                <c:pt idx="2793">
                  <c:v>3.2326388888879398E-2</c:v>
                </c:pt>
                <c:pt idx="2794">
                  <c:v>3.23379629629535E-2</c:v>
                </c:pt>
                <c:pt idx="2795">
                  <c:v>3.2349537037027497E-2</c:v>
                </c:pt>
                <c:pt idx="2796">
                  <c:v>3.2361111111101598E-2</c:v>
                </c:pt>
                <c:pt idx="2797">
                  <c:v>3.2372685185175699E-2</c:v>
                </c:pt>
                <c:pt idx="2798">
                  <c:v>3.2384259259249697E-2</c:v>
                </c:pt>
                <c:pt idx="2799">
                  <c:v>3.2395833333323798E-2</c:v>
                </c:pt>
                <c:pt idx="2800">
                  <c:v>3.2407407407397899E-2</c:v>
                </c:pt>
                <c:pt idx="2801">
                  <c:v>3.2418981481472001E-2</c:v>
                </c:pt>
                <c:pt idx="2802">
                  <c:v>3.2430555555545998E-2</c:v>
                </c:pt>
                <c:pt idx="2803">
                  <c:v>3.2442129629620099E-2</c:v>
                </c:pt>
                <c:pt idx="2804">
                  <c:v>3.2453703703694201E-2</c:v>
                </c:pt>
                <c:pt idx="2805">
                  <c:v>3.2465277777768198E-2</c:v>
                </c:pt>
                <c:pt idx="2806">
                  <c:v>3.2476851851842299E-2</c:v>
                </c:pt>
                <c:pt idx="2807">
                  <c:v>3.24884259259164E-2</c:v>
                </c:pt>
                <c:pt idx="2808">
                  <c:v>3.2499999999990398E-2</c:v>
                </c:pt>
                <c:pt idx="2809">
                  <c:v>3.2511574074064499E-2</c:v>
                </c:pt>
                <c:pt idx="2810">
                  <c:v>3.25231481481386E-2</c:v>
                </c:pt>
                <c:pt idx="2811">
                  <c:v>3.2534722222212702E-2</c:v>
                </c:pt>
                <c:pt idx="2812">
                  <c:v>3.2546296296286699E-2</c:v>
                </c:pt>
                <c:pt idx="2813">
                  <c:v>3.25578703703608E-2</c:v>
                </c:pt>
                <c:pt idx="2814">
                  <c:v>3.2569444444434902E-2</c:v>
                </c:pt>
                <c:pt idx="2815">
                  <c:v>3.2581018518508899E-2</c:v>
                </c:pt>
                <c:pt idx="2816">
                  <c:v>3.2592592592583E-2</c:v>
                </c:pt>
                <c:pt idx="2817">
                  <c:v>3.2604166666657101E-2</c:v>
                </c:pt>
                <c:pt idx="2818">
                  <c:v>3.2615740740731099E-2</c:v>
                </c:pt>
                <c:pt idx="2819">
                  <c:v>3.26273148148052E-2</c:v>
                </c:pt>
                <c:pt idx="2820">
                  <c:v>3.2638888888879301E-2</c:v>
                </c:pt>
                <c:pt idx="2821">
                  <c:v>3.2650462962953403E-2</c:v>
                </c:pt>
                <c:pt idx="2822">
                  <c:v>3.26620370370274E-2</c:v>
                </c:pt>
                <c:pt idx="2823">
                  <c:v>3.2673611111101501E-2</c:v>
                </c:pt>
                <c:pt idx="2824">
                  <c:v>3.2685185185175603E-2</c:v>
                </c:pt>
                <c:pt idx="2825">
                  <c:v>3.26967592592496E-2</c:v>
                </c:pt>
                <c:pt idx="2826">
                  <c:v>3.2708333333323701E-2</c:v>
                </c:pt>
                <c:pt idx="2827">
                  <c:v>3.2719907407397802E-2</c:v>
                </c:pt>
                <c:pt idx="2828">
                  <c:v>3.27314814814718E-2</c:v>
                </c:pt>
                <c:pt idx="2829">
                  <c:v>3.2743055555545901E-2</c:v>
                </c:pt>
                <c:pt idx="2830">
                  <c:v>3.2754629629620002E-2</c:v>
                </c:pt>
                <c:pt idx="2831">
                  <c:v>3.2766203703694097E-2</c:v>
                </c:pt>
                <c:pt idx="2832">
                  <c:v>3.2777777777768101E-2</c:v>
                </c:pt>
                <c:pt idx="2833">
                  <c:v>3.2789351851842202E-2</c:v>
                </c:pt>
                <c:pt idx="2834">
                  <c:v>3.2800925925916297E-2</c:v>
                </c:pt>
                <c:pt idx="2835">
                  <c:v>3.2812499999990301E-2</c:v>
                </c:pt>
                <c:pt idx="2836">
                  <c:v>3.2824074074064402E-2</c:v>
                </c:pt>
                <c:pt idx="2837">
                  <c:v>3.2835648148138503E-2</c:v>
                </c:pt>
                <c:pt idx="2838">
                  <c:v>3.2847222222212501E-2</c:v>
                </c:pt>
                <c:pt idx="2839">
                  <c:v>3.2858796296286602E-2</c:v>
                </c:pt>
                <c:pt idx="2840">
                  <c:v>3.2870370370360703E-2</c:v>
                </c:pt>
                <c:pt idx="2841">
                  <c:v>3.2881944444434798E-2</c:v>
                </c:pt>
                <c:pt idx="2842">
                  <c:v>3.2893518518508802E-2</c:v>
                </c:pt>
                <c:pt idx="2843">
                  <c:v>3.2905092592582903E-2</c:v>
                </c:pt>
                <c:pt idx="2844">
                  <c:v>3.2916666666656998E-2</c:v>
                </c:pt>
                <c:pt idx="2845">
                  <c:v>3.2928240740731002E-2</c:v>
                </c:pt>
                <c:pt idx="2846">
                  <c:v>3.2939814814805103E-2</c:v>
                </c:pt>
                <c:pt idx="2847">
                  <c:v>3.2951388888879198E-2</c:v>
                </c:pt>
                <c:pt idx="2848">
                  <c:v>3.2962962962953202E-2</c:v>
                </c:pt>
                <c:pt idx="2849">
                  <c:v>3.2974537037027303E-2</c:v>
                </c:pt>
                <c:pt idx="2850">
                  <c:v>3.2986111111101397E-2</c:v>
                </c:pt>
                <c:pt idx="2851">
                  <c:v>3.2997685185175499E-2</c:v>
                </c:pt>
                <c:pt idx="2852">
                  <c:v>3.3009259259249503E-2</c:v>
                </c:pt>
                <c:pt idx="2853">
                  <c:v>3.3020833333323597E-2</c:v>
                </c:pt>
                <c:pt idx="2854">
                  <c:v>3.3032407407397699E-2</c:v>
                </c:pt>
                <c:pt idx="2855">
                  <c:v>3.3043981481471703E-2</c:v>
                </c:pt>
                <c:pt idx="2856">
                  <c:v>3.3055555555545797E-2</c:v>
                </c:pt>
                <c:pt idx="2857">
                  <c:v>3.3067129629619899E-2</c:v>
                </c:pt>
                <c:pt idx="2858">
                  <c:v>3.3078703703693903E-2</c:v>
                </c:pt>
                <c:pt idx="2859">
                  <c:v>3.3090277777767997E-2</c:v>
                </c:pt>
                <c:pt idx="2860">
                  <c:v>3.3101851851842098E-2</c:v>
                </c:pt>
                <c:pt idx="2861">
                  <c:v>3.31134259259162E-2</c:v>
                </c:pt>
                <c:pt idx="2862">
                  <c:v>3.3124999999990197E-2</c:v>
                </c:pt>
                <c:pt idx="2863">
                  <c:v>3.3136574074064298E-2</c:v>
                </c:pt>
                <c:pt idx="2864">
                  <c:v>3.31481481481384E-2</c:v>
                </c:pt>
                <c:pt idx="2865">
                  <c:v>3.3159722222212397E-2</c:v>
                </c:pt>
                <c:pt idx="2866">
                  <c:v>3.3171296296286498E-2</c:v>
                </c:pt>
                <c:pt idx="2867">
                  <c:v>3.31828703703606E-2</c:v>
                </c:pt>
                <c:pt idx="2868">
                  <c:v>3.3194444444434597E-2</c:v>
                </c:pt>
                <c:pt idx="2869">
                  <c:v>3.3206018518508698E-2</c:v>
                </c:pt>
                <c:pt idx="2870">
                  <c:v>3.3217592592582799E-2</c:v>
                </c:pt>
                <c:pt idx="2871">
                  <c:v>3.3229166666656901E-2</c:v>
                </c:pt>
                <c:pt idx="2872">
                  <c:v>3.3240740740730898E-2</c:v>
                </c:pt>
                <c:pt idx="2873">
                  <c:v>3.3252314814804999E-2</c:v>
                </c:pt>
                <c:pt idx="2874">
                  <c:v>3.3263888888879101E-2</c:v>
                </c:pt>
                <c:pt idx="2875">
                  <c:v>3.3275462962953098E-2</c:v>
                </c:pt>
                <c:pt idx="2876">
                  <c:v>3.3287037037027199E-2</c:v>
                </c:pt>
                <c:pt idx="2877">
                  <c:v>3.3298611111101301E-2</c:v>
                </c:pt>
                <c:pt idx="2878">
                  <c:v>3.3310185185175402E-2</c:v>
                </c:pt>
                <c:pt idx="2879">
                  <c:v>3.3321759259249399E-2</c:v>
                </c:pt>
                <c:pt idx="2880">
                  <c:v>3.33333333333235E-2</c:v>
                </c:pt>
                <c:pt idx="2881">
                  <c:v>3.3344907407397602E-2</c:v>
                </c:pt>
                <c:pt idx="2882">
                  <c:v>3.3356481481471599E-2</c:v>
                </c:pt>
                <c:pt idx="2883">
                  <c:v>3.33680555555457E-2</c:v>
                </c:pt>
                <c:pt idx="2884">
                  <c:v>3.3379629629619802E-2</c:v>
                </c:pt>
                <c:pt idx="2885">
                  <c:v>3.3391203703693799E-2</c:v>
                </c:pt>
                <c:pt idx="2886">
                  <c:v>3.34027777777679E-2</c:v>
                </c:pt>
                <c:pt idx="2887">
                  <c:v>3.3414351851842002E-2</c:v>
                </c:pt>
                <c:pt idx="2888">
                  <c:v>3.3425925925916103E-2</c:v>
                </c:pt>
                <c:pt idx="2889">
                  <c:v>3.34374999999901E-2</c:v>
                </c:pt>
                <c:pt idx="2890">
                  <c:v>3.3449074074064201E-2</c:v>
                </c:pt>
                <c:pt idx="2891">
                  <c:v>3.3460648148138303E-2</c:v>
                </c:pt>
                <c:pt idx="2892">
                  <c:v>3.34722222222123E-2</c:v>
                </c:pt>
                <c:pt idx="2893">
                  <c:v>3.3483796296286401E-2</c:v>
                </c:pt>
                <c:pt idx="2894">
                  <c:v>3.3495370370360503E-2</c:v>
                </c:pt>
                <c:pt idx="2895">
                  <c:v>3.35069444444345E-2</c:v>
                </c:pt>
                <c:pt idx="2896">
                  <c:v>3.3518518518508601E-2</c:v>
                </c:pt>
                <c:pt idx="2897">
                  <c:v>3.3530092592582703E-2</c:v>
                </c:pt>
                <c:pt idx="2898">
                  <c:v>3.3541666666656797E-2</c:v>
                </c:pt>
                <c:pt idx="2899">
                  <c:v>3.3553240740730801E-2</c:v>
                </c:pt>
                <c:pt idx="2900">
                  <c:v>3.3564814814804902E-2</c:v>
                </c:pt>
                <c:pt idx="2901">
                  <c:v>3.3576388888878997E-2</c:v>
                </c:pt>
                <c:pt idx="2902">
                  <c:v>3.3587962962953001E-2</c:v>
                </c:pt>
                <c:pt idx="2903">
                  <c:v>3.3599537037027102E-2</c:v>
                </c:pt>
                <c:pt idx="2904">
                  <c:v>3.3611111111101197E-2</c:v>
                </c:pt>
                <c:pt idx="2905">
                  <c:v>3.3622685185175201E-2</c:v>
                </c:pt>
                <c:pt idx="2906">
                  <c:v>3.3634259259249302E-2</c:v>
                </c:pt>
                <c:pt idx="2907">
                  <c:v>3.3645833333323397E-2</c:v>
                </c:pt>
                <c:pt idx="2908">
                  <c:v>3.3657407407397498E-2</c:v>
                </c:pt>
                <c:pt idx="2909">
                  <c:v>3.3668981481471502E-2</c:v>
                </c:pt>
                <c:pt idx="2910">
                  <c:v>3.3680555555545597E-2</c:v>
                </c:pt>
                <c:pt idx="2911">
                  <c:v>3.3692129629619698E-2</c:v>
                </c:pt>
                <c:pt idx="2912">
                  <c:v>3.3703703703693702E-2</c:v>
                </c:pt>
                <c:pt idx="2913">
                  <c:v>3.3715277777767803E-2</c:v>
                </c:pt>
                <c:pt idx="2914">
                  <c:v>3.3726851851841898E-2</c:v>
                </c:pt>
                <c:pt idx="2915">
                  <c:v>3.3738425925915902E-2</c:v>
                </c:pt>
                <c:pt idx="2916">
                  <c:v>3.3749999999990003E-2</c:v>
                </c:pt>
                <c:pt idx="2917">
                  <c:v>3.3761574074064098E-2</c:v>
                </c:pt>
                <c:pt idx="2918">
                  <c:v>3.3773148148138199E-2</c:v>
                </c:pt>
                <c:pt idx="2919">
                  <c:v>3.3784722222212203E-2</c:v>
                </c:pt>
                <c:pt idx="2920">
                  <c:v>3.3796296296286298E-2</c:v>
                </c:pt>
                <c:pt idx="2921">
                  <c:v>3.3807870370360399E-2</c:v>
                </c:pt>
                <c:pt idx="2922">
                  <c:v>3.3819444444434403E-2</c:v>
                </c:pt>
                <c:pt idx="2923">
                  <c:v>3.3831018518508497E-2</c:v>
                </c:pt>
                <c:pt idx="2924">
                  <c:v>3.3842592592582599E-2</c:v>
                </c:pt>
                <c:pt idx="2925">
                  <c:v>3.3854166666656603E-2</c:v>
                </c:pt>
                <c:pt idx="2926">
                  <c:v>3.3865740740730697E-2</c:v>
                </c:pt>
                <c:pt idx="2927">
                  <c:v>3.3877314814804799E-2</c:v>
                </c:pt>
                <c:pt idx="2928">
                  <c:v>3.38888888888789E-2</c:v>
                </c:pt>
                <c:pt idx="2929">
                  <c:v>3.3900462962952897E-2</c:v>
                </c:pt>
                <c:pt idx="2930">
                  <c:v>3.3912037037026999E-2</c:v>
                </c:pt>
                <c:pt idx="2931">
                  <c:v>3.39236111111011E-2</c:v>
                </c:pt>
                <c:pt idx="2932">
                  <c:v>3.3935185185175097E-2</c:v>
                </c:pt>
                <c:pt idx="2933">
                  <c:v>3.3946759259249198E-2</c:v>
                </c:pt>
                <c:pt idx="2934">
                  <c:v>3.39583333333233E-2</c:v>
                </c:pt>
                <c:pt idx="2935">
                  <c:v>3.3969907407397297E-2</c:v>
                </c:pt>
                <c:pt idx="2936">
                  <c:v>3.3981481481471398E-2</c:v>
                </c:pt>
                <c:pt idx="2937">
                  <c:v>3.39930555555455E-2</c:v>
                </c:pt>
                <c:pt idx="2938">
                  <c:v>3.4004629629619601E-2</c:v>
                </c:pt>
                <c:pt idx="2939">
                  <c:v>3.4016203703693598E-2</c:v>
                </c:pt>
                <c:pt idx="2940">
                  <c:v>3.40277777777677E-2</c:v>
                </c:pt>
                <c:pt idx="2941">
                  <c:v>3.4039351851841801E-2</c:v>
                </c:pt>
                <c:pt idx="2942">
                  <c:v>3.4050925925915798E-2</c:v>
                </c:pt>
                <c:pt idx="2943">
                  <c:v>3.4062499999989899E-2</c:v>
                </c:pt>
                <c:pt idx="2944">
                  <c:v>3.4074074074064001E-2</c:v>
                </c:pt>
                <c:pt idx="2945">
                  <c:v>3.4085648148137998E-2</c:v>
                </c:pt>
                <c:pt idx="2946">
                  <c:v>3.4097222222212099E-2</c:v>
                </c:pt>
                <c:pt idx="2947">
                  <c:v>3.4108796296286201E-2</c:v>
                </c:pt>
                <c:pt idx="2948">
                  <c:v>3.4120370370360302E-2</c:v>
                </c:pt>
                <c:pt idx="2949">
                  <c:v>3.4131944444434299E-2</c:v>
                </c:pt>
                <c:pt idx="2950">
                  <c:v>3.4143518518508401E-2</c:v>
                </c:pt>
                <c:pt idx="2951">
                  <c:v>3.4155092592582502E-2</c:v>
                </c:pt>
                <c:pt idx="2952">
                  <c:v>3.4166666666656499E-2</c:v>
                </c:pt>
                <c:pt idx="2953">
                  <c:v>3.41782407407306E-2</c:v>
                </c:pt>
                <c:pt idx="2954">
                  <c:v>3.4189814814804702E-2</c:v>
                </c:pt>
                <c:pt idx="2955">
                  <c:v>3.4201388888878699E-2</c:v>
                </c:pt>
                <c:pt idx="2956">
                  <c:v>3.42129629629528E-2</c:v>
                </c:pt>
                <c:pt idx="2957">
                  <c:v>3.4224537037026902E-2</c:v>
                </c:pt>
                <c:pt idx="2958">
                  <c:v>3.4236111111101003E-2</c:v>
                </c:pt>
                <c:pt idx="2959">
                  <c:v>3.4247685185175E-2</c:v>
                </c:pt>
                <c:pt idx="2960">
                  <c:v>3.4259259259249102E-2</c:v>
                </c:pt>
                <c:pt idx="2961">
                  <c:v>3.4270833333323203E-2</c:v>
                </c:pt>
                <c:pt idx="2962">
                  <c:v>3.42824074073972E-2</c:v>
                </c:pt>
                <c:pt idx="2963">
                  <c:v>3.4293981481471301E-2</c:v>
                </c:pt>
                <c:pt idx="2964">
                  <c:v>3.4305555555545403E-2</c:v>
                </c:pt>
                <c:pt idx="2965">
                  <c:v>3.43171296296194E-2</c:v>
                </c:pt>
                <c:pt idx="2966">
                  <c:v>3.4328703703693501E-2</c:v>
                </c:pt>
                <c:pt idx="2967">
                  <c:v>3.4340277777767603E-2</c:v>
                </c:pt>
                <c:pt idx="2968">
                  <c:v>3.4351851851841697E-2</c:v>
                </c:pt>
                <c:pt idx="2969">
                  <c:v>3.4363425925915701E-2</c:v>
                </c:pt>
                <c:pt idx="2970">
                  <c:v>3.4374999999989803E-2</c:v>
                </c:pt>
                <c:pt idx="2971">
                  <c:v>3.4386574074063897E-2</c:v>
                </c:pt>
                <c:pt idx="2972">
                  <c:v>3.4398148148137901E-2</c:v>
                </c:pt>
                <c:pt idx="2973">
                  <c:v>3.4409722222212002E-2</c:v>
                </c:pt>
                <c:pt idx="2974">
                  <c:v>3.4421296296286097E-2</c:v>
                </c:pt>
                <c:pt idx="2975">
                  <c:v>3.4432870370360198E-2</c:v>
                </c:pt>
                <c:pt idx="2976">
                  <c:v>3.4444444444434202E-2</c:v>
                </c:pt>
                <c:pt idx="2977">
                  <c:v>3.4456018518508297E-2</c:v>
                </c:pt>
                <c:pt idx="2978">
                  <c:v>3.4467592592582398E-2</c:v>
                </c:pt>
                <c:pt idx="2979">
                  <c:v>3.4479166666656402E-2</c:v>
                </c:pt>
                <c:pt idx="2980">
                  <c:v>3.4490740740730497E-2</c:v>
                </c:pt>
                <c:pt idx="2981">
                  <c:v>3.4502314814804598E-2</c:v>
                </c:pt>
                <c:pt idx="2982">
                  <c:v>3.4513888888878602E-2</c:v>
                </c:pt>
                <c:pt idx="2983">
                  <c:v>3.4525462962952697E-2</c:v>
                </c:pt>
                <c:pt idx="2984">
                  <c:v>3.4537037037026798E-2</c:v>
                </c:pt>
                <c:pt idx="2985">
                  <c:v>3.4548611111100899E-2</c:v>
                </c:pt>
                <c:pt idx="2986">
                  <c:v>3.4560185185174903E-2</c:v>
                </c:pt>
                <c:pt idx="2987">
                  <c:v>3.4571759259248998E-2</c:v>
                </c:pt>
                <c:pt idx="2988">
                  <c:v>3.4583333333323099E-2</c:v>
                </c:pt>
                <c:pt idx="2989">
                  <c:v>3.4594907407397103E-2</c:v>
                </c:pt>
                <c:pt idx="2990">
                  <c:v>3.4606481481471198E-2</c:v>
                </c:pt>
                <c:pt idx="2991">
                  <c:v>3.4618055555545299E-2</c:v>
                </c:pt>
                <c:pt idx="2992">
                  <c:v>3.4629629629619303E-2</c:v>
                </c:pt>
                <c:pt idx="2993">
                  <c:v>3.4641203703693398E-2</c:v>
                </c:pt>
                <c:pt idx="2994">
                  <c:v>3.4652777777767499E-2</c:v>
                </c:pt>
                <c:pt idx="2995">
                  <c:v>3.46643518518416E-2</c:v>
                </c:pt>
                <c:pt idx="2996">
                  <c:v>3.4675925925915597E-2</c:v>
                </c:pt>
                <c:pt idx="2997">
                  <c:v>3.4687499999989699E-2</c:v>
                </c:pt>
                <c:pt idx="2998">
                  <c:v>3.46990740740638E-2</c:v>
                </c:pt>
                <c:pt idx="2999">
                  <c:v>3.4710648148137797E-2</c:v>
                </c:pt>
                <c:pt idx="3000">
                  <c:v>3.4722222222211899E-2</c:v>
                </c:pt>
                <c:pt idx="3001">
                  <c:v>3.4733796296286E-2</c:v>
                </c:pt>
                <c:pt idx="3002">
                  <c:v>3.4745370370359997E-2</c:v>
                </c:pt>
                <c:pt idx="3003">
                  <c:v>3.4756944444434099E-2</c:v>
                </c:pt>
                <c:pt idx="3004">
                  <c:v>3.47685185185082E-2</c:v>
                </c:pt>
                <c:pt idx="3005">
                  <c:v>3.4780092592582301E-2</c:v>
                </c:pt>
                <c:pt idx="3006">
                  <c:v>3.4791666666656298E-2</c:v>
                </c:pt>
                <c:pt idx="3007">
                  <c:v>3.48032407407304E-2</c:v>
                </c:pt>
                <c:pt idx="3008">
                  <c:v>3.4814814814804501E-2</c:v>
                </c:pt>
                <c:pt idx="3009">
                  <c:v>3.4826388888878498E-2</c:v>
                </c:pt>
                <c:pt idx="3010">
                  <c:v>3.48379629629526E-2</c:v>
                </c:pt>
                <c:pt idx="3011">
                  <c:v>3.4849537037026701E-2</c:v>
                </c:pt>
                <c:pt idx="3012">
                  <c:v>3.4861111111100698E-2</c:v>
                </c:pt>
                <c:pt idx="3013">
                  <c:v>3.48726851851748E-2</c:v>
                </c:pt>
                <c:pt idx="3014">
                  <c:v>3.4884259259248901E-2</c:v>
                </c:pt>
                <c:pt idx="3015">
                  <c:v>3.4895833333323002E-2</c:v>
                </c:pt>
                <c:pt idx="3016">
                  <c:v>3.4907407407396999E-2</c:v>
                </c:pt>
                <c:pt idx="3017">
                  <c:v>3.4918981481471101E-2</c:v>
                </c:pt>
                <c:pt idx="3018">
                  <c:v>3.4930555555545202E-2</c:v>
                </c:pt>
                <c:pt idx="3019">
                  <c:v>3.4942129629619199E-2</c:v>
                </c:pt>
                <c:pt idx="3020">
                  <c:v>3.4953703703693301E-2</c:v>
                </c:pt>
                <c:pt idx="3021">
                  <c:v>3.4965277777767402E-2</c:v>
                </c:pt>
                <c:pt idx="3022">
                  <c:v>3.4976851851841399E-2</c:v>
                </c:pt>
                <c:pt idx="3023">
                  <c:v>3.4988425925915501E-2</c:v>
                </c:pt>
                <c:pt idx="3024">
                  <c:v>3.4999999999989602E-2</c:v>
                </c:pt>
                <c:pt idx="3025">
                  <c:v>3.5011574074063703E-2</c:v>
                </c:pt>
                <c:pt idx="3026">
                  <c:v>3.50231481481377E-2</c:v>
                </c:pt>
                <c:pt idx="3027">
                  <c:v>3.5034722222211802E-2</c:v>
                </c:pt>
                <c:pt idx="3028">
                  <c:v>3.5046296296285903E-2</c:v>
                </c:pt>
                <c:pt idx="3029">
                  <c:v>3.50578703703599E-2</c:v>
                </c:pt>
                <c:pt idx="3030">
                  <c:v>3.5069444444434002E-2</c:v>
                </c:pt>
                <c:pt idx="3031">
                  <c:v>3.5081018518508103E-2</c:v>
                </c:pt>
                <c:pt idx="3032">
                  <c:v>3.50925925925821E-2</c:v>
                </c:pt>
                <c:pt idx="3033">
                  <c:v>3.5104166666656202E-2</c:v>
                </c:pt>
                <c:pt idx="3034">
                  <c:v>3.5115740740730303E-2</c:v>
                </c:pt>
                <c:pt idx="3035">
                  <c:v>3.5127314814804397E-2</c:v>
                </c:pt>
                <c:pt idx="3036">
                  <c:v>3.5138888888878402E-2</c:v>
                </c:pt>
                <c:pt idx="3037">
                  <c:v>3.5150462962952503E-2</c:v>
                </c:pt>
                <c:pt idx="3038">
                  <c:v>3.5162037037026597E-2</c:v>
                </c:pt>
                <c:pt idx="3039">
                  <c:v>3.5173611111100601E-2</c:v>
                </c:pt>
                <c:pt idx="3040">
                  <c:v>3.5185185185174703E-2</c:v>
                </c:pt>
                <c:pt idx="3041">
                  <c:v>3.5196759259248797E-2</c:v>
                </c:pt>
                <c:pt idx="3042">
                  <c:v>3.5208333333322801E-2</c:v>
                </c:pt>
                <c:pt idx="3043">
                  <c:v>3.5219907407396903E-2</c:v>
                </c:pt>
                <c:pt idx="3044">
                  <c:v>3.5231481481470997E-2</c:v>
                </c:pt>
                <c:pt idx="3045">
                  <c:v>3.5243055555545098E-2</c:v>
                </c:pt>
                <c:pt idx="3046">
                  <c:v>3.5254629629619103E-2</c:v>
                </c:pt>
                <c:pt idx="3047">
                  <c:v>3.5266203703693197E-2</c:v>
                </c:pt>
                <c:pt idx="3048">
                  <c:v>3.5277777777767298E-2</c:v>
                </c:pt>
                <c:pt idx="3049">
                  <c:v>3.5289351851841302E-2</c:v>
                </c:pt>
                <c:pt idx="3050">
                  <c:v>3.5300925925915397E-2</c:v>
                </c:pt>
                <c:pt idx="3051">
                  <c:v>3.5312499999989498E-2</c:v>
                </c:pt>
                <c:pt idx="3052">
                  <c:v>3.5324074074063502E-2</c:v>
                </c:pt>
                <c:pt idx="3053">
                  <c:v>3.5335648148137597E-2</c:v>
                </c:pt>
                <c:pt idx="3054">
                  <c:v>3.5347222222211698E-2</c:v>
                </c:pt>
                <c:pt idx="3055">
                  <c:v>3.5358796296285799E-2</c:v>
                </c:pt>
                <c:pt idx="3056">
                  <c:v>3.5370370370359797E-2</c:v>
                </c:pt>
                <c:pt idx="3057">
                  <c:v>3.5381944444433898E-2</c:v>
                </c:pt>
                <c:pt idx="3058">
                  <c:v>3.5393518518507999E-2</c:v>
                </c:pt>
                <c:pt idx="3059">
                  <c:v>3.5405092592582003E-2</c:v>
                </c:pt>
                <c:pt idx="3060">
                  <c:v>3.5416666666656098E-2</c:v>
                </c:pt>
                <c:pt idx="3061">
                  <c:v>3.5428240740730199E-2</c:v>
                </c:pt>
                <c:pt idx="3062">
                  <c:v>3.5439814814804203E-2</c:v>
                </c:pt>
                <c:pt idx="3063">
                  <c:v>3.5451388888878298E-2</c:v>
                </c:pt>
                <c:pt idx="3064">
                  <c:v>3.5462962962952399E-2</c:v>
                </c:pt>
                <c:pt idx="3065">
                  <c:v>3.54745370370265E-2</c:v>
                </c:pt>
                <c:pt idx="3066">
                  <c:v>3.5486111111100498E-2</c:v>
                </c:pt>
                <c:pt idx="3067">
                  <c:v>3.5497685185174599E-2</c:v>
                </c:pt>
                <c:pt idx="3068">
                  <c:v>3.55092592592487E-2</c:v>
                </c:pt>
                <c:pt idx="3069">
                  <c:v>3.5520833333322697E-2</c:v>
                </c:pt>
                <c:pt idx="3070">
                  <c:v>3.5532407407396799E-2</c:v>
                </c:pt>
                <c:pt idx="3071">
                  <c:v>3.55439814814709E-2</c:v>
                </c:pt>
                <c:pt idx="3072">
                  <c:v>3.5555555555544897E-2</c:v>
                </c:pt>
                <c:pt idx="3073">
                  <c:v>3.5567129629618999E-2</c:v>
                </c:pt>
                <c:pt idx="3074">
                  <c:v>3.55787037036931E-2</c:v>
                </c:pt>
                <c:pt idx="3075">
                  <c:v>3.5590277777767201E-2</c:v>
                </c:pt>
                <c:pt idx="3076">
                  <c:v>3.5601851851841199E-2</c:v>
                </c:pt>
                <c:pt idx="3077">
                  <c:v>3.56134259259153E-2</c:v>
                </c:pt>
                <c:pt idx="3078">
                  <c:v>3.5624999999989401E-2</c:v>
                </c:pt>
                <c:pt idx="3079">
                  <c:v>3.5636574074063398E-2</c:v>
                </c:pt>
                <c:pt idx="3080">
                  <c:v>3.56481481481375E-2</c:v>
                </c:pt>
                <c:pt idx="3081">
                  <c:v>3.5659722222211601E-2</c:v>
                </c:pt>
                <c:pt idx="3082">
                  <c:v>3.5671296296285702E-2</c:v>
                </c:pt>
                <c:pt idx="3083">
                  <c:v>3.56828703703597E-2</c:v>
                </c:pt>
                <c:pt idx="3084">
                  <c:v>3.5694444444433801E-2</c:v>
                </c:pt>
                <c:pt idx="3085">
                  <c:v>3.5706018518507902E-2</c:v>
                </c:pt>
                <c:pt idx="3086">
                  <c:v>3.57175925925819E-2</c:v>
                </c:pt>
                <c:pt idx="3087">
                  <c:v>3.5729166666656001E-2</c:v>
                </c:pt>
                <c:pt idx="3088">
                  <c:v>3.5740740740730102E-2</c:v>
                </c:pt>
                <c:pt idx="3089">
                  <c:v>3.57523148148041E-2</c:v>
                </c:pt>
                <c:pt idx="3090">
                  <c:v>3.5763888888878201E-2</c:v>
                </c:pt>
                <c:pt idx="3091">
                  <c:v>3.5775462962952302E-2</c:v>
                </c:pt>
                <c:pt idx="3092">
                  <c:v>3.5787037037026397E-2</c:v>
                </c:pt>
                <c:pt idx="3093">
                  <c:v>3.5798611111100401E-2</c:v>
                </c:pt>
                <c:pt idx="3094">
                  <c:v>3.5810185185174502E-2</c:v>
                </c:pt>
                <c:pt idx="3095">
                  <c:v>3.5821759259248603E-2</c:v>
                </c:pt>
                <c:pt idx="3096">
                  <c:v>3.5833333333322601E-2</c:v>
                </c:pt>
                <c:pt idx="3097">
                  <c:v>3.5844907407396702E-2</c:v>
                </c:pt>
                <c:pt idx="3098">
                  <c:v>3.5856481481470803E-2</c:v>
                </c:pt>
                <c:pt idx="3099">
                  <c:v>3.5868055555544801E-2</c:v>
                </c:pt>
                <c:pt idx="3100">
                  <c:v>3.5879629629618902E-2</c:v>
                </c:pt>
                <c:pt idx="3101">
                  <c:v>3.5891203703693003E-2</c:v>
                </c:pt>
                <c:pt idx="3102">
                  <c:v>3.5902777777767098E-2</c:v>
                </c:pt>
                <c:pt idx="3103">
                  <c:v>3.5914351851841102E-2</c:v>
                </c:pt>
                <c:pt idx="3104">
                  <c:v>3.5925925925915203E-2</c:v>
                </c:pt>
                <c:pt idx="3105">
                  <c:v>3.5937499999989297E-2</c:v>
                </c:pt>
                <c:pt idx="3106">
                  <c:v>3.5949074074063302E-2</c:v>
                </c:pt>
                <c:pt idx="3107">
                  <c:v>3.5960648148137403E-2</c:v>
                </c:pt>
                <c:pt idx="3108">
                  <c:v>3.5972222222211497E-2</c:v>
                </c:pt>
                <c:pt idx="3109">
                  <c:v>3.5983796296285502E-2</c:v>
                </c:pt>
                <c:pt idx="3110">
                  <c:v>3.5995370370359603E-2</c:v>
                </c:pt>
                <c:pt idx="3111">
                  <c:v>3.6006944444433697E-2</c:v>
                </c:pt>
                <c:pt idx="3112">
                  <c:v>3.6018518518507799E-2</c:v>
                </c:pt>
                <c:pt idx="3113">
                  <c:v>3.6030092592581803E-2</c:v>
                </c:pt>
                <c:pt idx="3114">
                  <c:v>3.6041666666655897E-2</c:v>
                </c:pt>
                <c:pt idx="3115">
                  <c:v>3.6053240740729998E-2</c:v>
                </c:pt>
                <c:pt idx="3116">
                  <c:v>3.6064814814804003E-2</c:v>
                </c:pt>
                <c:pt idx="3117">
                  <c:v>3.6076388888878097E-2</c:v>
                </c:pt>
                <c:pt idx="3118">
                  <c:v>3.6087962962952198E-2</c:v>
                </c:pt>
                <c:pt idx="3119">
                  <c:v>3.6099537037026203E-2</c:v>
                </c:pt>
                <c:pt idx="3120">
                  <c:v>3.6111111111100297E-2</c:v>
                </c:pt>
                <c:pt idx="3121">
                  <c:v>3.6122685185174398E-2</c:v>
                </c:pt>
                <c:pt idx="3122">
                  <c:v>3.61342592592485E-2</c:v>
                </c:pt>
                <c:pt idx="3123">
                  <c:v>3.6145833333322497E-2</c:v>
                </c:pt>
                <c:pt idx="3124">
                  <c:v>3.6157407407396598E-2</c:v>
                </c:pt>
                <c:pt idx="3125">
                  <c:v>3.6168981481470699E-2</c:v>
                </c:pt>
                <c:pt idx="3126">
                  <c:v>3.6180555555544697E-2</c:v>
                </c:pt>
                <c:pt idx="3127">
                  <c:v>3.6192129629618798E-2</c:v>
                </c:pt>
                <c:pt idx="3128">
                  <c:v>3.6203703703692899E-2</c:v>
                </c:pt>
                <c:pt idx="3129">
                  <c:v>3.6215277777766897E-2</c:v>
                </c:pt>
                <c:pt idx="3130">
                  <c:v>3.6226851851840998E-2</c:v>
                </c:pt>
                <c:pt idx="3131">
                  <c:v>3.6238425925915099E-2</c:v>
                </c:pt>
                <c:pt idx="3132">
                  <c:v>3.6249999999989201E-2</c:v>
                </c:pt>
                <c:pt idx="3133">
                  <c:v>3.6261574074063198E-2</c:v>
                </c:pt>
                <c:pt idx="3134">
                  <c:v>3.6273148148137299E-2</c:v>
                </c:pt>
                <c:pt idx="3135">
                  <c:v>3.62847222222114E-2</c:v>
                </c:pt>
                <c:pt idx="3136">
                  <c:v>3.6296296296285398E-2</c:v>
                </c:pt>
                <c:pt idx="3137">
                  <c:v>3.6307870370359499E-2</c:v>
                </c:pt>
                <c:pt idx="3138">
                  <c:v>3.63194444444336E-2</c:v>
                </c:pt>
                <c:pt idx="3139">
                  <c:v>3.6331018518507598E-2</c:v>
                </c:pt>
                <c:pt idx="3140">
                  <c:v>3.6342592592581699E-2</c:v>
                </c:pt>
                <c:pt idx="3141">
                  <c:v>3.63541666666558E-2</c:v>
                </c:pt>
                <c:pt idx="3142">
                  <c:v>3.6365740740729902E-2</c:v>
                </c:pt>
                <c:pt idx="3143">
                  <c:v>3.6377314814803899E-2</c:v>
                </c:pt>
                <c:pt idx="3144">
                  <c:v>3.6388888888878E-2</c:v>
                </c:pt>
                <c:pt idx="3145">
                  <c:v>3.6400462962952101E-2</c:v>
                </c:pt>
                <c:pt idx="3146">
                  <c:v>3.6412037037026099E-2</c:v>
                </c:pt>
                <c:pt idx="3147">
                  <c:v>3.64236111111002E-2</c:v>
                </c:pt>
                <c:pt idx="3148">
                  <c:v>3.6435185185174301E-2</c:v>
                </c:pt>
                <c:pt idx="3149">
                  <c:v>3.6446759259248403E-2</c:v>
                </c:pt>
                <c:pt idx="3150">
                  <c:v>3.64583333333224E-2</c:v>
                </c:pt>
                <c:pt idx="3151">
                  <c:v>3.6469907407396501E-2</c:v>
                </c:pt>
                <c:pt idx="3152">
                  <c:v>3.6481481481470603E-2</c:v>
                </c:pt>
                <c:pt idx="3153">
                  <c:v>3.64930555555446E-2</c:v>
                </c:pt>
                <c:pt idx="3154">
                  <c:v>3.6504629629618701E-2</c:v>
                </c:pt>
                <c:pt idx="3155">
                  <c:v>3.6516203703692802E-2</c:v>
                </c:pt>
                <c:pt idx="3156">
                  <c:v>3.65277777777668E-2</c:v>
                </c:pt>
                <c:pt idx="3157">
                  <c:v>3.6539351851840901E-2</c:v>
                </c:pt>
                <c:pt idx="3158">
                  <c:v>3.6550925925915002E-2</c:v>
                </c:pt>
                <c:pt idx="3159">
                  <c:v>3.6562499999989E-2</c:v>
                </c:pt>
                <c:pt idx="3160">
                  <c:v>3.6574074074063101E-2</c:v>
                </c:pt>
                <c:pt idx="3161">
                  <c:v>3.6585648148137202E-2</c:v>
                </c:pt>
                <c:pt idx="3162">
                  <c:v>3.6597222222211297E-2</c:v>
                </c:pt>
                <c:pt idx="3163">
                  <c:v>3.6608796296285301E-2</c:v>
                </c:pt>
                <c:pt idx="3164">
                  <c:v>3.6620370370359402E-2</c:v>
                </c:pt>
                <c:pt idx="3165">
                  <c:v>3.6631944444433497E-2</c:v>
                </c:pt>
                <c:pt idx="3166">
                  <c:v>3.6643518518507501E-2</c:v>
                </c:pt>
                <c:pt idx="3167">
                  <c:v>3.6655092592581602E-2</c:v>
                </c:pt>
                <c:pt idx="3168">
                  <c:v>3.6666666666655703E-2</c:v>
                </c:pt>
                <c:pt idx="3169">
                  <c:v>3.6678240740729798E-2</c:v>
                </c:pt>
                <c:pt idx="3170">
                  <c:v>3.6689814814803802E-2</c:v>
                </c:pt>
                <c:pt idx="3171">
                  <c:v>3.6701388888877903E-2</c:v>
                </c:pt>
                <c:pt idx="3172">
                  <c:v>3.6712962962951998E-2</c:v>
                </c:pt>
                <c:pt idx="3173">
                  <c:v>3.6724537037026002E-2</c:v>
                </c:pt>
                <c:pt idx="3174">
                  <c:v>3.6736111111100103E-2</c:v>
                </c:pt>
                <c:pt idx="3175">
                  <c:v>3.6747685185174198E-2</c:v>
                </c:pt>
                <c:pt idx="3176">
                  <c:v>3.6759259259248202E-2</c:v>
                </c:pt>
                <c:pt idx="3177">
                  <c:v>3.6770833333322303E-2</c:v>
                </c:pt>
                <c:pt idx="3178">
                  <c:v>3.6782407407396397E-2</c:v>
                </c:pt>
                <c:pt idx="3179">
                  <c:v>3.6793981481470402E-2</c:v>
                </c:pt>
                <c:pt idx="3180">
                  <c:v>3.6805555555544503E-2</c:v>
                </c:pt>
                <c:pt idx="3181">
                  <c:v>3.6817129629618597E-2</c:v>
                </c:pt>
                <c:pt idx="3182">
                  <c:v>3.6828703703692699E-2</c:v>
                </c:pt>
                <c:pt idx="3183">
                  <c:v>3.6840277777766703E-2</c:v>
                </c:pt>
                <c:pt idx="3184">
                  <c:v>3.6851851851840797E-2</c:v>
                </c:pt>
                <c:pt idx="3185">
                  <c:v>3.6863425925914899E-2</c:v>
                </c:pt>
                <c:pt idx="3186">
                  <c:v>3.6874999999988903E-2</c:v>
                </c:pt>
                <c:pt idx="3187">
                  <c:v>3.6886574074062997E-2</c:v>
                </c:pt>
                <c:pt idx="3188">
                  <c:v>3.6898148148137098E-2</c:v>
                </c:pt>
                <c:pt idx="3189">
                  <c:v>3.69097222222112E-2</c:v>
                </c:pt>
                <c:pt idx="3190">
                  <c:v>3.6921296296285197E-2</c:v>
                </c:pt>
                <c:pt idx="3191">
                  <c:v>3.6932870370359298E-2</c:v>
                </c:pt>
                <c:pt idx="3192">
                  <c:v>3.69444444444334E-2</c:v>
                </c:pt>
                <c:pt idx="3193">
                  <c:v>3.6956018518507397E-2</c:v>
                </c:pt>
                <c:pt idx="3194">
                  <c:v>3.6967592592581498E-2</c:v>
                </c:pt>
                <c:pt idx="3195">
                  <c:v>3.69791666666556E-2</c:v>
                </c:pt>
                <c:pt idx="3196">
                  <c:v>3.6990740740729597E-2</c:v>
                </c:pt>
                <c:pt idx="3197">
                  <c:v>3.7002314814803698E-2</c:v>
                </c:pt>
                <c:pt idx="3198">
                  <c:v>3.7013888888877799E-2</c:v>
                </c:pt>
                <c:pt idx="3199">
                  <c:v>3.7025462962951797E-2</c:v>
                </c:pt>
                <c:pt idx="3200">
                  <c:v>3.7037037037025898E-2</c:v>
                </c:pt>
                <c:pt idx="3201">
                  <c:v>3.7048611111099999E-2</c:v>
                </c:pt>
                <c:pt idx="3202">
                  <c:v>3.7060185185174101E-2</c:v>
                </c:pt>
                <c:pt idx="3203">
                  <c:v>3.7071759259248098E-2</c:v>
                </c:pt>
                <c:pt idx="3204">
                  <c:v>3.7083333333322199E-2</c:v>
                </c:pt>
                <c:pt idx="3205">
                  <c:v>3.7094907407396301E-2</c:v>
                </c:pt>
                <c:pt idx="3206">
                  <c:v>3.7106481481470298E-2</c:v>
                </c:pt>
                <c:pt idx="3207">
                  <c:v>3.7118055555544399E-2</c:v>
                </c:pt>
                <c:pt idx="3208">
                  <c:v>3.71296296296185E-2</c:v>
                </c:pt>
                <c:pt idx="3209">
                  <c:v>3.7141203703692602E-2</c:v>
                </c:pt>
                <c:pt idx="3210">
                  <c:v>3.7152777777766599E-2</c:v>
                </c:pt>
                <c:pt idx="3211">
                  <c:v>3.71643518518407E-2</c:v>
                </c:pt>
                <c:pt idx="3212">
                  <c:v>3.7175925925914802E-2</c:v>
                </c:pt>
                <c:pt idx="3213">
                  <c:v>3.7187499999988799E-2</c:v>
                </c:pt>
                <c:pt idx="3214">
                  <c:v>3.71990740740629E-2</c:v>
                </c:pt>
                <c:pt idx="3215">
                  <c:v>3.7210648148137002E-2</c:v>
                </c:pt>
                <c:pt idx="3216">
                  <c:v>3.7222222222210999E-2</c:v>
                </c:pt>
                <c:pt idx="3217">
                  <c:v>3.72337962962851E-2</c:v>
                </c:pt>
                <c:pt idx="3218">
                  <c:v>3.7245370370359202E-2</c:v>
                </c:pt>
                <c:pt idx="3219">
                  <c:v>3.7256944444433303E-2</c:v>
                </c:pt>
                <c:pt idx="3220">
                  <c:v>3.72685185185073E-2</c:v>
                </c:pt>
                <c:pt idx="3221">
                  <c:v>3.7280092592581401E-2</c:v>
                </c:pt>
                <c:pt idx="3222">
                  <c:v>3.7291666666655503E-2</c:v>
                </c:pt>
                <c:pt idx="3223">
                  <c:v>3.73032407407295E-2</c:v>
                </c:pt>
                <c:pt idx="3224">
                  <c:v>3.7314814814803601E-2</c:v>
                </c:pt>
                <c:pt idx="3225">
                  <c:v>3.7326388888877703E-2</c:v>
                </c:pt>
                <c:pt idx="3226">
                  <c:v>3.73379629629517E-2</c:v>
                </c:pt>
                <c:pt idx="3227">
                  <c:v>3.7349537037025801E-2</c:v>
                </c:pt>
                <c:pt idx="3228">
                  <c:v>3.7361111111099903E-2</c:v>
                </c:pt>
                <c:pt idx="3229">
                  <c:v>3.7372685185173997E-2</c:v>
                </c:pt>
                <c:pt idx="3230">
                  <c:v>3.7384259259248001E-2</c:v>
                </c:pt>
                <c:pt idx="3231">
                  <c:v>3.7395833333322102E-2</c:v>
                </c:pt>
                <c:pt idx="3232">
                  <c:v>3.7407407407396197E-2</c:v>
                </c:pt>
                <c:pt idx="3233">
                  <c:v>3.7418981481470201E-2</c:v>
                </c:pt>
                <c:pt idx="3234">
                  <c:v>3.7430555555544302E-2</c:v>
                </c:pt>
                <c:pt idx="3235">
                  <c:v>3.7442129629618397E-2</c:v>
                </c:pt>
                <c:pt idx="3236">
                  <c:v>3.7453703703692401E-2</c:v>
                </c:pt>
                <c:pt idx="3237">
                  <c:v>3.7465277777766502E-2</c:v>
                </c:pt>
                <c:pt idx="3238">
                  <c:v>3.7476851851840597E-2</c:v>
                </c:pt>
                <c:pt idx="3239">
                  <c:v>3.7488425925914698E-2</c:v>
                </c:pt>
                <c:pt idx="3240">
                  <c:v>3.7499999999988702E-2</c:v>
                </c:pt>
                <c:pt idx="3241">
                  <c:v>3.7511574074062803E-2</c:v>
                </c:pt>
                <c:pt idx="3242">
                  <c:v>3.7523148148136898E-2</c:v>
                </c:pt>
                <c:pt idx="3243">
                  <c:v>3.7534722222210902E-2</c:v>
                </c:pt>
                <c:pt idx="3244">
                  <c:v>3.7546296296285003E-2</c:v>
                </c:pt>
                <c:pt idx="3245">
                  <c:v>3.7557870370359098E-2</c:v>
                </c:pt>
                <c:pt idx="3246">
                  <c:v>3.7569444444433102E-2</c:v>
                </c:pt>
                <c:pt idx="3247">
                  <c:v>3.7581018518507203E-2</c:v>
                </c:pt>
                <c:pt idx="3248">
                  <c:v>3.7592592592581298E-2</c:v>
                </c:pt>
                <c:pt idx="3249">
                  <c:v>3.7604166666655399E-2</c:v>
                </c:pt>
                <c:pt idx="3250">
                  <c:v>3.7615740740729403E-2</c:v>
                </c:pt>
                <c:pt idx="3251">
                  <c:v>3.7627314814803497E-2</c:v>
                </c:pt>
                <c:pt idx="3252">
                  <c:v>3.7638888888877599E-2</c:v>
                </c:pt>
                <c:pt idx="3253">
                  <c:v>3.7650462962951603E-2</c:v>
                </c:pt>
                <c:pt idx="3254">
                  <c:v>3.7662037037025697E-2</c:v>
                </c:pt>
                <c:pt idx="3255">
                  <c:v>3.7673611111099799E-2</c:v>
                </c:pt>
                <c:pt idx="3256">
                  <c:v>3.7685185185173803E-2</c:v>
                </c:pt>
                <c:pt idx="3257">
                  <c:v>3.7696759259247897E-2</c:v>
                </c:pt>
                <c:pt idx="3258">
                  <c:v>3.7708333333321999E-2</c:v>
                </c:pt>
                <c:pt idx="3259">
                  <c:v>3.77199074073961E-2</c:v>
                </c:pt>
                <c:pt idx="3260">
                  <c:v>3.7731481481470097E-2</c:v>
                </c:pt>
                <c:pt idx="3261">
                  <c:v>3.7743055555544198E-2</c:v>
                </c:pt>
                <c:pt idx="3262">
                  <c:v>3.77546296296183E-2</c:v>
                </c:pt>
                <c:pt idx="3263">
                  <c:v>3.7766203703692297E-2</c:v>
                </c:pt>
                <c:pt idx="3264">
                  <c:v>3.7777777777766398E-2</c:v>
                </c:pt>
                <c:pt idx="3265">
                  <c:v>3.77893518518405E-2</c:v>
                </c:pt>
                <c:pt idx="3266">
                  <c:v>3.7800925925914497E-2</c:v>
                </c:pt>
                <c:pt idx="3267">
                  <c:v>3.7812499999988598E-2</c:v>
                </c:pt>
                <c:pt idx="3268">
                  <c:v>3.78240740740627E-2</c:v>
                </c:pt>
                <c:pt idx="3269">
                  <c:v>3.7835648148136801E-2</c:v>
                </c:pt>
                <c:pt idx="3270">
                  <c:v>3.7847222222210798E-2</c:v>
                </c:pt>
                <c:pt idx="3271">
                  <c:v>3.78587962962849E-2</c:v>
                </c:pt>
                <c:pt idx="3272">
                  <c:v>3.7870370370359001E-2</c:v>
                </c:pt>
                <c:pt idx="3273">
                  <c:v>3.7881944444432998E-2</c:v>
                </c:pt>
                <c:pt idx="3274">
                  <c:v>3.7893518518507099E-2</c:v>
                </c:pt>
                <c:pt idx="3275">
                  <c:v>3.7905092592581201E-2</c:v>
                </c:pt>
                <c:pt idx="3276">
                  <c:v>3.7916666666655302E-2</c:v>
                </c:pt>
                <c:pt idx="3277">
                  <c:v>3.7928240740729299E-2</c:v>
                </c:pt>
                <c:pt idx="3278">
                  <c:v>3.7939814814803401E-2</c:v>
                </c:pt>
                <c:pt idx="3279">
                  <c:v>3.7951388888877502E-2</c:v>
                </c:pt>
                <c:pt idx="3280">
                  <c:v>3.7962962962951499E-2</c:v>
                </c:pt>
                <c:pt idx="3281">
                  <c:v>3.7974537037025601E-2</c:v>
                </c:pt>
                <c:pt idx="3282">
                  <c:v>3.7986111111099702E-2</c:v>
                </c:pt>
                <c:pt idx="3283">
                  <c:v>3.7997685185173699E-2</c:v>
                </c:pt>
                <c:pt idx="3284">
                  <c:v>3.80092592592478E-2</c:v>
                </c:pt>
                <c:pt idx="3285">
                  <c:v>3.8020833333321902E-2</c:v>
                </c:pt>
                <c:pt idx="3286">
                  <c:v>3.8032407407396003E-2</c:v>
                </c:pt>
                <c:pt idx="3287">
                  <c:v>3.804398148147E-2</c:v>
                </c:pt>
                <c:pt idx="3288">
                  <c:v>3.8055555555544102E-2</c:v>
                </c:pt>
                <c:pt idx="3289">
                  <c:v>3.8067129629618203E-2</c:v>
                </c:pt>
                <c:pt idx="3290">
                  <c:v>3.80787037036922E-2</c:v>
                </c:pt>
                <c:pt idx="3291">
                  <c:v>3.8090277777766302E-2</c:v>
                </c:pt>
                <c:pt idx="3292">
                  <c:v>3.8101851851840403E-2</c:v>
                </c:pt>
                <c:pt idx="3293">
                  <c:v>3.81134259259144E-2</c:v>
                </c:pt>
                <c:pt idx="3294">
                  <c:v>3.8124999999988501E-2</c:v>
                </c:pt>
                <c:pt idx="3295">
                  <c:v>3.8136574074062603E-2</c:v>
                </c:pt>
                <c:pt idx="3296">
                  <c:v>3.8148148148136697E-2</c:v>
                </c:pt>
                <c:pt idx="3297">
                  <c:v>3.8159722222210701E-2</c:v>
                </c:pt>
                <c:pt idx="3298">
                  <c:v>3.8171296296284803E-2</c:v>
                </c:pt>
                <c:pt idx="3299">
                  <c:v>3.8182870370358897E-2</c:v>
                </c:pt>
                <c:pt idx="3300">
                  <c:v>3.8194444444432901E-2</c:v>
                </c:pt>
                <c:pt idx="3301">
                  <c:v>3.8206018518507003E-2</c:v>
                </c:pt>
                <c:pt idx="3302">
                  <c:v>3.8217592592581097E-2</c:v>
                </c:pt>
                <c:pt idx="3303">
                  <c:v>3.8229166666655101E-2</c:v>
                </c:pt>
                <c:pt idx="3304">
                  <c:v>3.8240740740729202E-2</c:v>
                </c:pt>
                <c:pt idx="3305">
                  <c:v>3.8252314814803297E-2</c:v>
                </c:pt>
                <c:pt idx="3306">
                  <c:v>3.8263888888877398E-2</c:v>
                </c:pt>
                <c:pt idx="3307">
                  <c:v>3.8275462962951402E-2</c:v>
                </c:pt>
                <c:pt idx="3308">
                  <c:v>3.8287037037025497E-2</c:v>
                </c:pt>
                <c:pt idx="3309">
                  <c:v>3.8298611111099598E-2</c:v>
                </c:pt>
                <c:pt idx="3310">
                  <c:v>3.8310185185173602E-2</c:v>
                </c:pt>
                <c:pt idx="3311">
                  <c:v>3.8321759259247697E-2</c:v>
                </c:pt>
                <c:pt idx="3312">
                  <c:v>3.8333333333321798E-2</c:v>
                </c:pt>
                <c:pt idx="3313">
                  <c:v>3.8344907407395802E-2</c:v>
                </c:pt>
                <c:pt idx="3314">
                  <c:v>3.8356481481469903E-2</c:v>
                </c:pt>
                <c:pt idx="3315">
                  <c:v>3.8368055555543998E-2</c:v>
                </c:pt>
                <c:pt idx="3316">
                  <c:v>3.8379629629618099E-2</c:v>
                </c:pt>
                <c:pt idx="3317">
                  <c:v>3.8391203703692103E-2</c:v>
                </c:pt>
                <c:pt idx="3318">
                  <c:v>3.8402777777766198E-2</c:v>
                </c:pt>
                <c:pt idx="3319">
                  <c:v>3.8414351851840299E-2</c:v>
                </c:pt>
                <c:pt idx="3320">
                  <c:v>3.8425925925914303E-2</c:v>
                </c:pt>
                <c:pt idx="3321">
                  <c:v>3.8437499999988398E-2</c:v>
                </c:pt>
                <c:pt idx="3322">
                  <c:v>3.8449074074062499E-2</c:v>
                </c:pt>
                <c:pt idx="3323">
                  <c:v>3.8460648148136503E-2</c:v>
                </c:pt>
                <c:pt idx="3324">
                  <c:v>3.8472222222210598E-2</c:v>
                </c:pt>
                <c:pt idx="3325">
                  <c:v>3.8483796296284699E-2</c:v>
                </c:pt>
                <c:pt idx="3326">
                  <c:v>3.84953703703588E-2</c:v>
                </c:pt>
                <c:pt idx="3327">
                  <c:v>3.8506944444432797E-2</c:v>
                </c:pt>
                <c:pt idx="3328">
                  <c:v>3.8518518518506899E-2</c:v>
                </c:pt>
                <c:pt idx="3329">
                  <c:v>3.8530092592581E-2</c:v>
                </c:pt>
                <c:pt idx="3330">
                  <c:v>3.8541666666654997E-2</c:v>
                </c:pt>
                <c:pt idx="3331">
                  <c:v>3.8553240740729099E-2</c:v>
                </c:pt>
                <c:pt idx="3332">
                  <c:v>3.85648148148032E-2</c:v>
                </c:pt>
                <c:pt idx="3333">
                  <c:v>3.8576388888877197E-2</c:v>
                </c:pt>
                <c:pt idx="3334">
                  <c:v>3.8587962962951299E-2</c:v>
                </c:pt>
                <c:pt idx="3335">
                  <c:v>3.85995370370254E-2</c:v>
                </c:pt>
                <c:pt idx="3336">
                  <c:v>3.8611111111099501E-2</c:v>
                </c:pt>
                <c:pt idx="3337">
                  <c:v>3.8622685185173498E-2</c:v>
                </c:pt>
                <c:pt idx="3338">
                  <c:v>3.86342592592476E-2</c:v>
                </c:pt>
                <c:pt idx="3339">
                  <c:v>3.8645833333321701E-2</c:v>
                </c:pt>
                <c:pt idx="3340">
                  <c:v>3.8657407407395698E-2</c:v>
                </c:pt>
                <c:pt idx="3341">
                  <c:v>3.86689814814698E-2</c:v>
                </c:pt>
                <c:pt idx="3342">
                  <c:v>3.8680555555543901E-2</c:v>
                </c:pt>
                <c:pt idx="3343">
                  <c:v>3.8692129629617898E-2</c:v>
                </c:pt>
                <c:pt idx="3344">
                  <c:v>3.8703703703692E-2</c:v>
                </c:pt>
                <c:pt idx="3345">
                  <c:v>3.8715277777766101E-2</c:v>
                </c:pt>
                <c:pt idx="3346">
                  <c:v>3.8726851851840202E-2</c:v>
                </c:pt>
                <c:pt idx="3347">
                  <c:v>3.8738425925914199E-2</c:v>
                </c:pt>
                <c:pt idx="3348">
                  <c:v>3.8749999999988301E-2</c:v>
                </c:pt>
                <c:pt idx="3349">
                  <c:v>3.8761574074062402E-2</c:v>
                </c:pt>
                <c:pt idx="3350">
                  <c:v>3.8773148148136399E-2</c:v>
                </c:pt>
                <c:pt idx="3351">
                  <c:v>3.8784722222210501E-2</c:v>
                </c:pt>
                <c:pt idx="3352">
                  <c:v>3.8796296296284602E-2</c:v>
                </c:pt>
                <c:pt idx="3353">
                  <c:v>3.8807870370358703E-2</c:v>
                </c:pt>
                <c:pt idx="3354">
                  <c:v>3.8819444444432701E-2</c:v>
                </c:pt>
                <c:pt idx="3355">
                  <c:v>3.8831018518506802E-2</c:v>
                </c:pt>
                <c:pt idx="3356">
                  <c:v>3.8842592592580903E-2</c:v>
                </c:pt>
                <c:pt idx="3357">
                  <c:v>3.88541666666549E-2</c:v>
                </c:pt>
                <c:pt idx="3358">
                  <c:v>3.8865740740729002E-2</c:v>
                </c:pt>
                <c:pt idx="3359">
                  <c:v>3.8877314814803103E-2</c:v>
                </c:pt>
                <c:pt idx="3360">
                  <c:v>3.88888888888771E-2</c:v>
                </c:pt>
                <c:pt idx="3361">
                  <c:v>3.8900462962951202E-2</c:v>
                </c:pt>
                <c:pt idx="3362">
                  <c:v>3.8912037037025303E-2</c:v>
                </c:pt>
                <c:pt idx="3363">
                  <c:v>3.89236111110993E-2</c:v>
                </c:pt>
                <c:pt idx="3364">
                  <c:v>3.8935185185173402E-2</c:v>
                </c:pt>
                <c:pt idx="3365">
                  <c:v>3.8946759259247503E-2</c:v>
                </c:pt>
                <c:pt idx="3366">
                  <c:v>3.8958333333321597E-2</c:v>
                </c:pt>
                <c:pt idx="3367">
                  <c:v>3.8969907407395601E-2</c:v>
                </c:pt>
                <c:pt idx="3368">
                  <c:v>3.8981481481469703E-2</c:v>
                </c:pt>
                <c:pt idx="3369">
                  <c:v>3.8993055555543797E-2</c:v>
                </c:pt>
                <c:pt idx="3370">
                  <c:v>3.9004629629617801E-2</c:v>
                </c:pt>
                <c:pt idx="3371">
                  <c:v>3.9016203703691903E-2</c:v>
                </c:pt>
                <c:pt idx="3372">
                  <c:v>3.9027777777765997E-2</c:v>
                </c:pt>
                <c:pt idx="3373">
                  <c:v>3.9039351851840098E-2</c:v>
                </c:pt>
                <c:pt idx="3374">
                  <c:v>3.9050925925914103E-2</c:v>
                </c:pt>
                <c:pt idx="3375">
                  <c:v>3.9062499999988197E-2</c:v>
                </c:pt>
                <c:pt idx="3376">
                  <c:v>3.9074074074062298E-2</c:v>
                </c:pt>
                <c:pt idx="3377">
                  <c:v>3.9085648148136302E-2</c:v>
                </c:pt>
                <c:pt idx="3378">
                  <c:v>3.9097222222210397E-2</c:v>
                </c:pt>
                <c:pt idx="3379">
                  <c:v>3.9108796296284498E-2</c:v>
                </c:pt>
                <c:pt idx="3380">
                  <c:v>3.9120370370358502E-2</c:v>
                </c:pt>
                <c:pt idx="3381">
                  <c:v>3.9131944444432597E-2</c:v>
                </c:pt>
                <c:pt idx="3382">
                  <c:v>3.9143518518506698E-2</c:v>
                </c:pt>
                <c:pt idx="3383">
                  <c:v>3.9155092592580702E-2</c:v>
                </c:pt>
                <c:pt idx="3384">
                  <c:v>3.9166666666654797E-2</c:v>
                </c:pt>
                <c:pt idx="3385">
                  <c:v>3.9178240740728898E-2</c:v>
                </c:pt>
                <c:pt idx="3386">
                  <c:v>3.9189814814802999E-2</c:v>
                </c:pt>
                <c:pt idx="3387">
                  <c:v>3.9201388888877003E-2</c:v>
                </c:pt>
                <c:pt idx="3388">
                  <c:v>3.9212962962951098E-2</c:v>
                </c:pt>
                <c:pt idx="3389">
                  <c:v>3.9224537037025199E-2</c:v>
                </c:pt>
                <c:pt idx="3390">
                  <c:v>3.9236111111099203E-2</c:v>
                </c:pt>
                <c:pt idx="3391">
                  <c:v>3.9247685185173298E-2</c:v>
                </c:pt>
                <c:pt idx="3392">
                  <c:v>3.9259259259247399E-2</c:v>
                </c:pt>
                <c:pt idx="3393">
                  <c:v>3.92708333333215E-2</c:v>
                </c:pt>
                <c:pt idx="3394">
                  <c:v>3.9282407407395498E-2</c:v>
                </c:pt>
                <c:pt idx="3395">
                  <c:v>3.9293981481469599E-2</c:v>
                </c:pt>
                <c:pt idx="3396">
                  <c:v>3.93055555555437E-2</c:v>
                </c:pt>
                <c:pt idx="3397">
                  <c:v>3.9317129629617698E-2</c:v>
                </c:pt>
                <c:pt idx="3398">
                  <c:v>3.9328703703691799E-2</c:v>
                </c:pt>
                <c:pt idx="3399">
                  <c:v>3.93402777777659E-2</c:v>
                </c:pt>
                <c:pt idx="3400">
                  <c:v>3.9351851851839897E-2</c:v>
                </c:pt>
                <c:pt idx="3401">
                  <c:v>3.9363425925913999E-2</c:v>
                </c:pt>
                <c:pt idx="3402">
                  <c:v>3.93749999999881E-2</c:v>
                </c:pt>
                <c:pt idx="3403">
                  <c:v>3.9386574074062097E-2</c:v>
                </c:pt>
                <c:pt idx="3404">
                  <c:v>3.9398148148136199E-2</c:v>
                </c:pt>
                <c:pt idx="3405">
                  <c:v>3.94097222222103E-2</c:v>
                </c:pt>
                <c:pt idx="3406">
                  <c:v>3.9421296296284401E-2</c:v>
                </c:pt>
                <c:pt idx="3407">
                  <c:v>3.9432870370358399E-2</c:v>
                </c:pt>
                <c:pt idx="3408">
                  <c:v>3.94444444444325E-2</c:v>
                </c:pt>
                <c:pt idx="3409">
                  <c:v>3.9456018518506601E-2</c:v>
                </c:pt>
                <c:pt idx="3410">
                  <c:v>3.9467592592580598E-2</c:v>
                </c:pt>
                <c:pt idx="3411">
                  <c:v>3.94791666666547E-2</c:v>
                </c:pt>
                <c:pt idx="3412">
                  <c:v>3.9490740740728801E-2</c:v>
                </c:pt>
                <c:pt idx="3413">
                  <c:v>3.9502314814802902E-2</c:v>
                </c:pt>
                <c:pt idx="3414">
                  <c:v>3.95138888888769E-2</c:v>
                </c:pt>
                <c:pt idx="3415">
                  <c:v>3.9525462962951001E-2</c:v>
                </c:pt>
                <c:pt idx="3416">
                  <c:v>3.9537037037025102E-2</c:v>
                </c:pt>
                <c:pt idx="3417">
                  <c:v>3.95486111110991E-2</c:v>
                </c:pt>
                <c:pt idx="3418">
                  <c:v>3.9560185185173201E-2</c:v>
                </c:pt>
                <c:pt idx="3419">
                  <c:v>3.9571759259247302E-2</c:v>
                </c:pt>
                <c:pt idx="3420">
                  <c:v>3.9583333333321299E-2</c:v>
                </c:pt>
                <c:pt idx="3421">
                  <c:v>3.9594907407395401E-2</c:v>
                </c:pt>
                <c:pt idx="3422">
                  <c:v>3.9606481481469502E-2</c:v>
                </c:pt>
                <c:pt idx="3423">
                  <c:v>3.9618055555543603E-2</c:v>
                </c:pt>
                <c:pt idx="3424">
                  <c:v>3.9629629629617601E-2</c:v>
                </c:pt>
                <c:pt idx="3425">
                  <c:v>3.9641203703691702E-2</c:v>
                </c:pt>
                <c:pt idx="3426">
                  <c:v>3.9652777777765803E-2</c:v>
                </c:pt>
                <c:pt idx="3427">
                  <c:v>3.9664351851839801E-2</c:v>
                </c:pt>
                <c:pt idx="3428">
                  <c:v>3.9675925925913902E-2</c:v>
                </c:pt>
                <c:pt idx="3429">
                  <c:v>3.9687499999988003E-2</c:v>
                </c:pt>
                <c:pt idx="3430">
                  <c:v>3.9699074074062E-2</c:v>
                </c:pt>
                <c:pt idx="3431">
                  <c:v>3.9710648148136102E-2</c:v>
                </c:pt>
                <c:pt idx="3432">
                  <c:v>3.9722222222210203E-2</c:v>
                </c:pt>
                <c:pt idx="3433">
                  <c:v>3.9733796296284297E-2</c:v>
                </c:pt>
                <c:pt idx="3434">
                  <c:v>3.9745370370358302E-2</c:v>
                </c:pt>
                <c:pt idx="3435">
                  <c:v>3.9756944444432403E-2</c:v>
                </c:pt>
                <c:pt idx="3436">
                  <c:v>3.9768518518506497E-2</c:v>
                </c:pt>
                <c:pt idx="3437">
                  <c:v>3.9780092592580502E-2</c:v>
                </c:pt>
                <c:pt idx="3438">
                  <c:v>3.9791666666654603E-2</c:v>
                </c:pt>
                <c:pt idx="3439">
                  <c:v>3.9803240740728697E-2</c:v>
                </c:pt>
                <c:pt idx="3440">
                  <c:v>3.9814814814802701E-2</c:v>
                </c:pt>
                <c:pt idx="3441">
                  <c:v>3.9826388888876803E-2</c:v>
                </c:pt>
                <c:pt idx="3442">
                  <c:v>3.9837962962950897E-2</c:v>
                </c:pt>
                <c:pt idx="3443">
                  <c:v>3.9849537037024998E-2</c:v>
                </c:pt>
                <c:pt idx="3444">
                  <c:v>3.9861111111099003E-2</c:v>
                </c:pt>
                <c:pt idx="3445">
                  <c:v>3.9872685185173097E-2</c:v>
                </c:pt>
                <c:pt idx="3446">
                  <c:v>3.9884259259247198E-2</c:v>
                </c:pt>
                <c:pt idx="3447">
                  <c:v>3.9895833333321203E-2</c:v>
                </c:pt>
                <c:pt idx="3448">
                  <c:v>3.9907407407395297E-2</c:v>
                </c:pt>
                <c:pt idx="3449">
                  <c:v>3.9918981481469398E-2</c:v>
                </c:pt>
                <c:pt idx="3450">
                  <c:v>3.9930555555543402E-2</c:v>
                </c:pt>
                <c:pt idx="3451">
                  <c:v>3.9942129629617497E-2</c:v>
                </c:pt>
                <c:pt idx="3452">
                  <c:v>3.9953703703691598E-2</c:v>
                </c:pt>
                <c:pt idx="3453">
                  <c:v>3.99652777777657E-2</c:v>
                </c:pt>
                <c:pt idx="3454">
                  <c:v>3.9976851851839697E-2</c:v>
                </c:pt>
                <c:pt idx="3455">
                  <c:v>3.9988425925913798E-2</c:v>
                </c:pt>
                <c:pt idx="3456">
                  <c:v>3.9999999999987899E-2</c:v>
                </c:pt>
                <c:pt idx="3457">
                  <c:v>4.0011574074061897E-2</c:v>
                </c:pt>
                <c:pt idx="3458">
                  <c:v>4.0023148148135998E-2</c:v>
                </c:pt>
                <c:pt idx="3459">
                  <c:v>4.0034722222210099E-2</c:v>
                </c:pt>
                <c:pt idx="3460">
                  <c:v>4.0046296296284097E-2</c:v>
                </c:pt>
                <c:pt idx="3461">
                  <c:v>4.0057870370358198E-2</c:v>
                </c:pt>
                <c:pt idx="3462">
                  <c:v>4.0069444444432299E-2</c:v>
                </c:pt>
                <c:pt idx="3463">
                  <c:v>4.0081018518506401E-2</c:v>
                </c:pt>
                <c:pt idx="3464">
                  <c:v>4.0092592592580398E-2</c:v>
                </c:pt>
                <c:pt idx="3465">
                  <c:v>4.0104166666654499E-2</c:v>
                </c:pt>
                <c:pt idx="3466">
                  <c:v>4.01157407407286E-2</c:v>
                </c:pt>
                <c:pt idx="3467">
                  <c:v>4.0127314814802598E-2</c:v>
                </c:pt>
                <c:pt idx="3468">
                  <c:v>4.0138888888876699E-2</c:v>
                </c:pt>
                <c:pt idx="3469">
                  <c:v>4.01504629629508E-2</c:v>
                </c:pt>
                <c:pt idx="3470">
                  <c:v>4.0162037037024902E-2</c:v>
                </c:pt>
                <c:pt idx="3471">
                  <c:v>4.0173611111098899E-2</c:v>
                </c:pt>
                <c:pt idx="3472">
                  <c:v>4.0185185185173E-2</c:v>
                </c:pt>
                <c:pt idx="3473">
                  <c:v>4.0196759259247102E-2</c:v>
                </c:pt>
                <c:pt idx="3474">
                  <c:v>4.0208333333321099E-2</c:v>
                </c:pt>
                <c:pt idx="3475">
                  <c:v>4.02199074073952E-2</c:v>
                </c:pt>
                <c:pt idx="3476">
                  <c:v>4.0231481481469301E-2</c:v>
                </c:pt>
                <c:pt idx="3477">
                  <c:v>4.0243055555543299E-2</c:v>
                </c:pt>
                <c:pt idx="3478">
                  <c:v>4.02546296296174E-2</c:v>
                </c:pt>
                <c:pt idx="3479">
                  <c:v>4.0266203703691501E-2</c:v>
                </c:pt>
                <c:pt idx="3480">
                  <c:v>4.0277777777765603E-2</c:v>
                </c:pt>
                <c:pt idx="3481">
                  <c:v>4.02893518518396E-2</c:v>
                </c:pt>
                <c:pt idx="3482">
                  <c:v>4.0300925925913701E-2</c:v>
                </c:pt>
                <c:pt idx="3483">
                  <c:v>4.0312499999987803E-2</c:v>
                </c:pt>
                <c:pt idx="3484">
                  <c:v>4.03240740740618E-2</c:v>
                </c:pt>
                <c:pt idx="3485">
                  <c:v>4.0335648148135901E-2</c:v>
                </c:pt>
                <c:pt idx="3486">
                  <c:v>4.0347222222210002E-2</c:v>
                </c:pt>
                <c:pt idx="3487">
                  <c:v>4.0358796296284E-2</c:v>
                </c:pt>
                <c:pt idx="3488">
                  <c:v>4.0370370370358101E-2</c:v>
                </c:pt>
                <c:pt idx="3489">
                  <c:v>4.0381944444432202E-2</c:v>
                </c:pt>
                <c:pt idx="3490">
                  <c:v>4.0393518518506297E-2</c:v>
                </c:pt>
                <c:pt idx="3491">
                  <c:v>4.0405092592580301E-2</c:v>
                </c:pt>
                <c:pt idx="3492">
                  <c:v>4.0416666666654402E-2</c:v>
                </c:pt>
                <c:pt idx="3493">
                  <c:v>4.0428240740728497E-2</c:v>
                </c:pt>
                <c:pt idx="3494">
                  <c:v>4.0439814814802501E-2</c:v>
                </c:pt>
                <c:pt idx="3495">
                  <c:v>4.0451388888876602E-2</c:v>
                </c:pt>
                <c:pt idx="3496">
                  <c:v>4.0462962962950703E-2</c:v>
                </c:pt>
                <c:pt idx="3497">
                  <c:v>4.0474537037024701E-2</c:v>
                </c:pt>
                <c:pt idx="3498">
                  <c:v>4.0486111111098802E-2</c:v>
                </c:pt>
                <c:pt idx="3499">
                  <c:v>4.0497685185172903E-2</c:v>
                </c:pt>
                <c:pt idx="3500">
                  <c:v>4.0509259259246998E-2</c:v>
                </c:pt>
                <c:pt idx="3501">
                  <c:v>4.0520833333321002E-2</c:v>
                </c:pt>
                <c:pt idx="3502">
                  <c:v>4.0532407407395103E-2</c:v>
                </c:pt>
                <c:pt idx="3503">
                  <c:v>4.0543981481469198E-2</c:v>
                </c:pt>
                <c:pt idx="3504">
                  <c:v>4.0555555555543202E-2</c:v>
                </c:pt>
                <c:pt idx="3505">
                  <c:v>4.0567129629617303E-2</c:v>
                </c:pt>
                <c:pt idx="3506">
                  <c:v>4.0578703703691398E-2</c:v>
                </c:pt>
                <c:pt idx="3507">
                  <c:v>4.0590277777765402E-2</c:v>
                </c:pt>
                <c:pt idx="3508">
                  <c:v>4.0601851851839503E-2</c:v>
                </c:pt>
                <c:pt idx="3509">
                  <c:v>4.0613425925913597E-2</c:v>
                </c:pt>
                <c:pt idx="3510">
                  <c:v>4.0624999999987699E-2</c:v>
                </c:pt>
                <c:pt idx="3511">
                  <c:v>4.0636574074061703E-2</c:v>
                </c:pt>
                <c:pt idx="3512">
                  <c:v>4.0648148148135797E-2</c:v>
                </c:pt>
                <c:pt idx="3513">
                  <c:v>4.0659722222209899E-2</c:v>
                </c:pt>
                <c:pt idx="3514">
                  <c:v>4.0671296296283903E-2</c:v>
                </c:pt>
                <c:pt idx="3515">
                  <c:v>4.0682870370357997E-2</c:v>
                </c:pt>
                <c:pt idx="3516">
                  <c:v>4.0694444444432099E-2</c:v>
                </c:pt>
                <c:pt idx="3517">
                  <c:v>4.0706018518506103E-2</c:v>
                </c:pt>
                <c:pt idx="3518">
                  <c:v>4.0717592592580197E-2</c:v>
                </c:pt>
                <c:pt idx="3519">
                  <c:v>4.0729166666654298E-2</c:v>
                </c:pt>
                <c:pt idx="3520">
                  <c:v>4.07407407407284E-2</c:v>
                </c:pt>
                <c:pt idx="3521">
                  <c:v>4.0752314814802397E-2</c:v>
                </c:pt>
                <c:pt idx="3522">
                  <c:v>4.0763888888876498E-2</c:v>
                </c:pt>
                <c:pt idx="3523">
                  <c:v>4.07754629629506E-2</c:v>
                </c:pt>
                <c:pt idx="3524">
                  <c:v>4.0787037037024597E-2</c:v>
                </c:pt>
                <c:pt idx="3525">
                  <c:v>4.0798611111098698E-2</c:v>
                </c:pt>
                <c:pt idx="3526">
                  <c:v>4.08101851851728E-2</c:v>
                </c:pt>
                <c:pt idx="3527">
                  <c:v>4.0821759259246797E-2</c:v>
                </c:pt>
                <c:pt idx="3528">
                  <c:v>4.0833333333320898E-2</c:v>
                </c:pt>
                <c:pt idx="3529">
                  <c:v>4.0844907407394999E-2</c:v>
                </c:pt>
                <c:pt idx="3530">
                  <c:v>4.0856481481469101E-2</c:v>
                </c:pt>
                <c:pt idx="3531">
                  <c:v>4.0868055555543098E-2</c:v>
                </c:pt>
                <c:pt idx="3532">
                  <c:v>4.0879629629617199E-2</c:v>
                </c:pt>
                <c:pt idx="3533">
                  <c:v>4.0891203703691301E-2</c:v>
                </c:pt>
                <c:pt idx="3534">
                  <c:v>4.0902777777765298E-2</c:v>
                </c:pt>
                <c:pt idx="3535">
                  <c:v>4.0914351851839399E-2</c:v>
                </c:pt>
                <c:pt idx="3536">
                  <c:v>4.0925925925913501E-2</c:v>
                </c:pt>
                <c:pt idx="3537">
                  <c:v>4.0937499999987602E-2</c:v>
                </c:pt>
                <c:pt idx="3538">
                  <c:v>4.0949074074061599E-2</c:v>
                </c:pt>
                <c:pt idx="3539">
                  <c:v>4.09606481481357E-2</c:v>
                </c:pt>
                <c:pt idx="3540">
                  <c:v>4.0972222222209802E-2</c:v>
                </c:pt>
                <c:pt idx="3541">
                  <c:v>4.0983796296283799E-2</c:v>
                </c:pt>
                <c:pt idx="3542">
                  <c:v>4.09953703703579E-2</c:v>
                </c:pt>
                <c:pt idx="3543">
                  <c:v>4.1006944444432002E-2</c:v>
                </c:pt>
                <c:pt idx="3544">
                  <c:v>4.1018518518505999E-2</c:v>
                </c:pt>
                <c:pt idx="3545">
                  <c:v>4.10300925925801E-2</c:v>
                </c:pt>
                <c:pt idx="3546">
                  <c:v>4.1041666666654202E-2</c:v>
                </c:pt>
                <c:pt idx="3547">
                  <c:v>4.1053240740728199E-2</c:v>
                </c:pt>
                <c:pt idx="3548">
                  <c:v>4.10648148148023E-2</c:v>
                </c:pt>
                <c:pt idx="3549">
                  <c:v>4.1076388888876401E-2</c:v>
                </c:pt>
                <c:pt idx="3550">
                  <c:v>4.1087962962950503E-2</c:v>
                </c:pt>
                <c:pt idx="3551">
                  <c:v>4.10995370370245E-2</c:v>
                </c:pt>
                <c:pt idx="3552">
                  <c:v>4.1111111111098601E-2</c:v>
                </c:pt>
                <c:pt idx="3553">
                  <c:v>4.1122685185172703E-2</c:v>
                </c:pt>
                <c:pt idx="3554">
                  <c:v>4.11342592592467E-2</c:v>
                </c:pt>
                <c:pt idx="3555">
                  <c:v>4.1145833333320801E-2</c:v>
                </c:pt>
                <c:pt idx="3556">
                  <c:v>4.1157407407394903E-2</c:v>
                </c:pt>
                <c:pt idx="3557">
                  <c:v>4.1168981481468997E-2</c:v>
                </c:pt>
                <c:pt idx="3558">
                  <c:v>4.1180555555543001E-2</c:v>
                </c:pt>
                <c:pt idx="3559">
                  <c:v>4.1192129629617102E-2</c:v>
                </c:pt>
                <c:pt idx="3560">
                  <c:v>4.1203703703691197E-2</c:v>
                </c:pt>
                <c:pt idx="3561">
                  <c:v>4.1215277777765201E-2</c:v>
                </c:pt>
                <c:pt idx="3562">
                  <c:v>4.1226851851839302E-2</c:v>
                </c:pt>
                <c:pt idx="3563">
                  <c:v>4.1238425925913397E-2</c:v>
                </c:pt>
                <c:pt idx="3564">
                  <c:v>4.1249999999987401E-2</c:v>
                </c:pt>
                <c:pt idx="3565">
                  <c:v>4.1261574074061502E-2</c:v>
                </c:pt>
                <c:pt idx="3566">
                  <c:v>4.1273148148135597E-2</c:v>
                </c:pt>
                <c:pt idx="3567">
                  <c:v>4.1284722222209601E-2</c:v>
                </c:pt>
                <c:pt idx="3568">
                  <c:v>4.1296296296283702E-2</c:v>
                </c:pt>
                <c:pt idx="3569">
                  <c:v>4.1307870370357803E-2</c:v>
                </c:pt>
                <c:pt idx="3570">
                  <c:v>4.1319444444431898E-2</c:v>
                </c:pt>
                <c:pt idx="3571">
                  <c:v>4.1331018518505902E-2</c:v>
                </c:pt>
                <c:pt idx="3572">
                  <c:v>4.1342592592580003E-2</c:v>
                </c:pt>
                <c:pt idx="3573">
                  <c:v>4.1354166666654098E-2</c:v>
                </c:pt>
                <c:pt idx="3574">
                  <c:v>4.1365740740728102E-2</c:v>
                </c:pt>
                <c:pt idx="3575">
                  <c:v>4.1377314814802203E-2</c:v>
                </c:pt>
                <c:pt idx="3576">
                  <c:v>4.1388888888876298E-2</c:v>
                </c:pt>
                <c:pt idx="3577">
                  <c:v>4.1400462962950399E-2</c:v>
                </c:pt>
                <c:pt idx="3578">
                  <c:v>4.1412037037024403E-2</c:v>
                </c:pt>
                <c:pt idx="3579">
                  <c:v>4.1423611111098498E-2</c:v>
                </c:pt>
                <c:pt idx="3580">
                  <c:v>4.1435185185172599E-2</c:v>
                </c:pt>
                <c:pt idx="3581">
                  <c:v>4.1446759259246603E-2</c:v>
                </c:pt>
                <c:pt idx="3582">
                  <c:v>4.1458333333320697E-2</c:v>
                </c:pt>
                <c:pt idx="3583">
                  <c:v>4.1469907407394799E-2</c:v>
                </c:pt>
                <c:pt idx="3584">
                  <c:v>4.1481481481468803E-2</c:v>
                </c:pt>
                <c:pt idx="3585">
                  <c:v>4.1493055555542897E-2</c:v>
                </c:pt>
                <c:pt idx="3586">
                  <c:v>4.1504629629616999E-2</c:v>
                </c:pt>
                <c:pt idx="3587">
                  <c:v>4.1516203703691003E-2</c:v>
                </c:pt>
                <c:pt idx="3588">
                  <c:v>4.1527777777765097E-2</c:v>
                </c:pt>
                <c:pt idx="3589">
                  <c:v>4.1539351851839199E-2</c:v>
                </c:pt>
                <c:pt idx="3590">
                  <c:v>4.15509259259133E-2</c:v>
                </c:pt>
                <c:pt idx="3591">
                  <c:v>4.1562499999987297E-2</c:v>
                </c:pt>
                <c:pt idx="3592">
                  <c:v>4.1574074074061398E-2</c:v>
                </c:pt>
                <c:pt idx="3593">
                  <c:v>4.15856481481355E-2</c:v>
                </c:pt>
                <c:pt idx="3594">
                  <c:v>4.1597222222209497E-2</c:v>
                </c:pt>
                <c:pt idx="3595">
                  <c:v>4.1608796296283598E-2</c:v>
                </c:pt>
                <c:pt idx="3596">
                  <c:v>4.16203703703577E-2</c:v>
                </c:pt>
                <c:pt idx="3597">
                  <c:v>4.1631944444431801E-2</c:v>
                </c:pt>
                <c:pt idx="3598">
                  <c:v>4.1643518518505798E-2</c:v>
                </c:pt>
                <c:pt idx="3599">
                  <c:v>4.16550925925799E-2</c:v>
                </c:pt>
                <c:pt idx="3600">
                  <c:v>4.1666666666654001E-2</c:v>
                </c:pt>
                <c:pt idx="3601">
                  <c:v>4.1678240740727998E-2</c:v>
                </c:pt>
                <c:pt idx="3602">
                  <c:v>4.1689814814802099E-2</c:v>
                </c:pt>
                <c:pt idx="3603">
                  <c:v>4.1701388888876201E-2</c:v>
                </c:pt>
                <c:pt idx="3604">
                  <c:v>4.1712962962950198E-2</c:v>
                </c:pt>
                <c:pt idx="3605">
                  <c:v>4.1724537037024299E-2</c:v>
                </c:pt>
                <c:pt idx="3606">
                  <c:v>4.1736111111098401E-2</c:v>
                </c:pt>
                <c:pt idx="3607">
                  <c:v>4.1747685185172502E-2</c:v>
                </c:pt>
                <c:pt idx="3608">
                  <c:v>4.1759259259246499E-2</c:v>
                </c:pt>
                <c:pt idx="3609">
                  <c:v>4.1770833333320601E-2</c:v>
                </c:pt>
                <c:pt idx="3610">
                  <c:v>4.1782407407394702E-2</c:v>
                </c:pt>
                <c:pt idx="3611">
                  <c:v>4.1793981481468699E-2</c:v>
                </c:pt>
                <c:pt idx="3612">
                  <c:v>4.18055555555428E-2</c:v>
                </c:pt>
                <c:pt idx="3613">
                  <c:v>4.1817129629616902E-2</c:v>
                </c:pt>
                <c:pt idx="3614">
                  <c:v>4.1828703703690899E-2</c:v>
                </c:pt>
                <c:pt idx="3615">
                  <c:v>4.1840277777765E-2</c:v>
                </c:pt>
                <c:pt idx="3616">
                  <c:v>4.1851851851839102E-2</c:v>
                </c:pt>
                <c:pt idx="3617">
                  <c:v>4.1863425925913203E-2</c:v>
                </c:pt>
                <c:pt idx="3618">
                  <c:v>4.18749999999872E-2</c:v>
                </c:pt>
                <c:pt idx="3619">
                  <c:v>4.1886574074061302E-2</c:v>
                </c:pt>
                <c:pt idx="3620">
                  <c:v>4.1898148148135403E-2</c:v>
                </c:pt>
                <c:pt idx="3621">
                  <c:v>4.19097222222094E-2</c:v>
                </c:pt>
                <c:pt idx="3622">
                  <c:v>4.1921296296283501E-2</c:v>
                </c:pt>
                <c:pt idx="3623">
                  <c:v>4.1932870370357603E-2</c:v>
                </c:pt>
                <c:pt idx="3624">
                  <c:v>4.19444444444316E-2</c:v>
                </c:pt>
                <c:pt idx="3625">
                  <c:v>4.1956018518505701E-2</c:v>
                </c:pt>
                <c:pt idx="3626">
                  <c:v>4.1967592592579803E-2</c:v>
                </c:pt>
                <c:pt idx="3627">
                  <c:v>4.1979166666653897E-2</c:v>
                </c:pt>
                <c:pt idx="3628">
                  <c:v>4.1990740740727901E-2</c:v>
                </c:pt>
                <c:pt idx="3629">
                  <c:v>4.2002314814802003E-2</c:v>
                </c:pt>
                <c:pt idx="3630">
                  <c:v>4.2013888888876097E-2</c:v>
                </c:pt>
                <c:pt idx="3631">
                  <c:v>4.2025462962950101E-2</c:v>
                </c:pt>
                <c:pt idx="3632">
                  <c:v>4.2037037037024202E-2</c:v>
                </c:pt>
                <c:pt idx="3633">
                  <c:v>4.2048611111098297E-2</c:v>
                </c:pt>
                <c:pt idx="3634">
                  <c:v>4.2060185185172301E-2</c:v>
                </c:pt>
                <c:pt idx="3635">
                  <c:v>4.2071759259246402E-2</c:v>
                </c:pt>
                <c:pt idx="3636">
                  <c:v>4.2083333333320497E-2</c:v>
                </c:pt>
                <c:pt idx="3637">
                  <c:v>4.2094907407394598E-2</c:v>
                </c:pt>
                <c:pt idx="3638">
                  <c:v>4.2106481481468602E-2</c:v>
                </c:pt>
                <c:pt idx="3639">
                  <c:v>4.2118055555542697E-2</c:v>
                </c:pt>
                <c:pt idx="3640">
                  <c:v>4.2129629629616798E-2</c:v>
                </c:pt>
                <c:pt idx="3641">
                  <c:v>4.2141203703690802E-2</c:v>
                </c:pt>
                <c:pt idx="3642">
                  <c:v>4.2152777777764897E-2</c:v>
                </c:pt>
                <c:pt idx="3643">
                  <c:v>4.2164351851838998E-2</c:v>
                </c:pt>
                <c:pt idx="3644">
                  <c:v>4.2175925925913002E-2</c:v>
                </c:pt>
                <c:pt idx="3645">
                  <c:v>4.2187499999987103E-2</c:v>
                </c:pt>
                <c:pt idx="3646">
                  <c:v>4.2199074074061198E-2</c:v>
                </c:pt>
                <c:pt idx="3647">
                  <c:v>4.2210648148135299E-2</c:v>
                </c:pt>
                <c:pt idx="3648">
                  <c:v>4.2222222222209303E-2</c:v>
                </c:pt>
                <c:pt idx="3649">
                  <c:v>4.2233796296283398E-2</c:v>
                </c:pt>
                <c:pt idx="3650">
                  <c:v>4.2245370370357499E-2</c:v>
                </c:pt>
                <c:pt idx="3651">
                  <c:v>4.2256944444431503E-2</c:v>
                </c:pt>
                <c:pt idx="3652">
                  <c:v>4.2268518518505598E-2</c:v>
                </c:pt>
                <c:pt idx="3653">
                  <c:v>4.2280092592579699E-2</c:v>
                </c:pt>
                <c:pt idx="3654">
                  <c:v>4.2291666666653703E-2</c:v>
                </c:pt>
                <c:pt idx="3655">
                  <c:v>4.2303240740727797E-2</c:v>
                </c:pt>
                <c:pt idx="3656">
                  <c:v>4.2314814814801899E-2</c:v>
                </c:pt>
                <c:pt idx="3657">
                  <c:v>4.2326388888876E-2</c:v>
                </c:pt>
                <c:pt idx="3658">
                  <c:v>4.2337962962949997E-2</c:v>
                </c:pt>
                <c:pt idx="3659">
                  <c:v>4.2349537037024099E-2</c:v>
                </c:pt>
                <c:pt idx="3660">
                  <c:v>4.23611111110982E-2</c:v>
                </c:pt>
                <c:pt idx="3661">
                  <c:v>4.2372685185172197E-2</c:v>
                </c:pt>
                <c:pt idx="3662">
                  <c:v>4.2384259259246299E-2</c:v>
                </c:pt>
                <c:pt idx="3663">
                  <c:v>4.23958333333204E-2</c:v>
                </c:pt>
                <c:pt idx="3664">
                  <c:v>4.2407407407394397E-2</c:v>
                </c:pt>
                <c:pt idx="3665">
                  <c:v>4.2418981481468498E-2</c:v>
                </c:pt>
                <c:pt idx="3666">
                  <c:v>4.24305555555426E-2</c:v>
                </c:pt>
                <c:pt idx="3667">
                  <c:v>4.2442129629616701E-2</c:v>
                </c:pt>
                <c:pt idx="3668">
                  <c:v>4.2453703703690698E-2</c:v>
                </c:pt>
                <c:pt idx="3669">
                  <c:v>4.24652777777648E-2</c:v>
                </c:pt>
                <c:pt idx="3670">
                  <c:v>4.2476851851838901E-2</c:v>
                </c:pt>
                <c:pt idx="3671">
                  <c:v>4.2488425925912898E-2</c:v>
                </c:pt>
                <c:pt idx="3672">
                  <c:v>4.2499999999987E-2</c:v>
                </c:pt>
                <c:pt idx="3673">
                  <c:v>4.2511574074061101E-2</c:v>
                </c:pt>
                <c:pt idx="3674">
                  <c:v>4.2523148148135202E-2</c:v>
                </c:pt>
                <c:pt idx="3675">
                  <c:v>4.2534722222209199E-2</c:v>
                </c:pt>
                <c:pt idx="3676">
                  <c:v>4.2546296296283301E-2</c:v>
                </c:pt>
                <c:pt idx="3677">
                  <c:v>4.2557870370357402E-2</c:v>
                </c:pt>
                <c:pt idx="3678">
                  <c:v>4.2569444444431399E-2</c:v>
                </c:pt>
                <c:pt idx="3679">
                  <c:v>4.2581018518505501E-2</c:v>
                </c:pt>
                <c:pt idx="3680">
                  <c:v>4.2592592592579602E-2</c:v>
                </c:pt>
                <c:pt idx="3681">
                  <c:v>4.2604166666653599E-2</c:v>
                </c:pt>
                <c:pt idx="3682">
                  <c:v>4.2615740740727701E-2</c:v>
                </c:pt>
                <c:pt idx="3683">
                  <c:v>4.2627314814801802E-2</c:v>
                </c:pt>
                <c:pt idx="3684">
                  <c:v>4.2638888888875903E-2</c:v>
                </c:pt>
                <c:pt idx="3685">
                  <c:v>4.26504629629499E-2</c:v>
                </c:pt>
                <c:pt idx="3686">
                  <c:v>4.2662037037024002E-2</c:v>
                </c:pt>
                <c:pt idx="3687">
                  <c:v>4.2673611111098103E-2</c:v>
                </c:pt>
                <c:pt idx="3688">
                  <c:v>4.26851851851721E-2</c:v>
                </c:pt>
                <c:pt idx="3689">
                  <c:v>4.2696759259246202E-2</c:v>
                </c:pt>
                <c:pt idx="3690">
                  <c:v>4.2708333333320303E-2</c:v>
                </c:pt>
                <c:pt idx="3691">
                  <c:v>4.27199074073943E-2</c:v>
                </c:pt>
                <c:pt idx="3692">
                  <c:v>4.2731481481468402E-2</c:v>
                </c:pt>
                <c:pt idx="3693">
                  <c:v>4.2743055555542503E-2</c:v>
                </c:pt>
                <c:pt idx="3694">
                  <c:v>4.2754629629616597E-2</c:v>
                </c:pt>
                <c:pt idx="3695">
                  <c:v>4.2766203703690601E-2</c:v>
                </c:pt>
                <c:pt idx="3696">
                  <c:v>4.2777777777764703E-2</c:v>
                </c:pt>
                <c:pt idx="3697">
                  <c:v>4.2789351851838797E-2</c:v>
                </c:pt>
                <c:pt idx="3698">
                  <c:v>4.2800925925912801E-2</c:v>
                </c:pt>
                <c:pt idx="3699">
                  <c:v>4.2812499999986903E-2</c:v>
                </c:pt>
                <c:pt idx="3700">
                  <c:v>4.2824074074060997E-2</c:v>
                </c:pt>
                <c:pt idx="3701">
                  <c:v>4.2835648148135001E-2</c:v>
                </c:pt>
                <c:pt idx="3702">
                  <c:v>4.2847222222209103E-2</c:v>
                </c:pt>
                <c:pt idx="3703">
                  <c:v>4.2858796296283197E-2</c:v>
                </c:pt>
                <c:pt idx="3704">
                  <c:v>4.2870370370357298E-2</c:v>
                </c:pt>
                <c:pt idx="3705">
                  <c:v>4.2881944444431302E-2</c:v>
                </c:pt>
                <c:pt idx="3706">
                  <c:v>4.2893518518505397E-2</c:v>
                </c:pt>
                <c:pt idx="3707">
                  <c:v>4.2905092592579498E-2</c:v>
                </c:pt>
                <c:pt idx="3708">
                  <c:v>4.2916666666653502E-2</c:v>
                </c:pt>
                <c:pt idx="3709">
                  <c:v>4.2928240740727597E-2</c:v>
                </c:pt>
                <c:pt idx="3710">
                  <c:v>4.2939814814801698E-2</c:v>
                </c:pt>
                <c:pt idx="3711">
                  <c:v>4.2951388888875702E-2</c:v>
                </c:pt>
                <c:pt idx="3712">
                  <c:v>4.2962962962949797E-2</c:v>
                </c:pt>
                <c:pt idx="3713">
                  <c:v>4.2974537037023898E-2</c:v>
                </c:pt>
                <c:pt idx="3714">
                  <c:v>4.2986111111097999E-2</c:v>
                </c:pt>
                <c:pt idx="3715">
                  <c:v>4.2997685185171997E-2</c:v>
                </c:pt>
                <c:pt idx="3716">
                  <c:v>4.3009259259246098E-2</c:v>
                </c:pt>
                <c:pt idx="3717">
                  <c:v>4.3020833333320199E-2</c:v>
                </c:pt>
                <c:pt idx="3718">
                  <c:v>4.3032407407394203E-2</c:v>
                </c:pt>
                <c:pt idx="3719">
                  <c:v>4.3043981481468298E-2</c:v>
                </c:pt>
                <c:pt idx="3720">
                  <c:v>4.3055555555542399E-2</c:v>
                </c:pt>
                <c:pt idx="3721">
                  <c:v>4.3067129629616403E-2</c:v>
                </c:pt>
                <c:pt idx="3722">
                  <c:v>4.3078703703690498E-2</c:v>
                </c:pt>
                <c:pt idx="3723">
                  <c:v>4.3090277777764599E-2</c:v>
                </c:pt>
                <c:pt idx="3724">
                  <c:v>4.31018518518387E-2</c:v>
                </c:pt>
                <c:pt idx="3725">
                  <c:v>4.3113425925912698E-2</c:v>
                </c:pt>
                <c:pt idx="3726">
                  <c:v>4.3124999999986799E-2</c:v>
                </c:pt>
                <c:pt idx="3727">
                  <c:v>4.31365740740609E-2</c:v>
                </c:pt>
                <c:pt idx="3728">
                  <c:v>4.3148148148134897E-2</c:v>
                </c:pt>
                <c:pt idx="3729">
                  <c:v>4.3159722222208999E-2</c:v>
                </c:pt>
                <c:pt idx="3730">
                  <c:v>4.31712962962831E-2</c:v>
                </c:pt>
                <c:pt idx="3731">
                  <c:v>4.3182870370357097E-2</c:v>
                </c:pt>
                <c:pt idx="3732">
                  <c:v>4.3194444444431199E-2</c:v>
                </c:pt>
                <c:pt idx="3733">
                  <c:v>4.32060185185053E-2</c:v>
                </c:pt>
                <c:pt idx="3734">
                  <c:v>4.3217592592579401E-2</c:v>
                </c:pt>
                <c:pt idx="3735">
                  <c:v>4.3229166666653399E-2</c:v>
                </c:pt>
                <c:pt idx="3736">
                  <c:v>4.32407407407275E-2</c:v>
                </c:pt>
                <c:pt idx="3737">
                  <c:v>4.3252314814801601E-2</c:v>
                </c:pt>
                <c:pt idx="3738">
                  <c:v>4.3263888888875598E-2</c:v>
                </c:pt>
                <c:pt idx="3739">
                  <c:v>4.32754629629497E-2</c:v>
                </c:pt>
                <c:pt idx="3740">
                  <c:v>4.3287037037023801E-2</c:v>
                </c:pt>
                <c:pt idx="3741">
                  <c:v>4.3298611111097902E-2</c:v>
                </c:pt>
                <c:pt idx="3742">
                  <c:v>4.33101851851719E-2</c:v>
                </c:pt>
                <c:pt idx="3743">
                  <c:v>4.3321759259246001E-2</c:v>
                </c:pt>
                <c:pt idx="3744">
                  <c:v>4.3333333333320102E-2</c:v>
                </c:pt>
                <c:pt idx="3745">
                  <c:v>4.33449074073941E-2</c:v>
                </c:pt>
                <c:pt idx="3746">
                  <c:v>4.3356481481468201E-2</c:v>
                </c:pt>
                <c:pt idx="3747">
                  <c:v>4.3368055555542302E-2</c:v>
                </c:pt>
                <c:pt idx="3748">
                  <c:v>4.3379629629616299E-2</c:v>
                </c:pt>
                <c:pt idx="3749">
                  <c:v>4.3391203703690401E-2</c:v>
                </c:pt>
                <c:pt idx="3750">
                  <c:v>4.3402777777764502E-2</c:v>
                </c:pt>
                <c:pt idx="3751">
                  <c:v>4.3414351851838499E-2</c:v>
                </c:pt>
                <c:pt idx="3752">
                  <c:v>4.3425925925912601E-2</c:v>
                </c:pt>
                <c:pt idx="3753">
                  <c:v>4.3437499999986702E-2</c:v>
                </c:pt>
                <c:pt idx="3754">
                  <c:v>4.3449074074060803E-2</c:v>
                </c:pt>
                <c:pt idx="3755">
                  <c:v>4.3460648148134801E-2</c:v>
                </c:pt>
                <c:pt idx="3756">
                  <c:v>4.3472222222208902E-2</c:v>
                </c:pt>
                <c:pt idx="3757">
                  <c:v>4.3483796296283003E-2</c:v>
                </c:pt>
                <c:pt idx="3758">
                  <c:v>4.3495370370357E-2</c:v>
                </c:pt>
                <c:pt idx="3759">
                  <c:v>4.3506944444431102E-2</c:v>
                </c:pt>
                <c:pt idx="3760">
                  <c:v>4.3518518518505203E-2</c:v>
                </c:pt>
                <c:pt idx="3761">
                  <c:v>4.3530092592579298E-2</c:v>
                </c:pt>
                <c:pt idx="3762">
                  <c:v>4.3541666666653302E-2</c:v>
                </c:pt>
                <c:pt idx="3763">
                  <c:v>4.3553240740727403E-2</c:v>
                </c:pt>
                <c:pt idx="3764">
                  <c:v>4.3564814814801497E-2</c:v>
                </c:pt>
                <c:pt idx="3765">
                  <c:v>4.3576388888875502E-2</c:v>
                </c:pt>
                <c:pt idx="3766">
                  <c:v>4.3587962962949603E-2</c:v>
                </c:pt>
                <c:pt idx="3767">
                  <c:v>4.3599537037023697E-2</c:v>
                </c:pt>
                <c:pt idx="3768">
                  <c:v>4.3611111111097701E-2</c:v>
                </c:pt>
                <c:pt idx="3769">
                  <c:v>4.3622685185171803E-2</c:v>
                </c:pt>
                <c:pt idx="3770">
                  <c:v>4.3634259259245897E-2</c:v>
                </c:pt>
                <c:pt idx="3771">
                  <c:v>4.3645833333319901E-2</c:v>
                </c:pt>
                <c:pt idx="3772">
                  <c:v>4.3657407407394003E-2</c:v>
                </c:pt>
                <c:pt idx="3773">
                  <c:v>4.3668981481468097E-2</c:v>
                </c:pt>
                <c:pt idx="3774">
                  <c:v>4.3680555555542198E-2</c:v>
                </c:pt>
                <c:pt idx="3775">
                  <c:v>4.3692129629616203E-2</c:v>
                </c:pt>
                <c:pt idx="3776">
                  <c:v>4.3703703703690297E-2</c:v>
                </c:pt>
                <c:pt idx="3777">
                  <c:v>4.3715277777764398E-2</c:v>
                </c:pt>
                <c:pt idx="3778">
                  <c:v>4.3726851851838403E-2</c:v>
                </c:pt>
                <c:pt idx="3779">
                  <c:v>4.3738425925912497E-2</c:v>
                </c:pt>
                <c:pt idx="3780">
                  <c:v>4.3749999999986598E-2</c:v>
                </c:pt>
                <c:pt idx="3781">
                  <c:v>4.37615740740607E-2</c:v>
                </c:pt>
                <c:pt idx="3782">
                  <c:v>4.3773148148134697E-2</c:v>
                </c:pt>
                <c:pt idx="3783">
                  <c:v>4.3784722222208798E-2</c:v>
                </c:pt>
                <c:pt idx="3784">
                  <c:v>4.3796296296282899E-2</c:v>
                </c:pt>
                <c:pt idx="3785">
                  <c:v>4.3807870370356897E-2</c:v>
                </c:pt>
                <c:pt idx="3786">
                  <c:v>4.3819444444430998E-2</c:v>
                </c:pt>
                <c:pt idx="3787">
                  <c:v>4.3831018518505099E-2</c:v>
                </c:pt>
                <c:pt idx="3788">
                  <c:v>4.3842592592579097E-2</c:v>
                </c:pt>
                <c:pt idx="3789">
                  <c:v>4.3854166666653198E-2</c:v>
                </c:pt>
                <c:pt idx="3790">
                  <c:v>4.3865740740727299E-2</c:v>
                </c:pt>
                <c:pt idx="3791">
                  <c:v>4.3877314814801303E-2</c:v>
                </c:pt>
                <c:pt idx="3792">
                  <c:v>4.3888888888875398E-2</c:v>
                </c:pt>
                <c:pt idx="3793">
                  <c:v>4.3900462962949499E-2</c:v>
                </c:pt>
                <c:pt idx="3794">
                  <c:v>4.39120370370236E-2</c:v>
                </c:pt>
                <c:pt idx="3795">
                  <c:v>4.3923611111097598E-2</c:v>
                </c:pt>
                <c:pt idx="3796">
                  <c:v>4.3935185185171699E-2</c:v>
                </c:pt>
                <c:pt idx="3797">
                  <c:v>4.39467592592458E-2</c:v>
                </c:pt>
                <c:pt idx="3798">
                  <c:v>4.3958333333319798E-2</c:v>
                </c:pt>
                <c:pt idx="3799">
                  <c:v>4.3969907407393899E-2</c:v>
                </c:pt>
                <c:pt idx="3800">
                  <c:v>4.3981481481468E-2</c:v>
                </c:pt>
                <c:pt idx="3801">
                  <c:v>4.3993055555542102E-2</c:v>
                </c:pt>
                <c:pt idx="3802">
                  <c:v>4.4004629629616099E-2</c:v>
                </c:pt>
                <c:pt idx="3803">
                  <c:v>4.40162037036902E-2</c:v>
                </c:pt>
                <c:pt idx="3804">
                  <c:v>4.4027777777764301E-2</c:v>
                </c:pt>
                <c:pt idx="3805">
                  <c:v>4.4039351851838299E-2</c:v>
                </c:pt>
                <c:pt idx="3806">
                  <c:v>4.40509259259124E-2</c:v>
                </c:pt>
                <c:pt idx="3807">
                  <c:v>4.4062499999986501E-2</c:v>
                </c:pt>
                <c:pt idx="3808">
                  <c:v>4.4074074074060499E-2</c:v>
                </c:pt>
                <c:pt idx="3809">
                  <c:v>4.40856481481346E-2</c:v>
                </c:pt>
                <c:pt idx="3810">
                  <c:v>4.4097222222208701E-2</c:v>
                </c:pt>
                <c:pt idx="3811">
                  <c:v>4.4108796296282803E-2</c:v>
                </c:pt>
                <c:pt idx="3812">
                  <c:v>4.41203703703568E-2</c:v>
                </c:pt>
                <c:pt idx="3813">
                  <c:v>4.4131944444430901E-2</c:v>
                </c:pt>
                <c:pt idx="3814">
                  <c:v>4.4143518518505002E-2</c:v>
                </c:pt>
                <c:pt idx="3815">
                  <c:v>4.4155092592579E-2</c:v>
                </c:pt>
                <c:pt idx="3816">
                  <c:v>4.4166666666653101E-2</c:v>
                </c:pt>
                <c:pt idx="3817">
                  <c:v>4.4178240740727202E-2</c:v>
                </c:pt>
                <c:pt idx="3818">
                  <c:v>4.41898148148012E-2</c:v>
                </c:pt>
                <c:pt idx="3819">
                  <c:v>4.4201388888875301E-2</c:v>
                </c:pt>
                <c:pt idx="3820">
                  <c:v>4.4212962962949402E-2</c:v>
                </c:pt>
                <c:pt idx="3821">
                  <c:v>4.4224537037023497E-2</c:v>
                </c:pt>
                <c:pt idx="3822">
                  <c:v>4.4236111111097501E-2</c:v>
                </c:pt>
                <c:pt idx="3823">
                  <c:v>4.4247685185171602E-2</c:v>
                </c:pt>
                <c:pt idx="3824">
                  <c:v>4.4259259259245697E-2</c:v>
                </c:pt>
                <c:pt idx="3825">
                  <c:v>4.4270833333319701E-2</c:v>
                </c:pt>
                <c:pt idx="3826">
                  <c:v>4.4282407407393802E-2</c:v>
                </c:pt>
                <c:pt idx="3827">
                  <c:v>4.4293981481467903E-2</c:v>
                </c:pt>
                <c:pt idx="3828">
                  <c:v>4.4305555555541901E-2</c:v>
                </c:pt>
                <c:pt idx="3829">
                  <c:v>4.4317129629616002E-2</c:v>
                </c:pt>
                <c:pt idx="3830">
                  <c:v>4.4328703703690103E-2</c:v>
                </c:pt>
                <c:pt idx="3831">
                  <c:v>4.4340277777764198E-2</c:v>
                </c:pt>
                <c:pt idx="3832">
                  <c:v>4.4351851851838202E-2</c:v>
                </c:pt>
                <c:pt idx="3833">
                  <c:v>4.4363425925912303E-2</c:v>
                </c:pt>
                <c:pt idx="3834">
                  <c:v>4.4374999999986398E-2</c:v>
                </c:pt>
                <c:pt idx="3835">
                  <c:v>4.4386574074060402E-2</c:v>
                </c:pt>
                <c:pt idx="3836">
                  <c:v>4.4398148148134503E-2</c:v>
                </c:pt>
                <c:pt idx="3837">
                  <c:v>4.4409722222208597E-2</c:v>
                </c:pt>
                <c:pt idx="3838">
                  <c:v>4.4421296296282602E-2</c:v>
                </c:pt>
                <c:pt idx="3839">
                  <c:v>4.4432870370356703E-2</c:v>
                </c:pt>
                <c:pt idx="3840">
                  <c:v>4.4444444444430797E-2</c:v>
                </c:pt>
                <c:pt idx="3841">
                  <c:v>4.4456018518504899E-2</c:v>
                </c:pt>
                <c:pt idx="3842">
                  <c:v>4.4467592592578903E-2</c:v>
                </c:pt>
                <c:pt idx="3843">
                  <c:v>4.4479166666652997E-2</c:v>
                </c:pt>
                <c:pt idx="3844">
                  <c:v>4.4490740740727099E-2</c:v>
                </c:pt>
                <c:pt idx="3845">
                  <c:v>4.4502314814801103E-2</c:v>
                </c:pt>
                <c:pt idx="3846">
                  <c:v>4.4513888888875197E-2</c:v>
                </c:pt>
                <c:pt idx="3847">
                  <c:v>4.4525462962949298E-2</c:v>
                </c:pt>
                <c:pt idx="3848">
                  <c:v>4.4537037037023303E-2</c:v>
                </c:pt>
                <c:pt idx="3849">
                  <c:v>4.4548611111097397E-2</c:v>
                </c:pt>
                <c:pt idx="3850">
                  <c:v>4.4560185185171498E-2</c:v>
                </c:pt>
                <c:pt idx="3851">
                  <c:v>4.45717592592456E-2</c:v>
                </c:pt>
                <c:pt idx="3852">
                  <c:v>4.4583333333319597E-2</c:v>
                </c:pt>
                <c:pt idx="3853">
                  <c:v>4.4594907407393698E-2</c:v>
                </c:pt>
                <c:pt idx="3854">
                  <c:v>4.46064814814678E-2</c:v>
                </c:pt>
                <c:pt idx="3855">
                  <c:v>4.4618055555541797E-2</c:v>
                </c:pt>
                <c:pt idx="3856">
                  <c:v>4.4629629629615898E-2</c:v>
                </c:pt>
                <c:pt idx="3857">
                  <c:v>4.4641203703689999E-2</c:v>
                </c:pt>
                <c:pt idx="3858">
                  <c:v>4.4652777777763997E-2</c:v>
                </c:pt>
                <c:pt idx="3859">
                  <c:v>4.4664351851838098E-2</c:v>
                </c:pt>
                <c:pt idx="3860">
                  <c:v>4.4675925925912199E-2</c:v>
                </c:pt>
                <c:pt idx="3861">
                  <c:v>4.4687499999986301E-2</c:v>
                </c:pt>
                <c:pt idx="3862">
                  <c:v>4.4699074074060298E-2</c:v>
                </c:pt>
                <c:pt idx="3863">
                  <c:v>4.4710648148134399E-2</c:v>
                </c:pt>
                <c:pt idx="3864">
                  <c:v>4.4722222222208501E-2</c:v>
                </c:pt>
                <c:pt idx="3865">
                  <c:v>4.4733796296282498E-2</c:v>
                </c:pt>
                <c:pt idx="3866">
                  <c:v>4.4745370370356599E-2</c:v>
                </c:pt>
                <c:pt idx="3867">
                  <c:v>4.47569444444307E-2</c:v>
                </c:pt>
                <c:pt idx="3868">
                  <c:v>4.4768518518504802E-2</c:v>
                </c:pt>
                <c:pt idx="3869">
                  <c:v>4.4780092592578799E-2</c:v>
                </c:pt>
                <c:pt idx="3870">
                  <c:v>4.47916666666529E-2</c:v>
                </c:pt>
                <c:pt idx="3871">
                  <c:v>4.4803240740727002E-2</c:v>
                </c:pt>
                <c:pt idx="3872">
                  <c:v>4.4814814814800999E-2</c:v>
                </c:pt>
                <c:pt idx="3873">
                  <c:v>4.48263888888751E-2</c:v>
                </c:pt>
                <c:pt idx="3874">
                  <c:v>4.4837962962949202E-2</c:v>
                </c:pt>
                <c:pt idx="3875">
                  <c:v>4.4849537037023199E-2</c:v>
                </c:pt>
                <c:pt idx="3876">
                  <c:v>4.48611111110973E-2</c:v>
                </c:pt>
                <c:pt idx="3877">
                  <c:v>4.4872685185171401E-2</c:v>
                </c:pt>
                <c:pt idx="3878">
                  <c:v>4.4884259259245503E-2</c:v>
                </c:pt>
                <c:pt idx="3879">
                  <c:v>4.48958333333195E-2</c:v>
                </c:pt>
                <c:pt idx="3880">
                  <c:v>4.4907407407393601E-2</c:v>
                </c:pt>
                <c:pt idx="3881">
                  <c:v>4.4918981481467703E-2</c:v>
                </c:pt>
                <c:pt idx="3882">
                  <c:v>4.49305555555417E-2</c:v>
                </c:pt>
                <c:pt idx="3883">
                  <c:v>4.4942129629615801E-2</c:v>
                </c:pt>
                <c:pt idx="3884">
                  <c:v>4.4953703703689903E-2</c:v>
                </c:pt>
                <c:pt idx="3885">
                  <c:v>4.49652777777639E-2</c:v>
                </c:pt>
                <c:pt idx="3886">
                  <c:v>4.4976851851838001E-2</c:v>
                </c:pt>
                <c:pt idx="3887">
                  <c:v>4.4988425925912102E-2</c:v>
                </c:pt>
                <c:pt idx="3888">
                  <c:v>4.4999999999986197E-2</c:v>
                </c:pt>
                <c:pt idx="3889">
                  <c:v>4.5011574074060201E-2</c:v>
                </c:pt>
                <c:pt idx="3890">
                  <c:v>4.5023148148134302E-2</c:v>
                </c:pt>
                <c:pt idx="3891">
                  <c:v>4.5034722222208397E-2</c:v>
                </c:pt>
                <c:pt idx="3892">
                  <c:v>4.5046296296282401E-2</c:v>
                </c:pt>
                <c:pt idx="3893">
                  <c:v>4.5057870370356502E-2</c:v>
                </c:pt>
                <c:pt idx="3894">
                  <c:v>4.5069444444430597E-2</c:v>
                </c:pt>
                <c:pt idx="3895">
                  <c:v>4.5081018518504601E-2</c:v>
                </c:pt>
                <c:pt idx="3896">
                  <c:v>4.5092592592578702E-2</c:v>
                </c:pt>
                <c:pt idx="3897">
                  <c:v>4.5104166666652797E-2</c:v>
                </c:pt>
                <c:pt idx="3898">
                  <c:v>4.5115740740726898E-2</c:v>
                </c:pt>
                <c:pt idx="3899">
                  <c:v>4.5127314814800902E-2</c:v>
                </c:pt>
                <c:pt idx="3900">
                  <c:v>4.5138888888875003E-2</c:v>
                </c:pt>
                <c:pt idx="3901">
                  <c:v>4.5150462962949098E-2</c:v>
                </c:pt>
                <c:pt idx="3902">
                  <c:v>4.5162037037023102E-2</c:v>
                </c:pt>
                <c:pt idx="3903">
                  <c:v>4.5173611111097203E-2</c:v>
                </c:pt>
                <c:pt idx="3904">
                  <c:v>4.5185185185171298E-2</c:v>
                </c:pt>
                <c:pt idx="3905">
                  <c:v>4.5196759259245302E-2</c:v>
                </c:pt>
                <c:pt idx="3906">
                  <c:v>4.5208333333319403E-2</c:v>
                </c:pt>
                <c:pt idx="3907">
                  <c:v>4.5219907407393498E-2</c:v>
                </c:pt>
                <c:pt idx="3908">
                  <c:v>4.5231481481467599E-2</c:v>
                </c:pt>
                <c:pt idx="3909">
                  <c:v>4.5243055555541603E-2</c:v>
                </c:pt>
                <c:pt idx="3910">
                  <c:v>4.5254629629615697E-2</c:v>
                </c:pt>
                <c:pt idx="3911">
                  <c:v>4.5266203703689799E-2</c:v>
                </c:pt>
                <c:pt idx="3912">
                  <c:v>4.5277777777763803E-2</c:v>
                </c:pt>
                <c:pt idx="3913">
                  <c:v>4.5289351851837897E-2</c:v>
                </c:pt>
                <c:pt idx="3914">
                  <c:v>4.5300925925911999E-2</c:v>
                </c:pt>
                <c:pt idx="3915">
                  <c:v>4.5312499999986003E-2</c:v>
                </c:pt>
                <c:pt idx="3916">
                  <c:v>4.5324074074060097E-2</c:v>
                </c:pt>
                <c:pt idx="3917">
                  <c:v>4.5335648148134199E-2</c:v>
                </c:pt>
                <c:pt idx="3918">
                  <c:v>4.53472222222083E-2</c:v>
                </c:pt>
                <c:pt idx="3919">
                  <c:v>4.5358796296282297E-2</c:v>
                </c:pt>
                <c:pt idx="3920">
                  <c:v>4.5370370370356398E-2</c:v>
                </c:pt>
                <c:pt idx="3921">
                  <c:v>4.53819444444305E-2</c:v>
                </c:pt>
                <c:pt idx="3922">
                  <c:v>4.5393518518504497E-2</c:v>
                </c:pt>
                <c:pt idx="3923">
                  <c:v>4.5405092592578598E-2</c:v>
                </c:pt>
                <c:pt idx="3924">
                  <c:v>4.54166666666527E-2</c:v>
                </c:pt>
                <c:pt idx="3925">
                  <c:v>4.5428240740726697E-2</c:v>
                </c:pt>
                <c:pt idx="3926">
                  <c:v>4.5439814814800798E-2</c:v>
                </c:pt>
                <c:pt idx="3927">
                  <c:v>4.54513888888749E-2</c:v>
                </c:pt>
                <c:pt idx="3928">
                  <c:v>4.5462962962949001E-2</c:v>
                </c:pt>
                <c:pt idx="3929">
                  <c:v>4.5474537037022998E-2</c:v>
                </c:pt>
                <c:pt idx="3930">
                  <c:v>4.5486111111097099E-2</c:v>
                </c:pt>
                <c:pt idx="3931">
                  <c:v>4.5497685185171201E-2</c:v>
                </c:pt>
                <c:pt idx="3932">
                  <c:v>4.5509259259245198E-2</c:v>
                </c:pt>
                <c:pt idx="3933">
                  <c:v>4.5520833333319299E-2</c:v>
                </c:pt>
                <c:pt idx="3934">
                  <c:v>4.5532407407393401E-2</c:v>
                </c:pt>
                <c:pt idx="3935">
                  <c:v>4.5543981481467398E-2</c:v>
                </c:pt>
                <c:pt idx="3936">
                  <c:v>4.5555555555541499E-2</c:v>
                </c:pt>
                <c:pt idx="3937">
                  <c:v>4.5567129629615601E-2</c:v>
                </c:pt>
                <c:pt idx="3938">
                  <c:v>4.5578703703689702E-2</c:v>
                </c:pt>
                <c:pt idx="3939">
                  <c:v>4.5590277777763699E-2</c:v>
                </c:pt>
                <c:pt idx="3940">
                  <c:v>4.56018518518378E-2</c:v>
                </c:pt>
                <c:pt idx="3941">
                  <c:v>4.5613425925911902E-2</c:v>
                </c:pt>
                <c:pt idx="3942">
                  <c:v>4.5624999999985899E-2</c:v>
                </c:pt>
                <c:pt idx="3943">
                  <c:v>4.563657407406E-2</c:v>
                </c:pt>
                <c:pt idx="3944">
                  <c:v>4.5648148148134102E-2</c:v>
                </c:pt>
                <c:pt idx="3945">
                  <c:v>4.5659722222208203E-2</c:v>
                </c:pt>
                <c:pt idx="3946">
                  <c:v>4.56712962962822E-2</c:v>
                </c:pt>
                <c:pt idx="3947">
                  <c:v>4.5682870370356302E-2</c:v>
                </c:pt>
                <c:pt idx="3948">
                  <c:v>4.5694444444430403E-2</c:v>
                </c:pt>
                <c:pt idx="3949">
                  <c:v>4.57060185185044E-2</c:v>
                </c:pt>
                <c:pt idx="3950">
                  <c:v>4.5717592592578501E-2</c:v>
                </c:pt>
                <c:pt idx="3951">
                  <c:v>4.5729166666652603E-2</c:v>
                </c:pt>
                <c:pt idx="3952">
                  <c:v>4.57407407407266E-2</c:v>
                </c:pt>
                <c:pt idx="3953">
                  <c:v>4.5752314814800701E-2</c:v>
                </c:pt>
                <c:pt idx="3954">
                  <c:v>4.5763888888874803E-2</c:v>
                </c:pt>
                <c:pt idx="3955">
                  <c:v>4.57754629629488E-2</c:v>
                </c:pt>
                <c:pt idx="3956">
                  <c:v>4.5787037037022901E-2</c:v>
                </c:pt>
                <c:pt idx="3957">
                  <c:v>4.5798611111097003E-2</c:v>
                </c:pt>
                <c:pt idx="3958">
                  <c:v>4.5810185185171097E-2</c:v>
                </c:pt>
                <c:pt idx="3959">
                  <c:v>4.5821759259245101E-2</c:v>
                </c:pt>
                <c:pt idx="3960">
                  <c:v>4.5833333333319203E-2</c:v>
                </c:pt>
                <c:pt idx="3961">
                  <c:v>4.5844907407393297E-2</c:v>
                </c:pt>
                <c:pt idx="3962">
                  <c:v>4.5856481481467301E-2</c:v>
                </c:pt>
                <c:pt idx="3963">
                  <c:v>4.5868055555541402E-2</c:v>
                </c:pt>
                <c:pt idx="3964">
                  <c:v>4.5879629629615497E-2</c:v>
                </c:pt>
                <c:pt idx="3965">
                  <c:v>4.5891203703689598E-2</c:v>
                </c:pt>
                <c:pt idx="3966">
                  <c:v>4.5902777777763602E-2</c:v>
                </c:pt>
                <c:pt idx="3967">
                  <c:v>4.5914351851837697E-2</c:v>
                </c:pt>
                <c:pt idx="3968">
                  <c:v>4.5925925925911798E-2</c:v>
                </c:pt>
                <c:pt idx="3969">
                  <c:v>4.5937499999985802E-2</c:v>
                </c:pt>
                <c:pt idx="3970">
                  <c:v>4.5949074074059897E-2</c:v>
                </c:pt>
                <c:pt idx="3971">
                  <c:v>4.5960648148133998E-2</c:v>
                </c:pt>
                <c:pt idx="3972">
                  <c:v>4.5972222222208002E-2</c:v>
                </c:pt>
                <c:pt idx="3973">
                  <c:v>4.5983796296282103E-2</c:v>
                </c:pt>
                <c:pt idx="3974">
                  <c:v>4.5995370370356198E-2</c:v>
                </c:pt>
                <c:pt idx="3975">
                  <c:v>4.6006944444430202E-2</c:v>
                </c:pt>
                <c:pt idx="3976">
                  <c:v>4.6018518518504303E-2</c:v>
                </c:pt>
                <c:pt idx="3977">
                  <c:v>4.6030092592578398E-2</c:v>
                </c:pt>
                <c:pt idx="3978">
                  <c:v>4.6041666666652499E-2</c:v>
                </c:pt>
                <c:pt idx="3979">
                  <c:v>4.6053240740726503E-2</c:v>
                </c:pt>
                <c:pt idx="3980">
                  <c:v>4.6064814814800598E-2</c:v>
                </c:pt>
                <c:pt idx="3981">
                  <c:v>4.6076388888874699E-2</c:v>
                </c:pt>
                <c:pt idx="3982">
                  <c:v>4.6087962962948703E-2</c:v>
                </c:pt>
                <c:pt idx="3983">
                  <c:v>4.6099537037022797E-2</c:v>
                </c:pt>
                <c:pt idx="3984">
                  <c:v>4.6111111111096899E-2</c:v>
                </c:pt>
                <c:pt idx="3985">
                  <c:v>4.6122685185171E-2</c:v>
                </c:pt>
                <c:pt idx="3986">
                  <c:v>4.6134259259244997E-2</c:v>
                </c:pt>
                <c:pt idx="3987">
                  <c:v>4.6145833333319099E-2</c:v>
                </c:pt>
                <c:pt idx="3988">
                  <c:v>4.61574074073932E-2</c:v>
                </c:pt>
                <c:pt idx="3989">
                  <c:v>4.6168981481467197E-2</c:v>
                </c:pt>
                <c:pt idx="3990">
                  <c:v>4.6180555555541299E-2</c:v>
                </c:pt>
                <c:pt idx="3991">
                  <c:v>4.61921296296154E-2</c:v>
                </c:pt>
                <c:pt idx="3992">
                  <c:v>4.6203703703689397E-2</c:v>
                </c:pt>
                <c:pt idx="3993">
                  <c:v>4.6215277777763498E-2</c:v>
                </c:pt>
                <c:pt idx="3994">
                  <c:v>4.62268518518376E-2</c:v>
                </c:pt>
                <c:pt idx="3995">
                  <c:v>4.6238425925911597E-2</c:v>
                </c:pt>
                <c:pt idx="3996">
                  <c:v>4.6249999999985698E-2</c:v>
                </c:pt>
                <c:pt idx="3997">
                  <c:v>4.62615740740598E-2</c:v>
                </c:pt>
                <c:pt idx="3998">
                  <c:v>4.6273148148133901E-2</c:v>
                </c:pt>
                <c:pt idx="3999">
                  <c:v>4.6284722222207898E-2</c:v>
                </c:pt>
                <c:pt idx="4000">
                  <c:v>4.6296296296282E-2</c:v>
                </c:pt>
                <c:pt idx="4001">
                  <c:v>4.6307870370356101E-2</c:v>
                </c:pt>
                <c:pt idx="4002">
                  <c:v>4.6319444444430098E-2</c:v>
                </c:pt>
                <c:pt idx="4003">
                  <c:v>4.6331018518504199E-2</c:v>
                </c:pt>
                <c:pt idx="4004">
                  <c:v>4.6342592592578301E-2</c:v>
                </c:pt>
                <c:pt idx="4005">
                  <c:v>4.6354166666652402E-2</c:v>
                </c:pt>
                <c:pt idx="4006">
                  <c:v>4.6365740740726399E-2</c:v>
                </c:pt>
                <c:pt idx="4007">
                  <c:v>4.6377314814800501E-2</c:v>
                </c:pt>
                <c:pt idx="4008">
                  <c:v>4.6388888888874602E-2</c:v>
                </c:pt>
                <c:pt idx="4009">
                  <c:v>4.6400462962948599E-2</c:v>
                </c:pt>
                <c:pt idx="4010">
                  <c:v>4.6412037037022701E-2</c:v>
                </c:pt>
                <c:pt idx="4011">
                  <c:v>4.6423611111096802E-2</c:v>
                </c:pt>
                <c:pt idx="4012">
                  <c:v>4.6435185185170799E-2</c:v>
                </c:pt>
                <c:pt idx="4013">
                  <c:v>4.6446759259244901E-2</c:v>
                </c:pt>
                <c:pt idx="4014">
                  <c:v>4.6458333333319002E-2</c:v>
                </c:pt>
                <c:pt idx="4015">
                  <c:v>4.6469907407393103E-2</c:v>
                </c:pt>
                <c:pt idx="4016">
                  <c:v>4.64814814814671E-2</c:v>
                </c:pt>
                <c:pt idx="4017">
                  <c:v>4.6493055555541202E-2</c:v>
                </c:pt>
                <c:pt idx="4018">
                  <c:v>4.6504629629615303E-2</c:v>
                </c:pt>
                <c:pt idx="4019">
                  <c:v>4.65162037036893E-2</c:v>
                </c:pt>
                <c:pt idx="4020">
                  <c:v>4.6527777777763402E-2</c:v>
                </c:pt>
                <c:pt idx="4021">
                  <c:v>4.6539351851837503E-2</c:v>
                </c:pt>
                <c:pt idx="4022">
                  <c:v>4.65509259259115E-2</c:v>
                </c:pt>
                <c:pt idx="4023">
                  <c:v>4.6562499999985602E-2</c:v>
                </c:pt>
                <c:pt idx="4024">
                  <c:v>4.6574074074059703E-2</c:v>
                </c:pt>
                <c:pt idx="4025">
                  <c:v>4.6585648148133797E-2</c:v>
                </c:pt>
                <c:pt idx="4026">
                  <c:v>4.6597222222207801E-2</c:v>
                </c:pt>
                <c:pt idx="4027">
                  <c:v>4.6608796296281903E-2</c:v>
                </c:pt>
                <c:pt idx="4028">
                  <c:v>4.6620370370355997E-2</c:v>
                </c:pt>
                <c:pt idx="4029">
                  <c:v>4.6631944444430001E-2</c:v>
                </c:pt>
                <c:pt idx="4030">
                  <c:v>4.6643518518504103E-2</c:v>
                </c:pt>
                <c:pt idx="4031">
                  <c:v>4.6655092592578197E-2</c:v>
                </c:pt>
                <c:pt idx="4032">
                  <c:v>4.6666666666652201E-2</c:v>
                </c:pt>
                <c:pt idx="4033">
                  <c:v>4.6678240740726303E-2</c:v>
                </c:pt>
                <c:pt idx="4034">
                  <c:v>4.6689814814800397E-2</c:v>
                </c:pt>
                <c:pt idx="4035">
                  <c:v>4.6701388888874498E-2</c:v>
                </c:pt>
                <c:pt idx="4036">
                  <c:v>4.6712962962948502E-2</c:v>
                </c:pt>
                <c:pt idx="4037">
                  <c:v>4.6724537037022597E-2</c:v>
                </c:pt>
                <c:pt idx="4038">
                  <c:v>4.6736111111096698E-2</c:v>
                </c:pt>
                <c:pt idx="4039">
                  <c:v>4.6747685185170799E-2</c:v>
                </c:pt>
                <c:pt idx="4040">
                  <c:v>4.6759259259244901E-2</c:v>
                </c:pt>
                <c:pt idx="4041">
                  <c:v>4.6770833333319002E-2</c:v>
                </c:pt>
                <c:pt idx="4042">
                  <c:v>4.6782407407393103E-2</c:v>
                </c:pt>
                <c:pt idx="4043">
                  <c:v>4.6793981481467198E-2</c:v>
                </c:pt>
                <c:pt idx="4044">
                  <c:v>4.6805555555541299E-2</c:v>
                </c:pt>
                <c:pt idx="4045">
                  <c:v>4.68171296296154E-2</c:v>
                </c:pt>
                <c:pt idx="4046">
                  <c:v>4.6828703703689398E-2</c:v>
                </c:pt>
                <c:pt idx="4047">
                  <c:v>4.6840277777763499E-2</c:v>
                </c:pt>
                <c:pt idx="4048">
                  <c:v>4.68518518518376E-2</c:v>
                </c:pt>
                <c:pt idx="4049">
                  <c:v>4.6863425925911702E-2</c:v>
                </c:pt>
                <c:pt idx="4050">
                  <c:v>4.6874999999985803E-2</c:v>
                </c:pt>
                <c:pt idx="4051">
                  <c:v>4.6886574074059897E-2</c:v>
                </c:pt>
                <c:pt idx="4052">
                  <c:v>4.6898148148133999E-2</c:v>
                </c:pt>
                <c:pt idx="4053">
                  <c:v>4.69097222222081E-2</c:v>
                </c:pt>
                <c:pt idx="4054">
                  <c:v>4.6921296296282201E-2</c:v>
                </c:pt>
                <c:pt idx="4055">
                  <c:v>4.6932870370356303E-2</c:v>
                </c:pt>
                <c:pt idx="4056">
                  <c:v>4.6944444444430397E-2</c:v>
                </c:pt>
                <c:pt idx="4057">
                  <c:v>4.6956018518504498E-2</c:v>
                </c:pt>
                <c:pt idx="4058">
                  <c:v>4.69675925925786E-2</c:v>
                </c:pt>
                <c:pt idx="4059">
                  <c:v>4.6979166666652701E-2</c:v>
                </c:pt>
                <c:pt idx="4060">
                  <c:v>4.6990740740726802E-2</c:v>
                </c:pt>
                <c:pt idx="4061">
                  <c:v>4.7002314814800897E-2</c:v>
                </c:pt>
                <c:pt idx="4062">
                  <c:v>4.7013888888874998E-2</c:v>
                </c:pt>
                <c:pt idx="4063">
                  <c:v>4.7025462962949099E-2</c:v>
                </c:pt>
                <c:pt idx="4064">
                  <c:v>4.7037037037023097E-2</c:v>
                </c:pt>
                <c:pt idx="4065">
                  <c:v>4.7048611111097198E-2</c:v>
                </c:pt>
                <c:pt idx="4066">
                  <c:v>4.7060185185171299E-2</c:v>
                </c:pt>
                <c:pt idx="4067">
                  <c:v>4.7071759259245401E-2</c:v>
                </c:pt>
                <c:pt idx="4068">
                  <c:v>4.7083333333319502E-2</c:v>
                </c:pt>
                <c:pt idx="4069">
                  <c:v>4.7094907407393603E-2</c:v>
                </c:pt>
                <c:pt idx="4070">
                  <c:v>4.7106481481467698E-2</c:v>
                </c:pt>
                <c:pt idx="4071">
                  <c:v>4.7118055555541799E-2</c:v>
                </c:pt>
                <c:pt idx="4072">
                  <c:v>4.71296296296159E-2</c:v>
                </c:pt>
                <c:pt idx="4073">
                  <c:v>4.7141203703690002E-2</c:v>
                </c:pt>
                <c:pt idx="4074">
                  <c:v>4.7152777777764103E-2</c:v>
                </c:pt>
                <c:pt idx="4075">
                  <c:v>4.7164351851838197E-2</c:v>
                </c:pt>
                <c:pt idx="4076">
                  <c:v>4.7175925925912299E-2</c:v>
                </c:pt>
                <c:pt idx="4077">
                  <c:v>4.71874999999864E-2</c:v>
                </c:pt>
                <c:pt idx="4078">
                  <c:v>4.7199074074060501E-2</c:v>
                </c:pt>
                <c:pt idx="4079">
                  <c:v>4.7210648148134603E-2</c:v>
                </c:pt>
                <c:pt idx="4080">
                  <c:v>4.7222222222208697E-2</c:v>
                </c:pt>
                <c:pt idx="4081">
                  <c:v>4.7233796296282701E-2</c:v>
                </c:pt>
                <c:pt idx="4082">
                  <c:v>4.7245370370356803E-2</c:v>
                </c:pt>
                <c:pt idx="4083">
                  <c:v>4.7256944444430897E-2</c:v>
                </c:pt>
                <c:pt idx="4084">
                  <c:v>4.7268518518504998E-2</c:v>
                </c:pt>
                <c:pt idx="4085">
                  <c:v>4.72800925925791E-2</c:v>
                </c:pt>
                <c:pt idx="4086">
                  <c:v>4.7291666666653201E-2</c:v>
                </c:pt>
                <c:pt idx="4087">
                  <c:v>4.7303240740727302E-2</c:v>
                </c:pt>
                <c:pt idx="4088">
                  <c:v>4.7314814814801397E-2</c:v>
                </c:pt>
                <c:pt idx="4089">
                  <c:v>4.7326388888875498E-2</c:v>
                </c:pt>
                <c:pt idx="4090">
                  <c:v>4.7337962962949599E-2</c:v>
                </c:pt>
                <c:pt idx="4091">
                  <c:v>4.7349537037023701E-2</c:v>
                </c:pt>
                <c:pt idx="4092">
                  <c:v>4.7361111111097802E-2</c:v>
                </c:pt>
                <c:pt idx="4093">
                  <c:v>4.7372685185171903E-2</c:v>
                </c:pt>
                <c:pt idx="4094">
                  <c:v>4.7384259259245998E-2</c:v>
                </c:pt>
                <c:pt idx="4095">
                  <c:v>4.7395833333320099E-2</c:v>
                </c:pt>
                <c:pt idx="4096">
                  <c:v>4.74074074073942E-2</c:v>
                </c:pt>
                <c:pt idx="4097">
                  <c:v>4.7418981481468302E-2</c:v>
                </c:pt>
                <c:pt idx="4098">
                  <c:v>4.7430555555542403E-2</c:v>
                </c:pt>
                <c:pt idx="4099">
                  <c:v>4.74421296296164E-2</c:v>
                </c:pt>
                <c:pt idx="4100">
                  <c:v>4.7453703703690502E-2</c:v>
                </c:pt>
                <c:pt idx="4101">
                  <c:v>4.7465277777764603E-2</c:v>
                </c:pt>
                <c:pt idx="4102">
                  <c:v>4.7476851851838697E-2</c:v>
                </c:pt>
                <c:pt idx="4103">
                  <c:v>4.7488425925912799E-2</c:v>
                </c:pt>
                <c:pt idx="4104">
                  <c:v>4.74999999999869E-2</c:v>
                </c:pt>
                <c:pt idx="4105">
                  <c:v>4.7511574074061001E-2</c:v>
                </c:pt>
                <c:pt idx="4106">
                  <c:v>4.7523148148135103E-2</c:v>
                </c:pt>
                <c:pt idx="4107">
                  <c:v>4.7534722222209197E-2</c:v>
                </c:pt>
                <c:pt idx="4108">
                  <c:v>4.7546296296283298E-2</c:v>
                </c:pt>
                <c:pt idx="4109">
                  <c:v>4.75578703703574E-2</c:v>
                </c:pt>
                <c:pt idx="4110">
                  <c:v>4.7569444444431501E-2</c:v>
                </c:pt>
                <c:pt idx="4111">
                  <c:v>4.7581018518505602E-2</c:v>
                </c:pt>
                <c:pt idx="4112">
                  <c:v>4.7592592592579697E-2</c:v>
                </c:pt>
                <c:pt idx="4113">
                  <c:v>4.7604166666653798E-2</c:v>
                </c:pt>
                <c:pt idx="4114">
                  <c:v>4.7615740740727899E-2</c:v>
                </c:pt>
                <c:pt idx="4115">
                  <c:v>4.7627314814802001E-2</c:v>
                </c:pt>
                <c:pt idx="4116">
                  <c:v>4.7638888888876102E-2</c:v>
                </c:pt>
                <c:pt idx="4117">
                  <c:v>4.7650462962950099E-2</c:v>
                </c:pt>
                <c:pt idx="4118">
                  <c:v>4.7662037037024201E-2</c:v>
                </c:pt>
                <c:pt idx="4119">
                  <c:v>4.7673611111098302E-2</c:v>
                </c:pt>
                <c:pt idx="4120">
                  <c:v>4.7685185185172403E-2</c:v>
                </c:pt>
                <c:pt idx="4121">
                  <c:v>4.7696759259246498E-2</c:v>
                </c:pt>
                <c:pt idx="4122">
                  <c:v>4.7708333333320599E-2</c:v>
                </c:pt>
                <c:pt idx="4123">
                  <c:v>4.77199074073947E-2</c:v>
                </c:pt>
                <c:pt idx="4124">
                  <c:v>4.7731481481468802E-2</c:v>
                </c:pt>
                <c:pt idx="4125">
                  <c:v>4.7743055555542903E-2</c:v>
                </c:pt>
                <c:pt idx="4126">
                  <c:v>4.7754629629616997E-2</c:v>
                </c:pt>
                <c:pt idx="4127">
                  <c:v>4.7766203703691099E-2</c:v>
                </c:pt>
                <c:pt idx="4128">
                  <c:v>4.77777777777652E-2</c:v>
                </c:pt>
                <c:pt idx="4129">
                  <c:v>4.7789351851839301E-2</c:v>
                </c:pt>
                <c:pt idx="4130">
                  <c:v>4.7800925925913403E-2</c:v>
                </c:pt>
                <c:pt idx="4131">
                  <c:v>4.7812499999987497E-2</c:v>
                </c:pt>
                <c:pt idx="4132">
                  <c:v>4.7824074074061598E-2</c:v>
                </c:pt>
                <c:pt idx="4133">
                  <c:v>4.78356481481357E-2</c:v>
                </c:pt>
                <c:pt idx="4134">
                  <c:v>4.7847222222209801E-2</c:v>
                </c:pt>
                <c:pt idx="4135">
                  <c:v>4.7858796296283798E-2</c:v>
                </c:pt>
                <c:pt idx="4136">
                  <c:v>4.7870370370357899E-2</c:v>
                </c:pt>
                <c:pt idx="4137">
                  <c:v>4.7881944444432001E-2</c:v>
                </c:pt>
                <c:pt idx="4138">
                  <c:v>4.7893518518506102E-2</c:v>
                </c:pt>
                <c:pt idx="4139">
                  <c:v>4.7905092592580203E-2</c:v>
                </c:pt>
                <c:pt idx="4140">
                  <c:v>4.7916666666654298E-2</c:v>
                </c:pt>
                <c:pt idx="4141">
                  <c:v>4.7928240740728399E-2</c:v>
                </c:pt>
                <c:pt idx="4142">
                  <c:v>4.7939814814802501E-2</c:v>
                </c:pt>
                <c:pt idx="4143">
                  <c:v>4.7951388888876602E-2</c:v>
                </c:pt>
                <c:pt idx="4144">
                  <c:v>4.7962962962950703E-2</c:v>
                </c:pt>
                <c:pt idx="4145">
                  <c:v>4.7974537037024798E-2</c:v>
                </c:pt>
                <c:pt idx="4146">
                  <c:v>4.7986111111098899E-2</c:v>
                </c:pt>
                <c:pt idx="4147">
                  <c:v>4.7997685185173E-2</c:v>
                </c:pt>
                <c:pt idx="4148">
                  <c:v>4.8009259259247102E-2</c:v>
                </c:pt>
                <c:pt idx="4149">
                  <c:v>4.8020833333321203E-2</c:v>
                </c:pt>
                <c:pt idx="4150">
                  <c:v>4.8032407407395297E-2</c:v>
                </c:pt>
                <c:pt idx="4151">
                  <c:v>4.8043981481469301E-2</c:v>
                </c:pt>
                <c:pt idx="4152">
                  <c:v>4.80555555555435E-2</c:v>
                </c:pt>
                <c:pt idx="4153">
                  <c:v>4.8067129629617497E-2</c:v>
                </c:pt>
                <c:pt idx="4154">
                  <c:v>4.8078703703691598E-2</c:v>
                </c:pt>
                <c:pt idx="4155">
                  <c:v>4.80902777777657E-2</c:v>
                </c:pt>
                <c:pt idx="4156">
                  <c:v>4.8101851851839801E-2</c:v>
                </c:pt>
                <c:pt idx="4157">
                  <c:v>4.8113425925913902E-2</c:v>
                </c:pt>
                <c:pt idx="4158">
                  <c:v>4.8124999999987997E-2</c:v>
                </c:pt>
                <c:pt idx="4159">
                  <c:v>4.8136574074062098E-2</c:v>
                </c:pt>
                <c:pt idx="4160">
                  <c:v>4.8148148148136199E-2</c:v>
                </c:pt>
                <c:pt idx="4161">
                  <c:v>4.8159722222210301E-2</c:v>
                </c:pt>
                <c:pt idx="4162">
                  <c:v>4.8171296296284402E-2</c:v>
                </c:pt>
                <c:pt idx="4163">
                  <c:v>4.8182870370358503E-2</c:v>
                </c:pt>
                <c:pt idx="4164">
                  <c:v>4.8194444444432598E-2</c:v>
                </c:pt>
                <c:pt idx="4165">
                  <c:v>4.8206018518506699E-2</c:v>
                </c:pt>
                <c:pt idx="4166">
                  <c:v>4.82175925925808E-2</c:v>
                </c:pt>
                <c:pt idx="4167">
                  <c:v>4.8229166666654902E-2</c:v>
                </c:pt>
                <c:pt idx="4168">
                  <c:v>4.8240740740729003E-2</c:v>
                </c:pt>
                <c:pt idx="4169">
                  <c:v>4.8252314814803E-2</c:v>
                </c:pt>
                <c:pt idx="4170">
                  <c:v>4.8263888888877199E-2</c:v>
                </c:pt>
                <c:pt idx="4171">
                  <c:v>4.8275462962951203E-2</c:v>
                </c:pt>
                <c:pt idx="4172">
                  <c:v>4.8287037037025297E-2</c:v>
                </c:pt>
                <c:pt idx="4173">
                  <c:v>4.8298611111099399E-2</c:v>
                </c:pt>
                <c:pt idx="4174">
                  <c:v>4.83101851851735E-2</c:v>
                </c:pt>
                <c:pt idx="4175">
                  <c:v>4.8321759259247601E-2</c:v>
                </c:pt>
                <c:pt idx="4176">
                  <c:v>4.8333333333321703E-2</c:v>
                </c:pt>
                <c:pt idx="4177">
                  <c:v>4.8344907407395797E-2</c:v>
                </c:pt>
                <c:pt idx="4178">
                  <c:v>4.8356481481469898E-2</c:v>
                </c:pt>
                <c:pt idx="4179">
                  <c:v>4.8368055555544E-2</c:v>
                </c:pt>
                <c:pt idx="4180">
                  <c:v>4.8379629629618101E-2</c:v>
                </c:pt>
                <c:pt idx="4181">
                  <c:v>4.8391203703692202E-2</c:v>
                </c:pt>
                <c:pt idx="4182">
                  <c:v>4.8402777777766297E-2</c:v>
                </c:pt>
                <c:pt idx="4183">
                  <c:v>4.8414351851840398E-2</c:v>
                </c:pt>
                <c:pt idx="4184">
                  <c:v>4.8425925925914499E-2</c:v>
                </c:pt>
                <c:pt idx="4185">
                  <c:v>4.8437499999988601E-2</c:v>
                </c:pt>
                <c:pt idx="4186">
                  <c:v>4.8449074074062702E-2</c:v>
                </c:pt>
                <c:pt idx="4187">
                  <c:v>4.8460648148136803E-2</c:v>
                </c:pt>
                <c:pt idx="4188">
                  <c:v>4.8472222222210801E-2</c:v>
                </c:pt>
                <c:pt idx="4189">
                  <c:v>4.8483796296284902E-2</c:v>
                </c:pt>
                <c:pt idx="4190">
                  <c:v>4.8495370370359003E-2</c:v>
                </c:pt>
                <c:pt idx="4191">
                  <c:v>4.8506944444433098E-2</c:v>
                </c:pt>
                <c:pt idx="4192">
                  <c:v>4.8518518518507199E-2</c:v>
                </c:pt>
                <c:pt idx="4193">
                  <c:v>4.85300925925813E-2</c:v>
                </c:pt>
                <c:pt idx="4194">
                  <c:v>4.8541666666655402E-2</c:v>
                </c:pt>
                <c:pt idx="4195">
                  <c:v>4.8553240740729503E-2</c:v>
                </c:pt>
                <c:pt idx="4196">
                  <c:v>4.8564814814803597E-2</c:v>
                </c:pt>
                <c:pt idx="4197">
                  <c:v>4.8576388888877699E-2</c:v>
                </c:pt>
                <c:pt idx="4198">
                  <c:v>4.85879629629518E-2</c:v>
                </c:pt>
                <c:pt idx="4199">
                  <c:v>4.8599537037025901E-2</c:v>
                </c:pt>
                <c:pt idx="4200">
                  <c:v>4.8611111111100003E-2</c:v>
                </c:pt>
                <c:pt idx="4201">
                  <c:v>4.8622685185174097E-2</c:v>
                </c:pt>
                <c:pt idx="4202">
                  <c:v>4.8634259259248198E-2</c:v>
                </c:pt>
                <c:pt idx="4203">
                  <c:v>4.86458333333223E-2</c:v>
                </c:pt>
                <c:pt idx="4204">
                  <c:v>4.8657407407396401E-2</c:v>
                </c:pt>
                <c:pt idx="4205">
                  <c:v>4.8668981481470502E-2</c:v>
                </c:pt>
                <c:pt idx="4206">
                  <c:v>4.8680555555544597E-2</c:v>
                </c:pt>
                <c:pt idx="4207">
                  <c:v>4.8692129629618601E-2</c:v>
                </c:pt>
                <c:pt idx="4208">
                  <c:v>4.8703703703692702E-2</c:v>
                </c:pt>
                <c:pt idx="4209">
                  <c:v>4.8715277777766797E-2</c:v>
                </c:pt>
                <c:pt idx="4210">
                  <c:v>4.8726851851840898E-2</c:v>
                </c:pt>
                <c:pt idx="4211">
                  <c:v>4.8738425925914999E-2</c:v>
                </c:pt>
                <c:pt idx="4212">
                  <c:v>4.8749999999989101E-2</c:v>
                </c:pt>
                <c:pt idx="4213">
                  <c:v>4.8761574074063202E-2</c:v>
                </c:pt>
                <c:pt idx="4214">
                  <c:v>4.8773148148137303E-2</c:v>
                </c:pt>
                <c:pt idx="4215">
                  <c:v>4.8784722222211398E-2</c:v>
                </c:pt>
                <c:pt idx="4216">
                  <c:v>4.8796296296285499E-2</c:v>
                </c:pt>
                <c:pt idx="4217">
                  <c:v>4.88078703703596E-2</c:v>
                </c:pt>
                <c:pt idx="4218">
                  <c:v>4.8819444444433702E-2</c:v>
                </c:pt>
                <c:pt idx="4219">
                  <c:v>4.8831018518507803E-2</c:v>
                </c:pt>
                <c:pt idx="4220">
                  <c:v>4.8842592592581897E-2</c:v>
                </c:pt>
                <c:pt idx="4221">
                  <c:v>4.8854166666655999E-2</c:v>
                </c:pt>
                <c:pt idx="4222">
                  <c:v>4.88657407407301E-2</c:v>
                </c:pt>
                <c:pt idx="4223">
                  <c:v>4.8877314814804201E-2</c:v>
                </c:pt>
                <c:pt idx="4224">
                  <c:v>4.8888888888878199E-2</c:v>
                </c:pt>
                <c:pt idx="4225">
                  <c:v>4.89004629629523E-2</c:v>
                </c:pt>
                <c:pt idx="4226">
                  <c:v>4.8912037037026401E-2</c:v>
                </c:pt>
                <c:pt idx="4227">
                  <c:v>4.8923611111100503E-2</c:v>
                </c:pt>
                <c:pt idx="4228">
                  <c:v>4.8935185185174597E-2</c:v>
                </c:pt>
                <c:pt idx="4229">
                  <c:v>4.8946759259248698E-2</c:v>
                </c:pt>
                <c:pt idx="4230">
                  <c:v>4.89583333333228E-2</c:v>
                </c:pt>
                <c:pt idx="4231">
                  <c:v>4.8969907407396901E-2</c:v>
                </c:pt>
                <c:pt idx="4232">
                  <c:v>4.8981481481471002E-2</c:v>
                </c:pt>
                <c:pt idx="4233">
                  <c:v>4.8993055555545097E-2</c:v>
                </c:pt>
                <c:pt idx="4234">
                  <c:v>4.9004629629619198E-2</c:v>
                </c:pt>
                <c:pt idx="4235">
                  <c:v>4.9016203703693299E-2</c:v>
                </c:pt>
                <c:pt idx="4236">
                  <c:v>4.9027777777767401E-2</c:v>
                </c:pt>
                <c:pt idx="4237">
                  <c:v>4.9039351851841502E-2</c:v>
                </c:pt>
                <c:pt idx="4238">
                  <c:v>4.9050925925915603E-2</c:v>
                </c:pt>
                <c:pt idx="4239">
                  <c:v>4.9062499999989698E-2</c:v>
                </c:pt>
                <c:pt idx="4240">
                  <c:v>4.9074074074063799E-2</c:v>
                </c:pt>
                <c:pt idx="4241">
                  <c:v>4.90856481481379E-2</c:v>
                </c:pt>
                <c:pt idx="4242">
                  <c:v>4.9097222222211898E-2</c:v>
                </c:pt>
                <c:pt idx="4243">
                  <c:v>4.9108796296285999E-2</c:v>
                </c:pt>
                <c:pt idx="4244">
                  <c:v>4.91203703703601E-2</c:v>
                </c:pt>
                <c:pt idx="4245">
                  <c:v>4.9131944444434202E-2</c:v>
                </c:pt>
                <c:pt idx="4246">
                  <c:v>4.9143518518508303E-2</c:v>
                </c:pt>
                <c:pt idx="4247">
                  <c:v>4.9155092592582397E-2</c:v>
                </c:pt>
                <c:pt idx="4248">
                  <c:v>4.9166666666656499E-2</c:v>
                </c:pt>
                <c:pt idx="4249">
                  <c:v>4.91782407407306E-2</c:v>
                </c:pt>
                <c:pt idx="4250">
                  <c:v>4.9189814814804701E-2</c:v>
                </c:pt>
                <c:pt idx="4251">
                  <c:v>4.9201388888878803E-2</c:v>
                </c:pt>
                <c:pt idx="4252">
                  <c:v>4.9212962962952897E-2</c:v>
                </c:pt>
                <c:pt idx="4253">
                  <c:v>4.9224537037026998E-2</c:v>
                </c:pt>
                <c:pt idx="4254">
                  <c:v>4.92361111111011E-2</c:v>
                </c:pt>
                <c:pt idx="4255">
                  <c:v>4.9247685185175201E-2</c:v>
                </c:pt>
                <c:pt idx="4256">
                  <c:v>4.9259259259249302E-2</c:v>
                </c:pt>
                <c:pt idx="4257">
                  <c:v>4.9270833333323397E-2</c:v>
                </c:pt>
                <c:pt idx="4258">
                  <c:v>4.9282407407397401E-2</c:v>
                </c:pt>
                <c:pt idx="4259">
                  <c:v>4.9293981481471599E-2</c:v>
                </c:pt>
                <c:pt idx="4260">
                  <c:v>4.9305555555545597E-2</c:v>
                </c:pt>
                <c:pt idx="4261">
                  <c:v>4.9317129629619698E-2</c:v>
                </c:pt>
                <c:pt idx="4262">
                  <c:v>4.9328703703693799E-2</c:v>
                </c:pt>
                <c:pt idx="4263">
                  <c:v>4.9340277777767901E-2</c:v>
                </c:pt>
                <c:pt idx="4264">
                  <c:v>4.9351851851842002E-2</c:v>
                </c:pt>
                <c:pt idx="4265">
                  <c:v>4.9363425925916103E-2</c:v>
                </c:pt>
                <c:pt idx="4266">
                  <c:v>4.9374999999990198E-2</c:v>
                </c:pt>
                <c:pt idx="4267">
                  <c:v>4.9386574074064299E-2</c:v>
                </c:pt>
                <c:pt idx="4268">
                  <c:v>4.93981481481384E-2</c:v>
                </c:pt>
                <c:pt idx="4269">
                  <c:v>4.9409722222212502E-2</c:v>
                </c:pt>
                <c:pt idx="4270">
                  <c:v>4.9421296296286603E-2</c:v>
                </c:pt>
                <c:pt idx="4271">
                  <c:v>4.9432870370360697E-2</c:v>
                </c:pt>
                <c:pt idx="4272">
                  <c:v>4.9444444444434799E-2</c:v>
                </c:pt>
                <c:pt idx="4273">
                  <c:v>4.94560185185089E-2</c:v>
                </c:pt>
                <c:pt idx="4274">
                  <c:v>4.9467592592583001E-2</c:v>
                </c:pt>
                <c:pt idx="4275">
                  <c:v>4.9479166666657103E-2</c:v>
                </c:pt>
                <c:pt idx="4276">
                  <c:v>4.9490740740731197E-2</c:v>
                </c:pt>
                <c:pt idx="4277">
                  <c:v>4.9502314814805201E-2</c:v>
                </c:pt>
                <c:pt idx="4278">
                  <c:v>4.9513888888879302E-2</c:v>
                </c:pt>
                <c:pt idx="4279">
                  <c:v>4.9525462962953397E-2</c:v>
                </c:pt>
                <c:pt idx="4280">
                  <c:v>4.9537037037027498E-2</c:v>
                </c:pt>
                <c:pt idx="4281">
                  <c:v>4.9548611111101599E-2</c:v>
                </c:pt>
                <c:pt idx="4282">
                  <c:v>4.9560185185175701E-2</c:v>
                </c:pt>
                <c:pt idx="4283">
                  <c:v>4.9571759259249802E-2</c:v>
                </c:pt>
                <c:pt idx="4284">
                  <c:v>4.9583333333323903E-2</c:v>
                </c:pt>
                <c:pt idx="4285">
                  <c:v>4.9594907407397998E-2</c:v>
                </c:pt>
                <c:pt idx="4286">
                  <c:v>4.9606481481472099E-2</c:v>
                </c:pt>
                <c:pt idx="4287">
                  <c:v>4.9618055555546201E-2</c:v>
                </c:pt>
                <c:pt idx="4288">
                  <c:v>4.9629629629620302E-2</c:v>
                </c:pt>
                <c:pt idx="4289">
                  <c:v>4.9641203703694403E-2</c:v>
                </c:pt>
                <c:pt idx="4290">
                  <c:v>4.9652777777768498E-2</c:v>
                </c:pt>
                <c:pt idx="4291">
                  <c:v>4.9664351851842599E-2</c:v>
                </c:pt>
                <c:pt idx="4292">
                  <c:v>4.96759259259167E-2</c:v>
                </c:pt>
                <c:pt idx="4293">
                  <c:v>4.9687499999990802E-2</c:v>
                </c:pt>
                <c:pt idx="4294">
                  <c:v>4.9699074074064903E-2</c:v>
                </c:pt>
                <c:pt idx="4295">
                  <c:v>4.9710648148138997E-2</c:v>
                </c:pt>
                <c:pt idx="4296">
                  <c:v>4.9722222222213001E-2</c:v>
                </c:pt>
                <c:pt idx="4297">
                  <c:v>4.9733796296287103E-2</c:v>
                </c:pt>
                <c:pt idx="4298">
                  <c:v>4.9745370370361197E-2</c:v>
                </c:pt>
                <c:pt idx="4299">
                  <c:v>4.9756944444435298E-2</c:v>
                </c:pt>
                <c:pt idx="4300">
                  <c:v>4.97685185185094E-2</c:v>
                </c:pt>
                <c:pt idx="4301">
                  <c:v>4.9780092592583501E-2</c:v>
                </c:pt>
                <c:pt idx="4302">
                  <c:v>4.9791666666657602E-2</c:v>
                </c:pt>
                <c:pt idx="4303">
                  <c:v>4.9803240740731697E-2</c:v>
                </c:pt>
                <c:pt idx="4304">
                  <c:v>4.9814814814805798E-2</c:v>
                </c:pt>
                <c:pt idx="4305">
                  <c:v>4.9826388888879899E-2</c:v>
                </c:pt>
                <c:pt idx="4306">
                  <c:v>4.9837962962954001E-2</c:v>
                </c:pt>
                <c:pt idx="4307">
                  <c:v>4.9849537037028102E-2</c:v>
                </c:pt>
                <c:pt idx="4308">
                  <c:v>4.9861111111102203E-2</c:v>
                </c:pt>
                <c:pt idx="4309">
                  <c:v>4.9872685185176298E-2</c:v>
                </c:pt>
                <c:pt idx="4310">
                  <c:v>4.9884259259250399E-2</c:v>
                </c:pt>
                <c:pt idx="4311">
                  <c:v>4.98958333333245E-2</c:v>
                </c:pt>
                <c:pt idx="4312">
                  <c:v>4.9907407407398602E-2</c:v>
                </c:pt>
                <c:pt idx="4313">
                  <c:v>4.9918981481472703E-2</c:v>
                </c:pt>
                <c:pt idx="4314">
                  <c:v>4.99305555555467E-2</c:v>
                </c:pt>
                <c:pt idx="4315">
                  <c:v>4.9942129629620802E-2</c:v>
                </c:pt>
                <c:pt idx="4316">
                  <c:v>4.9953703703694903E-2</c:v>
                </c:pt>
                <c:pt idx="4317">
                  <c:v>4.9965277777768997E-2</c:v>
                </c:pt>
                <c:pt idx="4318">
                  <c:v>4.9976851851843099E-2</c:v>
                </c:pt>
                <c:pt idx="4319">
                  <c:v>4.99884259259172E-2</c:v>
                </c:pt>
                <c:pt idx="4320">
                  <c:v>4.9999999999991301E-2</c:v>
                </c:pt>
                <c:pt idx="4321">
                  <c:v>5.0011574074065403E-2</c:v>
                </c:pt>
                <c:pt idx="4322">
                  <c:v>5.0023148148139497E-2</c:v>
                </c:pt>
                <c:pt idx="4323">
                  <c:v>5.0034722222213598E-2</c:v>
                </c:pt>
                <c:pt idx="4324">
                  <c:v>5.00462962962877E-2</c:v>
                </c:pt>
                <c:pt idx="4325">
                  <c:v>5.0057870370361801E-2</c:v>
                </c:pt>
                <c:pt idx="4326">
                  <c:v>5.0069444444435902E-2</c:v>
                </c:pt>
                <c:pt idx="4327">
                  <c:v>5.0081018518509997E-2</c:v>
                </c:pt>
                <c:pt idx="4328">
                  <c:v>5.0092592592584098E-2</c:v>
                </c:pt>
                <c:pt idx="4329">
                  <c:v>5.0104166666658199E-2</c:v>
                </c:pt>
                <c:pt idx="4330">
                  <c:v>5.0115740740732301E-2</c:v>
                </c:pt>
                <c:pt idx="4331">
                  <c:v>5.0127314814806298E-2</c:v>
                </c:pt>
                <c:pt idx="4332">
                  <c:v>5.0138888888880399E-2</c:v>
                </c:pt>
                <c:pt idx="4333">
                  <c:v>5.0150462962954501E-2</c:v>
                </c:pt>
                <c:pt idx="4334">
                  <c:v>5.0162037037028602E-2</c:v>
                </c:pt>
                <c:pt idx="4335">
                  <c:v>5.0173611111102703E-2</c:v>
                </c:pt>
                <c:pt idx="4336">
                  <c:v>5.0185185185176798E-2</c:v>
                </c:pt>
                <c:pt idx="4337">
                  <c:v>5.0196759259250899E-2</c:v>
                </c:pt>
                <c:pt idx="4338">
                  <c:v>5.0208333333325E-2</c:v>
                </c:pt>
                <c:pt idx="4339">
                  <c:v>5.0219907407399102E-2</c:v>
                </c:pt>
                <c:pt idx="4340">
                  <c:v>5.0231481481473203E-2</c:v>
                </c:pt>
                <c:pt idx="4341">
                  <c:v>5.0243055555547297E-2</c:v>
                </c:pt>
                <c:pt idx="4342">
                  <c:v>5.0254629629621399E-2</c:v>
                </c:pt>
                <c:pt idx="4343">
                  <c:v>5.02662037036955E-2</c:v>
                </c:pt>
                <c:pt idx="4344">
                  <c:v>5.0277777777769601E-2</c:v>
                </c:pt>
                <c:pt idx="4345">
                  <c:v>5.0289351851843703E-2</c:v>
                </c:pt>
                <c:pt idx="4346">
                  <c:v>5.0300925925917797E-2</c:v>
                </c:pt>
                <c:pt idx="4347">
                  <c:v>5.0312499999991801E-2</c:v>
                </c:pt>
                <c:pt idx="4348">
                  <c:v>5.0324074074066E-2</c:v>
                </c:pt>
                <c:pt idx="4349">
                  <c:v>5.0335648148139997E-2</c:v>
                </c:pt>
                <c:pt idx="4350">
                  <c:v>5.0347222222214098E-2</c:v>
                </c:pt>
                <c:pt idx="4351">
                  <c:v>5.03587962962882E-2</c:v>
                </c:pt>
                <c:pt idx="4352">
                  <c:v>5.0370370370362301E-2</c:v>
                </c:pt>
                <c:pt idx="4353">
                  <c:v>5.0381944444436402E-2</c:v>
                </c:pt>
                <c:pt idx="4354">
                  <c:v>5.0393518518510497E-2</c:v>
                </c:pt>
                <c:pt idx="4355">
                  <c:v>5.0405092592584598E-2</c:v>
                </c:pt>
                <c:pt idx="4356">
                  <c:v>5.0416666666658699E-2</c:v>
                </c:pt>
                <c:pt idx="4357">
                  <c:v>5.0428240740732801E-2</c:v>
                </c:pt>
                <c:pt idx="4358">
                  <c:v>5.0439814814806902E-2</c:v>
                </c:pt>
                <c:pt idx="4359">
                  <c:v>5.0451388888881003E-2</c:v>
                </c:pt>
                <c:pt idx="4360">
                  <c:v>5.0462962962955098E-2</c:v>
                </c:pt>
                <c:pt idx="4361">
                  <c:v>5.0474537037029199E-2</c:v>
                </c:pt>
                <c:pt idx="4362">
                  <c:v>5.04861111111033E-2</c:v>
                </c:pt>
                <c:pt idx="4363">
                  <c:v>5.0497685185177402E-2</c:v>
                </c:pt>
                <c:pt idx="4364">
                  <c:v>5.0509259259251503E-2</c:v>
                </c:pt>
                <c:pt idx="4365">
                  <c:v>5.05208333333255E-2</c:v>
                </c:pt>
                <c:pt idx="4366">
                  <c:v>5.0532407407399699E-2</c:v>
                </c:pt>
                <c:pt idx="4367">
                  <c:v>5.0543981481473703E-2</c:v>
                </c:pt>
                <c:pt idx="4368">
                  <c:v>5.0555555555547797E-2</c:v>
                </c:pt>
                <c:pt idx="4369">
                  <c:v>5.0567129629621899E-2</c:v>
                </c:pt>
                <c:pt idx="4370">
                  <c:v>5.0578703703696E-2</c:v>
                </c:pt>
                <c:pt idx="4371">
                  <c:v>5.0590277777770101E-2</c:v>
                </c:pt>
                <c:pt idx="4372">
                  <c:v>5.0601851851844203E-2</c:v>
                </c:pt>
                <c:pt idx="4373">
                  <c:v>5.0613425925918297E-2</c:v>
                </c:pt>
                <c:pt idx="4374">
                  <c:v>5.0624999999992398E-2</c:v>
                </c:pt>
                <c:pt idx="4375">
                  <c:v>5.06365740740665E-2</c:v>
                </c:pt>
                <c:pt idx="4376">
                  <c:v>5.0648148148140601E-2</c:v>
                </c:pt>
                <c:pt idx="4377">
                  <c:v>5.0659722222214702E-2</c:v>
                </c:pt>
                <c:pt idx="4378">
                  <c:v>5.0671296296288797E-2</c:v>
                </c:pt>
                <c:pt idx="4379">
                  <c:v>5.0682870370362898E-2</c:v>
                </c:pt>
                <c:pt idx="4380">
                  <c:v>5.0694444444436999E-2</c:v>
                </c:pt>
                <c:pt idx="4381">
                  <c:v>5.0706018518511101E-2</c:v>
                </c:pt>
                <c:pt idx="4382">
                  <c:v>5.0717592592585202E-2</c:v>
                </c:pt>
                <c:pt idx="4383">
                  <c:v>5.0729166666659303E-2</c:v>
                </c:pt>
                <c:pt idx="4384">
                  <c:v>5.0740740740733398E-2</c:v>
                </c:pt>
                <c:pt idx="4385">
                  <c:v>5.0752314814807402E-2</c:v>
                </c:pt>
                <c:pt idx="4386">
                  <c:v>5.0763888888881503E-2</c:v>
                </c:pt>
                <c:pt idx="4387">
                  <c:v>5.0775462962955598E-2</c:v>
                </c:pt>
                <c:pt idx="4388">
                  <c:v>5.0787037037029699E-2</c:v>
                </c:pt>
                <c:pt idx="4389">
                  <c:v>5.07986111111038E-2</c:v>
                </c:pt>
                <c:pt idx="4390">
                  <c:v>5.0810185185177902E-2</c:v>
                </c:pt>
                <c:pt idx="4391">
                  <c:v>5.0821759259252003E-2</c:v>
                </c:pt>
                <c:pt idx="4392">
                  <c:v>5.0833333333326097E-2</c:v>
                </c:pt>
                <c:pt idx="4393">
                  <c:v>5.0844907407400199E-2</c:v>
                </c:pt>
                <c:pt idx="4394">
                  <c:v>5.08564814814743E-2</c:v>
                </c:pt>
                <c:pt idx="4395">
                  <c:v>5.0868055555548401E-2</c:v>
                </c:pt>
                <c:pt idx="4396">
                  <c:v>5.0879629629622503E-2</c:v>
                </c:pt>
                <c:pt idx="4397">
                  <c:v>5.0891203703696597E-2</c:v>
                </c:pt>
                <c:pt idx="4398">
                  <c:v>5.0902777777770698E-2</c:v>
                </c:pt>
                <c:pt idx="4399">
                  <c:v>5.09143518518448E-2</c:v>
                </c:pt>
                <c:pt idx="4400">
                  <c:v>5.0925925925918901E-2</c:v>
                </c:pt>
                <c:pt idx="4401">
                  <c:v>5.0937499999993002E-2</c:v>
                </c:pt>
                <c:pt idx="4402">
                  <c:v>5.0949074074067097E-2</c:v>
                </c:pt>
                <c:pt idx="4403">
                  <c:v>5.0960648148141101E-2</c:v>
                </c:pt>
                <c:pt idx="4404">
                  <c:v>5.0972222222215202E-2</c:v>
                </c:pt>
                <c:pt idx="4405">
                  <c:v>5.0983796296289297E-2</c:v>
                </c:pt>
                <c:pt idx="4406">
                  <c:v>5.0995370370363398E-2</c:v>
                </c:pt>
                <c:pt idx="4407">
                  <c:v>5.1006944444437499E-2</c:v>
                </c:pt>
                <c:pt idx="4408">
                  <c:v>5.1018518518511601E-2</c:v>
                </c:pt>
                <c:pt idx="4409">
                  <c:v>5.1030092592585702E-2</c:v>
                </c:pt>
                <c:pt idx="4410">
                  <c:v>5.1041666666659803E-2</c:v>
                </c:pt>
                <c:pt idx="4411">
                  <c:v>5.1053240740733898E-2</c:v>
                </c:pt>
                <c:pt idx="4412">
                  <c:v>5.1064814814807999E-2</c:v>
                </c:pt>
                <c:pt idx="4413">
                  <c:v>5.10763888888821E-2</c:v>
                </c:pt>
                <c:pt idx="4414">
                  <c:v>5.1087962962956202E-2</c:v>
                </c:pt>
                <c:pt idx="4415">
                  <c:v>5.1099537037030303E-2</c:v>
                </c:pt>
                <c:pt idx="4416">
                  <c:v>5.1111111111104397E-2</c:v>
                </c:pt>
                <c:pt idx="4417">
                  <c:v>5.1122685185178499E-2</c:v>
                </c:pt>
                <c:pt idx="4418">
                  <c:v>5.11342592592526E-2</c:v>
                </c:pt>
                <c:pt idx="4419">
                  <c:v>5.1145833333326701E-2</c:v>
                </c:pt>
                <c:pt idx="4420">
                  <c:v>5.1157407407400698E-2</c:v>
                </c:pt>
                <c:pt idx="4421">
                  <c:v>5.11689814814748E-2</c:v>
                </c:pt>
                <c:pt idx="4422">
                  <c:v>5.1180555555548901E-2</c:v>
                </c:pt>
                <c:pt idx="4423">
                  <c:v>5.1192129629623002E-2</c:v>
                </c:pt>
                <c:pt idx="4424">
                  <c:v>5.1203703703697097E-2</c:v>
                </c:pt>
                <c:pt idx="4425">
                  <c:v>5.1215277777771198E-2</c:v>
                </c:pt>
                <c:pt idx="4426">
                  <c:v>5.1226851851845299E-2</c:v>
                </c:pt>
                <c:pt idx="4427">
                  <c:v>5.1238425925919401E-2</c:v>
                </c:pt>
                <c:pt idx="4428">
                  <c:v>5.1249999999993502E-2</c:v>
                </c:pt>
                <c:pt idx="4429">
                  <c:v>5.1261574074067603E-2</c:v>
                </c:pt>
                <c:pt idx="4430">
                  <c:v>5.1273148148141698E-2</c:v>
                </c:pt>
                <c:pt idx="4431">
                  <c:v>5.1284722222215799E-2</c:v>
                </c:pt>
                <c:pt idx="4432">
                  <c:v>5.1296296296289901E-2</c:v>
                </c:pt>
                <c:pt idx="4433">
                  <c:v>5.1307870370364002E-2</c:v>
                </c:pt>
                <c:pt idx="4434">
                  <c:v>5.1319444444438103E-2</c:v>
                </c:pt>
                <c:pt idx="4435">
                  <c:v>5.1331018518512198E-2</c:v>
                </c:pt>
                <c:pt idx="4436">
                  <c:v>5.1342592592586299E-2</c:v>
                </c:pt>
                <c:pt idx="4437">
                  <c:v>5.13541666666604E-2</c:v>
                </c:pt>
                <c:pt idx="4438">
                  <c:v>5.1365740740734397E-2</c:v>
                </c:pt>
                <c:pt idx="4439">
                  <c:v>5.1377314814808499E-2</c:v>
                </c:pt>
                <c:pt idx="4440">
                  <c:v>5.13888888888826E-2</c:v>
                </c:pt>
                <c:pt idx="4441">
                  <c:v>5.1400462962956701E-2</c:v>
                </c:pt>
                <c:pt idx="4442">
                  <c:v>5.1412037037030803E-2</c:v>
                </c:pt>
                <c:pt idx="4443">
                  <c:v>5.1423611111104897E-2</c:v>
                </c:pt>
                <c:pt idx="4444">
                  <c:v>5.1435185185178998E-2</c:v>
                </c:pt>
                <c:pt idx="4445">
                  <c:v>5.14467592592531E-2</c:v>
                </c:pt>
                <c:pt idx="4446">
                  <c:v>5.1458333333327201E-2</c:v>
                </c:pt>
                <c:pt idx="4447">
                  <c:v>5.1469907407401302E-2</c:v>
                </c:pt>
                <c:pt idx="4448">
                  <c:v>5.1481481481475397E-2</c:v>
                </c:pt>
                <c:pt idx="4449">
                  <c:v>5.1493055555549498E-2</c:v>
                </c:pt>
                <c:pt idx="4450">
                  <c:v>5.1504629629623599E-2</c:v>
                </c:pt>
                <c:pt idx="4451">
                  <c:v>5.1516203703697701E-2</c:v>
                </c:pt>
                <c:pt idx="4452">
                  <c:v>5.1527777777771802E-2</c:v>
                </c:pt>
                <c:pt idx="4453">
                  <c:v>5.1539351851845903E-2</c:v>
                </c:pt>
                <c:pt idx="4454">
                  <c:v>5.1550925925919901E-2</c:v>
                </c:pt>
                <c:pt idx="4455">
                  <c:v>5.1562499999994099E-2</c:v>
                </c:pt>
                <c:pt idx="4456">
                  <c:v>5.1574074074068103E-2</c:v>
                </c:pt>
                <c:pt idx="4457">
                  <c:v>5.1585648148142198E-2</c:v>
                </c:pt>
                <c:pt idx="4458">
                  <c:v>5.1597222222216299E-2</c:v>
                </c:pt>
                <c:pt idx="4459">
                  <c:v>5.16087962962904E-2</c:v>
                </c:pt>
                <c:pt idx="4460">
                  <c:v>5.1620370370364502E-2</c:v>
                </c:pt>
                <c:pt idx="4461">
                  <c:v>5.1631944444438603E-2</c:v>
                </c:pt>
                <c:pt idx="4462">
                  <c:v>5.1643518518512697E-2</c:v>
                </c:pt>
                <c:pt idx="4463">
                  <c:v>5.1655092592586799E-2</c:v>
                </c:pt>
                <c:pt idx="4464">
                  <c:v>5.16666666666609E-2</c:v>
                </c:pt>
                <c:pt idx="4465">
                  <c:v>5.1678240740735001E-2</c:v>
                </c:pt>
                <c:pt idx="4466">
                  <c:v>5.1689814814809103E-2</c:v>
                </c:pt>
                <c:pt idx="4467">
                  <c:v>5.1701388888883197E-2</c:v>
                </c:pt>
                <c:pt idx="4468">
                  <c:v>5.1712962962957298E-2</c:v>
                </c:pt>
                <c:pt idx="4469">
                  <c:v>5.17245370370314E-2</c:v>
                </c:pt>
                <c:pt idx="4470">
                  <c:v>5.1736111111105501E-2</c:v>
                </c:pt>
                <c:pt idx="4471">
                  <c:v>5.1747685185179602E-2</c:v>
                </c:pt>
                <c:pt idx="4472">
                  <c:v>5.1759259259253697E-2</c:v>
                </c:pt>
                <c:pt idx="4473">
                  <c:v>5.1770833333327701E-2</c:v>
                </c:pt>
                <c:pt idx="4474">
                  <c:v>5.1782407407401802E-2</c:v>
                </c:pt>
                <c:pt idx="4475">
                  <c:v>5.1793981481475897E-2</c:v>
                </c:pt>
                <c:pt idx="4476">
                  <c:v>5.1805555555549998E-2</c:v>
                </c:pt>
                <c:pt idx="4477">
                  <c:v>5.1817129629624099E-2</c:v>
                </c:pt>
                <c:pt idx="4478">
                  <c:v>5.1828703703698201E-2</c:v>
                </c:pt>
                <c:pt idx="4479">
                  <c:v>5.1840277777772302E-2</c:v>
                </c:pt>
                <c:pt idx="4480">
                  <c:v>5.1851851851846403E-2</c:v>
                </c:pt>
                <c:pt idx="4481">
                  <c:v>5.1863425925920498E-2</c:v>
                </c:pt>
                <c:pt idx="4482">
                  <c:v>5.1874999999994599E-2</c:v>
                </c:pt>
                <c:pt idx="4483">
                  <c:v>5.18865740740687E-2</c:v>
                </c:pt>
                <c:pt idx="4484">
                  <c:v>5.1898148148142802E-2</c:v>
                </c:pt>
                <c:pt idx="4485">
                  <c:v>5.1909722222216903E-2</c:v>
                </c:pt>
                <c:pt idx="4486">
                  <c:v>5.1921296296290997E-2</c:v>
                </c:pt>
                <c:pt idx="4487">
                  <c:v>5.1932870370365099E-2</c:v>
                </c:pt>
                <c:pt idx="4488">
                  <c:v>5.19444444444392E-2</c:v>
                </c:pt>
                <c:pt idx="4489">
                  <c:v>5.1956018518513301E-2</c:v>
                </c:pt>
                <c:pt idx="4490">
                  <c:v>5.1967592592587403E-2</c:v>
                </c:pt>
                <c:pt idx="4491">
                  <c:v>5.1979166666661497E-2</c:v>
                </c:pt>
                <c:pt idx="4492">
                  <c:v>5.1990740740735501E-2</c:v>
                </c:pt>
                <c:pt idx="4493">
                  <c:v>5.2002314814809603E-2</c:v>
                </c:pt>
                <c:pt idx="4494">
                  <c:v>5.2013888888883697E-2</c:v>
                </c:pt>
                <c:pt idx="4495">
                  <c:v>5.2025462962957798E-2</c:v>
                </c:pt>
                <c:pt idx="4496">
                  <c:v>5.20370370370319E-2</c:v>
                </c:pt>
                <c:pt idx="4497">
                  <c:v>5.2048611111106001E-2</c:v>
                </c:pt>
                <c:pt idx="4498">
                  <c:v>5.2060185185180102E-2</c:v>
                </c:pt>
                <c:pt idx="4499">
                  <c:v>5.2071759259254197E-2</c:v>
                </c:pt>
                <c:pt idx="4500">
                  <c:v>5.2083333333328298E-2</c:v>
                </c:pt>
                <c:pt idx="4501">
                  <c:v>5.2094907407402399E-2</c:v>
                </c:pt>
                <c:pt idx="4502">
                  <c:v>5.2106481481476501E-2</c:v>
                </c:pt>
                <c:pt idx="4503">
                  <c:v>5.2118055555550602E-2</c:v>
                </c:pt>
                <c:pt idx="4504">
                  <c:v>5.2129629629624703E-2</c:v>
                </c:pt>
                <c:pt idx="4505">
                  <c:v>5.2141203703698798E-2</c:v>
                </c:pt>
                <c:pt idx="4506">
                  <c:v>5.2152777777772899E-2</c:v>
                </c:pt>
                <c:pt idx="4507">
                  <c:v>5.2164351851847E-2</c:v>
                </c:pt>
                <c:pt idx="4508">
                  <c:v>5.2175925925921102E-2</c:v>
                </c:pt>
                <c:pt idx="4509">
                  <c:v>5.2187499999995203E-2</c:v>
                </c:pt>
                <c:pt idx="4510">
                  <c:v>5.21990740740692E-2</c:v>
                </c:pt>
                <c:pt idx="4511">
                  <c:v>5.2210648148143302E-2</c:v>
                </c:pt>
                <c:pt idx="4512">
                  <c:v>5.2222222222217403E-2</c:v>
                </c:pt>
                <c:pt idx="4513">
                  <c:v>5.2233796296291497E-2</c:v>
                </c:pt>
                <c:pt idx="4514">
                  <c:v>5.2245370370365599E-2</c:v>
                </c:pt>
                <c:pt idx="4515">
                  <c:v>5.22569444444397E-2</c:v>
                </c:pt>
                <c:pt idx="4516">
                  <c:v>5.2268518518513801E-2</c:v>
                </c:pt>
                <c:pt idx="4517">
                  <c:v>5.2280092592587903E-2</c:v>
                </c:pt>
                <c:pt idx="4518">
                  <c:v>5.2291666666661997E-2</c:v>
                </c:pt>
                <c:pt idx="4519">
                  <c:v>5.2303240740736098E-2</c:v>
                </c:pt>
                <c:pt idx="4520">
                  <c:v>5.23148148148102E-2</c:v>
                </c:pt>
                <c:pt idx="4521">
                  <c:v>5.2326388888884301E-2</c:v>
                </c:pt>
                <c:pt idx="4522">
                  <c:v>5.2337962962958402E-2</c:v>
                </c:pt>
                <c:pt idx="4523">
                  <c:v>5.2349537037032497E-2</c:v>
                </c:pt>
                <c:pt idx="4524">
                  <c:v>5.2361111111106598E-2</c:v>
                </c:pt>
                <c:pt idx="4525">
                  <c:v>5.2372685185180699E-2</c:v>
                </c:pt>
                <c:pt idx="4526">
                  <c:v>5.2384259259254801E-2</c:v>
                </c:pt>
                <c:pt idx="4527">
                  <c:v>5.2395833333328798E-2</c:v>
                </c:pt>
                <c:pt idx="4528">
                  <c:v>5.2407407407402899E-2</c:v>
                </c:pt>
                <c:pt idx="4529">
                  <c:v>5.2418981481477001E-2</c:v>
                </c:pt>
                <c:pt idx="4530">
                  <c:v>5.2430555555551102E-2</c:v>
                </c:pt>
                <c:pt idx="4531">
                  <c:v>5.2442129629625203E-2</c:v>
                </c:pt>
                <c:pt idx="4532">
                  <c:v>5.2453703703699298E-2</c:v>
                </c:pt>
                <c:pt idx="4533">
                  <c:v>5.2465277777773399E-2</c:v>
                </c:pt>
                <c:pt idx="4534">
                  <c:v>5.24768518518475E-2</c:v>
                </c:pt>
                <c:pt idx="4535">
                  <c:v>5.2488425925921602E-2</c:v>
                </c:pt>
                <c:pt idx="4536">
                  <c:v>5.2499999999995703E-2</c:v>
                </c:pt>
                <c:pt idx="4537">
                  <c:v>5.2511574074069797E-2</c:v>
                </c:pt>
                <c:pt idx="4538">
                  <c:v>5.2523148148143899E-2</c:v>
                </c:pt>
                <c:pt idx="4539">
                  <c:v>5.2534722222218E-2</c:v>
                </c:pt>
                <c:pt idx="4540">
                  <c:v>5.2546296296292101E-2</c:v>
                </c:pt>
                <c:pt idx="4541">
                  <c:v>5.2557870370366203E-2</c:v>
                </c:pt>
                <c:pt idx="4542">
                  <c:v>5.2569444444440297E-2</c:v>
                </c:pt>
                <c:pt idx="4543">
                  <c:v>5.2581018518514301E-2</c:v>
                </c:pt>
                <c:pt idx="4544">
                  <c:v>5.25925925925885E-2</c:v>
                </c:pt>
                <c:pt idx="4545">
                  <c:v>5.2604166666662497E-2</c:v>
                </c:pt>
                <c:pt idx="4546">
                  <c:v>5.2615740740736598E-2</c:v>
                </c:pt>
                <c:pt idx="4547">
                  <c:v>5.26273148148107E-2</c:v>
                </c:pt>
                <c:pt idx="4548">
                  <c:v>5.2638888888884801E-2</c:v>
                </c:pt>
                <c:pt idx="4549">
                  <c:v>5.2650462962958902E-2</c:v>
                </c:pt>
                <c:pt idx="4550">
                  <c:v>5.2662037037032997E-2</c:v>
                </c:pt>
                <c:pt idx="4551">
                  <c:v>5.2673611111107098E-2</c:v>
                </c:pt>
                <c:pt idx="4552">
                  <c:v>5.2685185185181199E-2</c:v>
                </c:pt>
                <c:pt idx="4553">
                  <c:v>5.2696759259255301E-2</c:v>
                </c:pt>
                <c:pt idx="4554">
                  <c:v>5.2708333333329402E-2</c:v>
                </c:pt>
                <c:pt idx="4555">
                  <c:v>5.2719907407403503E-2</c:v>
                </c:pt>
                <c:pt idx="4556">
                  <c:v>5.2731481481477598E-2</c:v>
                </c:pt>
                <c:pt idx="4557">
                  <c:v>5.2743055555551699E-2</c:v>
                </c:pt>
                <c:pt idx="4558">
                  <c:v>5.27546296296258E-2</c:v>
                </c:pt>
                <c:pt idx="4559">
                  <c:v>5.2766203703699902E-2</c:v>
                </c:pt>
                <c:pt idx="4560">
                  <c:v>5.2777777777774003E-2</c:v>
                </c:pt>
                <c:pt idx="4561">
                  <c:v>5.2789351851848E-2</c:v>
                </c:pt>
                <c:pt idx="4562">
                  <c:v>5.2800925925922199E-2</c:v>
                </c:pt>
                <c:pt idx="4563">
                  <c:v>5.2812499999996203E-2</c:v>
                </c:pt>
                <c:pt idx="4564">
                  <c:v>5.2824074074070297E-2</c:v>
                </c:pt>
                <c:pt idx="4565">
                  <c:v>5.2835648148144398E-2</c:v>
                </c:pt>
                <c:pt idx="4566">
                  <c:v>5.28472222222185E-2</c:v>
                </c:pt>
                <c:pt idx="4567">
                  <c:v>5.2858796296292601E-2</c:v>
                </c:pt>
                <c:pt idx="4568">
                  <c:v>5.2870370370366702E-2</c:v>
                </c:pt>
                <c:pt idx="4569">
                  <c:v>5.2881944444440797E-2</c:v>
                </c:pt>
                <c:pt idx="4570">
                  <c:v>5.2893518518514898E-2</c:v>
                </c:pt>
                <c:pt idx="4571">
                  <c:v>5.2905092592588999E-2</c:v>
                </c:pt>
                <c:pt idx="4572">
                  <c:v>5.2916666666663101E-2</c:v>
                </c:pt>
                <c:pt idx="4573">
                  <c:v>5.2928240740737202E-2</c:v>
                </c:pt>
                <c:pt idx="4574">
                  <c:v>5.2939814814811303E-2</c:v>
                </c:pt>
                <c:pt idx="4575">
                  <c:v>5.2951388888885398E-2</c:v>
                </c:pt>
                <c:pt idx="4576">
                  <c:v>5.2962962962959499E-2</c:v>
                </c:pt>
                <c:pt idx="4577">
                  <c:v>5.2974537037033601E-2</c:v>
                </c:pt>
                <c:pt idx="4578">
                  <c:v>5.2986111111107702E-2</c:v>
                </c:pt>
                <c:pt idx="4579">
                  <c:v>5.2997685185181803E-2</c:v>
                </c:pt>
                <c:pt idx="4580">
                  <c:v>5.3009259259255898E-2</c:v>
                </c:pt>
                <c:pt idx="4581">
                  <c:v>5.3020833333329902E-2</c:v>
                </c:pt>
                <c:pt idx="4582">
                  <c:v>5.3032407407404003E-2</c:v>
                </c:pt>
                <c:pt idx="4583">
                  <c:v>5.3043981481478097E-2</c:v>
                </c:pt>
                <c:pt idx="4584">
                  <c:v>5.3055555555552199E-2</c:v>
                </c:pt>
                <c:pt idx="4585">
                  <c:v>5.30671296296263E-2</c:v>
                </c:pt>
                <c:pt idx="4586">
                  <c:v>5.3078703703700401E-2</c:v>
                </c:pt>
                <c:pt idx="4587">
                  <c:v>5.3090277777774503E-2</c:v>
                </c:pt>
                <c:pt idx="4588">
                  <c:v>5.3101851851848597E-2</c:v>
                </c:pt>
                <c:pt idx="4589">
                  <c:v>5.3113425925922698E-2</c:v>
                </c:pt>
                <c:pt idx="4590">
                  <c:v>5.31249999999968E-2</c:v>
                </c:pt>
                <c:pt idx="4591">
                  <c:v>5.3136574074070901E-2</c:v>
                </c:pt>
                <c:pt idx="4592">
                  <c:v>5.3148148148145002E-2</c:v>
                </c:pt>
                <c:pt idx="4593">
                  <c:v>5.3159722222219097E-2</c:v>
                </c:pt>
                <c:pt idx="4594">
                  <c:v>5.3171296296293198E-2</c:v>
                </c:pt>
                <c:pt idx="4595">
                  <c:v>5.3182870370367299E-2</c:v>
                </c:pt>
                <c:pt idx="4596">
                  <c:v>5.3194444444441401E-2</c:v>
                </c:pt>
                <c:pt idx="4597">
                  <c:v>5.3206018518515502E-2</c:v>
                </c:pt>
                <c:pt idx="4598">
                  <c:v>5.3217592592589603E-2</c:v>
                </c:pt>
                <c:pt idx="4599">
                  <c:v>5.3229166666663601E-2</c:v>
                </c:pt>
                <c:pt idx="4600">
                  <c:v>5.3240740740737702E-2</c:v>
                </c:pt>
                <c:pt idx="4601">
                  <c:v>5.3252314814811803E-2</c:v>
                </c:pt>
                <c:pt idx="4602">
                  <c:v>5.3263888888885898E-2</c:v>
                </c:pt>
                <c:pt idx="4603">
                  <c:v>5.3275462962959999E-2</c:v>
                </c:pt>
                <c:pt idx="4604">
                  <c:v>5.32870370370341E-2</c:v>
                </c:pt>
                <c:pt idx="4605">
                  <c:v>5.3298611111108202E-2</c:v>
                </c:pt>
                <c:pt idx="4606">
                  <c:v>5.3310185185182303E-2</c:v>
                </c:pt>
                <c:pt idx="4607">
                  <c:v>5.3321759259256397E-2</c:v>
                </c:pt>
                <c:pt idx="4608">
                  <c:v>5.3333333333330499E-2</c:v>
                </c:pt>
                <c:pt idx="4609">
                  <c:v>5.33449074074046E-2</c:v>
                </c:pt>
                <c:pt idx="4610">
                  <c:v>5.3356481481478701E-2</c:v>
                </c:pt>
                <c:pt idx="4611">
                  <c:v>5.3368055555552803E-2</c:v>
                </c:pt>
                <c:pt idx="4612">
                  <c:v>5.3379629629626897E-2</c:v>
                </c:pt>
                <c:pt idx="4613">
                  <c:v>5.3391203703700998E-2</c:v>
                </c:pt>
                <c:pt idx="4614">
                  <c:v>5.34027777777751E-2</c:v>
                </c:pt>
                <c:pt idx="4615">
                  <c:v>5.3414351851849201E-2</c:v>
                </c:pt>
                <c:pt idx="4616">
                  <c:v>5.3425925925923198E-2</c:v>
                </c:pt>
                <c:pt idx="4617">
                  <c:v>5.34374999999973E-2</c:v>
                </c:pt>
                <c:pt idx="4618">
                  <c:v>5.3449074074071401E-2</c:v>
                </c:pt>
                <c:pt idx="4619">
                  <c:v>5.3460648148145502E-2</c:v>
                </c:pt>
                <c:pt idx="4620">
                  <c:v>5.3472222222219597E-2</c:v>
                </c:pt>
                <c:pt idx="4621">
                  <c:v>5.3483796296293698E-2</c:v>
                </c:pt>
                <c:pt idx="4622">
                  <c:v>5.3495370370367799E-2</c:v>
                </c:pt>
                <c:pt idx="4623">
                  <c:v>5.3506944444441901E-2</c:v>
                </c:pt>
                <c:pt idx="4624">
                  <c:v>5.3518518518516002E-2</c:v>
                </c:pt>
                <c:pt idx="4625">
                  <c:v>5.3530092592590103E-2</c:v>
                </c:pt>
                <c:pt idx="4626">
                  <c:v>5.3541666666664198E-2</c:v>
                </c:pt>
                <c:pt idx="4627">
                  <c:v>5.3553240740738299E-2</c:v>
                </c:pt>
                <c:pt idx="4628">
                  <c:v>5.35648148148124E-2</c:v>
                </c:pt>
                <c:pt idx="4629">
                  <c:v>5.3576388888886502E-2</c:v>
                </c:pt>
                <c:pt idx="4630">
                  <c:v>5.3587962962960603E-2</c:v>
                </c:pt>
                <c:pt idx="4631">
                  <c:v>5.3599537037034697E-2</c:v>
                </c:pt>
                <c:pt idx="4632">
                  <c:v>5.3611111111108799E-2</c:v>
                </c:pt>
                <c:pt idx="4633">
                  <c:v>5.36226851851829E-2</c:v>
                </c:pt>
                <c:pt idx="4634">
                  <c:v>5.3634259259256897E-2</c:v>
                </c:pt>
                <c:pt idx="4635">
                  <c:v>5.3645833333330999E-2</c:v>
                </c:pt>
                <c:pt idx="4636">
                  <c:v>5.36574074074051E-2</c:v>
                </c:pt>
                <c:pt idx="4637">
                  <c:v>5.3668981481479201E-2</c:v>
                </c:pt>
                <c:pt idx="4638">
                  <c:v>5.3680555555553303E-2</c:v>
                </c:pt>
                <c:pt idx="4639">
                  <c:v>5.3692129629627397E-2</c:v>
                </c:pt>
                <c:pt idx="4640">
                  <c:v>5.3703703703701498E-2</c:v>
                </c:pt>
                <c:pt idx="4641">
                  <c:v>5.37152777777756E-2</c:v>
                </c:pt>
                <c:pt idx="4642">
                  <c:v>5.3726851851849701E-2</c:v>
                </c:pt>
                <c:pt idx="4643">
                  <c:v>5.3738425925923802E-2</c:v>
                </c:pt>
                <c:pt idx="4644">
                  <c:v>5.3749999999997897E-2</c:v>
                </c:pt>
                <c:pt idx="4645">
                  <c:v>5.3761574074071998E-2</c:v>
                </c:pt>
                <c:pt idx="4646">
                  <c:v>5.3773148148146099E-2</c:v>
                </c:pt>
                <c:pt idx="4647">
                  <c:v>5.3784722222220201E-2</c:v>
                </c:pt>
                <c:pt idx="4648">
                  <c:v>5.3796296296294302E-2</c:v>
                </c:pt>
                <c:pt idx="4649">
                  <c:v>5.3807870370368403E-2</c:v>
                </c:pt>
                <c:pt idx="4650">
                  <c:v>5.3819444444442401E-2</c:v>
                </c:pt>
                <c:pt idx="4651">
                  <c:v>5.3831018518516599E-2</c:v>
                </c:pt>
                <c:pt idx="4652">
                  <c:v>5.3842592592590603E-2</c:v>
                </c:pt>
                <c:pt idx="4653">
                  <c:v>5.3854166666664698E-2</c:v>
                </c:pt>
                <c:pt idx="4654">
                  <c:v>5.3865740740738799E-2</c:v>
                </c:pt>
                <c:pt idx="4655">
                  <c:v>5.38773148148129E-2</c:v>
                </c:pt>
                <c:pt idx="4656">
                  <c:v>5.3888888888887002E-2</c:v>
                </c:pt>
                <c:pt idx="4657">
                  <c:v>5.3900462962961103E-2</c:v>
                </c:pt>
                <c:pt idx="4658">
                  <c:v>5.3912037037035197E-2</c:v>
                </c:pt>
                <c:pt idx="4659">
                  <c:v>5.3923611111109299E-2</c:v>
                </c:pt>
                <c:pt idx="4660">
                  <c:v>5.39351851851834E-2</c:v>
                </c:pt>
                <c:pt idx="4661">
                  <c:v>5.3946759259257501E-2</c:v>
                </c:pt>
                <c:pt idx="4662">
                  <c:v>5.3958333333331603E-2</c:v>
                </c:pt>
                <c:pt idx="4663">
                  <c:v>5.3969907407405697E-2</c:v>
                </c:pt>
                <c:pt idx="4664">
                  <c:v>5.3981481481479798E-2</c:v>
                </c:pt>
                <c:pt idx="4665">
                  <c:v>5.39930555555539E-2</c:v>
                </c:pt>
                <c:pt idx="4666">
                  <c:v>5.4004629629628001E-2</c:v>
                </c:pt>
                <c:pt idx="4667">
                  <c:v>5.4016203703702102E-2</c:v>
                </c:pt>
                <c:pt idx="4668">
                  <c:v>5.4027777777776197E-2</c:v>
                </c:pt>
                <c:pt idx="4669">
                  <c:v>5.4039351851850201E-2</c:v>
                </c:pt>
                <c:pt idx="4670">
                  <c:v>5.4050925925924302E-2</c:v>
                </c:pt>
                <c:pt idx="4671">
                  <c:v>5.4062499999998397E-2</c:v>
                </c:pt>
                <c:pt idx="4672">
                  <c:v>5.4074074074072498E-2</c:v>
                </c:pt>
                <c:pt idx="4673">
                  <c:v>5.4085648148146599E-2</c:v>
                </c:pt>
                <c:pt idx="4674">
                  <c:v>5.4097222222220701E-2</c:v>
                </c:pt>
                <c:pt idx="4675">
                  <c:v>5.4108796296294802E-2</c:v>
                </c:pt>
                <c:pt idx="4676">
                  <c:v>5.4120370370368903E-2</c:v>
                </c:pt>
                <c:pt idx="4677">
                  <c:v>5.4131944444442998E-2</c:v>
                </c:pt>
                <c:pt idx="4678">
                  <c:v>5.4143518518517099E-2</c:v>
                </c:pt>
                <c:pt idx="4679">
                  <c:v>5.41550925925912E-2</c:v>
                </c:pt>
                <c:pt idx="4680">
                  <c:v>5.4166666666665302E-2</c:v>
                </c:pt>
                <c:pt idx="4681">
                  <c:v>5.4178240740739403E-2</c:v>
                </c:pt>
                <c:pt idx="4682">
                  <c:v>5.4189814814813497E-2</c:v>
                </c:pt>
                <c:pt idx="4683">
                  <c:v>5.4201388888887599E-2</c:v>
                </c:pt>
                <c:pt idx="4684">
                  <c:v>5.42129629629617E-2</c:v>
                </c:pt>
                <c:pt idx="4685">
                  <c:v>5.4224537037035801E-2</c:v>
                </c:pt>
                <c:pt idx="4686">
                  <c:v>5.4236111111109903E-2</c:v>
                </c:pt>
                <c:pt idx="4687">
                  <c:v>5.4247685185183997E-2</c:v>
                </c:pt>
                <c:pt idx="4688">
                  <c:v>5.4259259259258001E-2</c:v>
                </c:pt>
                <c:pt idx="4689">
                  <c:v>5.4270833333332102E-2</c:v>
                </c:pt>
                <c:pt idx="4690">
                  <c:v>5.4282407407406197E-2</c:v>
                </c:pt>
                <c:pt idx="4691">
                  <c:v>5.4293981481480298E-2</c:v>
                </c:pt>
                <c:pt idx="4692">
                  <c:v>5.43055555555544E-2</c:v>
                </c:pt>
                <c:pt idx="4693">
                  <c:v>5.4317129629628501E-2</c:v>
                </c:pt>
                <c:pt idx="4694">
                  <c:v>5.4328703703702602E-2</c:v>
                </c:pt>
                <c:pt idx="4695">
                  <c:v>5.4340277777776697E-2</c:v>
                </c:pt>
                <c:pt idx="4696">
                  <c:v>5.4351851851850798E-2</c:v>
                </c:pt>
                <c:pt idx="4697">
                  <c:v>5.4363425925924899E-2</c:v>
                </c:pt>
                <c:pt idx="4698">
                  <c:v>5.4374999999999001E-2</c:v>
                </c:pt>
                <c:pt idx="4699">
                  <c:v>5.4386574074073102E-2</c:v>
                </c:pt>
                <c:pt idx="4700">
                  <c:v>5.4398148148147203E-2</c:v>
                </c:pt>
                <c:pt idx="4701">
                  <c:v>5.4409722222221298E-2</c:v>
                </c:pt>
                <c:pt idx="4702">
                  <c:v>5.4421296296295399E-2</c:v>
                </c:pt>
                <c:pt idx="4703">
                  <c:v>5.44328703703695E-2</c:v>
                </c:pt>
                <c:pt idx="4704">
                  <c:v>5.4444444444443602E-2</c:v>
                </c:pt>
                <c:pt idx="4705">
                  <c:v>5.4456018518517599E-2</c:v>
                </c:pt>
                <c:pt idx="4706">
                  <c:v>5.44675925925917E-2</c:v>
                </c:pt>
                <c:pt idx="4707">
                  <c:v>5.4479166666665801E-2</c:v>
                </c:pt>
                <c:pt idx="4708">
                  <c:v>5.4490740740739903E-2</c:v>
                </c:pt>
                <c:pt idx="4709">
                  <c:v>5.4502314814813997E-2</c:v>
                </c:pt>
                <c:pt idx="4710">
                  <c:v>5.4513888888888098E-2</c:v>
                </c:pt>
                <c:pt idx="4711">
                  <c:v>5.45254629629622E-2</c:v>
                </c:pt>
                <c:pt idx="4712">
                  <c:v>5.4537037037036301E-2</c:v>
                </c:pt>
                <c:pt idx="4713">
                  <c:v>5.4548611111110402E-2</c:v>
                </c:pt>
                <c:pt idx="4714">
                  <c:v>5.4560185185184497E-2</c:v>
                </c:pt>
                <c:pt idx="4715">
                  <c:v>5.4571759259258598E-2</c:v>
                </c:pt>
                <c:pt idx="4716">
                  <c:v>5.4583333333332699E-2</c:v>
                </c:pt>
                <c:pt idx="4717">
                  <c:v>5.4594907407406801E-2</c:v>
                </c:pt>
                <c:pt idx="4718">
                  <c:v>5.4606481481480902E-2</c:v>
                </c:pt>
                <c:pt idx="4719">
                  <c:v>5.4618055555555003E-2</c:v>
                </c:pt>
                <c:pt idx="4720">
                  <c:v>5.4629629629629098E-2</c:v>
                </c:pt>
                <c:pt idx="4721">
                  <c:v>5.4641203703703199E-2</c:v>
                </c:pt>
                <c:pt idx="4722">
                  <c:v>5.4652777777777301E-2</c:v>
                </c:pt>
                <c:pt idx="4723">
                  <c:v>5.4664351851851298E-2</c:v>
                </c:pt>
                <c:pt idx="4724">
                  <c:v>5.4675925925925399E-2</c:v>
                </c:pt>
                <c:pt idx="4725">
                  <c:v>5.46874999999995E-2</c:v>
                </c:pt>
                <c:pt idx="4726">
                  <c:v>5.4699074074073602E-2</c:v>
                </c:pt>
                <c:pt idx="4727">
                  <c:v>5.4710648148147703E-2</c:v>
                </c:pt>
                <c:pt idx="4728">
                  <c:v>5.4722222222221797E-2</c:v>
                </c:pt>
                <c:pt idx="4729">
                  <c:v>5.4733796296295899E-2</c:v>
                </c:pt>
                <c:pt idx="4730">
                  <c:v>5.474537037037E-2</c:v>
                </c:pt>
                <c:pt idx="4731">
                  <c:v>5.4756944444444101E-2</c:v>
                </c:pt>
                <c:pt idx="4732">
                  <c:v>5.4768518518518203E-2</c:v>
                </c:pt>
                <c:pt idx="4733">
                  <c:v>5.4780092592592297E-2</c:v>
                </c:pt>
                <c:pt idx="4734">
                  <c:v>5.4791666666666398E-2</c:v>
                </c:pt>
                <c:pt idx="4735">
                  <c:v>5.48032407407405E-2</c:v>
                </c:pt>
                <c:pt idx="4736">
                  <c:v>5.4814814814814601E-2</c:v>
                </c:pt>
                <c:pt idx="4737">
                  <c:v>5.4826388888888702E-2</c:v>
                </c:pt>
                <c:pt idx="4738">
                  <c:v>5.4837962962962797E-2</c:v>
                </c:pt>
                <c:pt idx="4739">
                  <c:v>5.4849537037036801E-2</c:v>
                </c:pt>
                <c:pt idx="4740">
                  <c:v>5.4861111111110999E-2</c:v>
                </c:pt>
                <c:pt idx="4741">
                  <c:v>5.4872685185184997E-2</c:v>
                </c:pt>
                <c:pt idx="4742">
                  <c:v>5.4884259259259098E-2</c:v>
                </c:pt>
                <c:pt idx="4743">
                  <c:v>5.4895833333333199E-2</c:v>
                </c:pt>
                <c:pt idx="4744">
                  <c:v>5.4907407407407301E-2</c:v>
                </c:pt>
                <c:pt idx="4745">
                  <c:v>5.4918981481481402E-2</c:v>
                </c:pt>
                <c:pt idx="4746">
                  <c:v>5.4930555555555503E-2</c:v>
                </c:pt>
                <c:pt idx="4747">
                  <c:v>5.4942129629629598E-2</c:v>
                </c:pt>
                <c:pt idx="4748">
                  <c:v>5.4953703703703699E-2</c:v>
                </c:pt>
                <c:pt idx="4749">
                  <c:v>5.49652777777778E-2</c:v>
                </c:pt>
                <c:pt idx="4750">
                  <c:v>5.4976851851851902E-2</c:v>
                </c:pt>
                <c:pt idx="4751">
                  <c:v>5.4988425925926003E-2</c:v>
                </c:pt>
                <c:pt idx="4752">
                  <c:v>5.5000000000000097E-2</c:v>
                </c:pt>
                <c:pt idx="4753">
                  <c:v>5.5011574074074199E-2</c:v>
                </c:pt>
                <c:pt idx="4754">
                  <c:v>5.50231481481483E-2</c:v>
                </c:pt>
                <c:pt idx="4755">
                  <c:v>5.5034722222222401E-2</c:v>
                </c:pt>
                <c:pt idx="4756">
                  <c:v>5.5046296296296503E-2</c:v>
                </c:pt>
                <c:pt idx="4757">
                  <c:v>5.50578703703705E-2</c:v>
                </c:pt>
                <c:pt idx="4758">
                  <c:v>5.5069444444444601E-2</c:v>
                </c:pt>
                <c:pt idx="4759">
                  <c:v>5.5081018518518703E-2</c:v>
                </c:pt>
                <c:pt idx="4760">
                  <c:v>5.5092592592592797E-2</c:v>
                </c:pt>
                <c:pt idx="4761">
                  <c:v>5.5104166666666898E-2</c:v>
                </c:pt>
                <c:pt idx="4762">
                  <c:v>5.5115740740741E-2</c:v>
                </c:pt>
                <c:pt idx="4763">
                  <c:v>5.5127314814815101E-2</c:v>
                </c:pt>
                <c:pt idx="4764">
                  <c:v>5.5138888888889202E-2</c:v>
                </c:pt>
                <c:pt idx="4765">
                  <c:v>5.5150462962963297E-2</c:v>
                </c:pt>
                <c:pt idx="4766">
                  <c:v>5.5162037037037398E-2</c:v>
                </c:pt>
                <c:pt idx="4767">
                  <c:v>5.5173611111111499E-2</c:v>
                </c:pt>
                <c:pt idx="4768">
                  <c:v>5.5185185185185601E-2</c:v>
                </c:pt>
                <c:pt idx="4769">
                  <c:v>5.5196759259259702E-2</c:v>
                </c:pt>
                <c:pt idx="4770">
                  <c:v>5.5208333333333803E-2</c:v>
                </c:pt>
                <c:pt idx="4771">
                  <c:v>5.5219907407407898E-2</c:v>
                </c:pt>
                <c:pt idx="4772">
                  <c:v>5.5231481481481999E-2</c:v>
                </c:pt>
                <c:pt idx="4773">
                  <c:v>5.52430555555561E-2</c:v>
                </c:pt>
                <c:pt idx="4774">
                  <c:v>5.5254629629630202E-2</c:v>
                </c:pt>
                <c:pt idx="4775">
                  <c:v>5.5266203703704303E-2</c:v>
                </c:pt>
                <c:pt idx="4776">
                  <c:v>5.5277777777778397E-2</c:v>
                </c:pt>
                <c:pt idx="4777">
                  <c:v>5.5289351851852402E-2</c:v>
                </c:pt>
                <c:pt idx="4778">
                  <c:v>5.5300925925926503E-2</c:v>
                </c:pt>
                <c:pt idx="4779">
                  <c:v>5.5312500000000597E-2</c:v>
                </c:pt>
                <c:pt idx="4780">
                  <c:v>5.5324074074074699E-2</c:v>
                </c:pt>
                <c:pt idx="4781">
                  <c:v>5.53356481481488E-2</c:v>
                </c:pt>
                <c:pt idx="4782">
                  <c:v>5.5347222222222901E-2</c:v>
                </c:pt>
                <c:pt idx="4783">
                  <c:v>5.5358796296297003E-2</c:v>
                </c:pt>
                <c:pt idx="4784">
                  <c:v>5.5370370370371097E-2</c:v>
                </c:pt>
                <c:pt idx="4785">
                  <c:v>5.5381944444445198E-2</c:v>
                </c:pt>
                <c:pt idx="4786">
                  <c:v>5.53935185185193E-2</c:v>
                </c:pt>
                <c:pt idx="4787">
                  <c:v>5.5405092592593401E-2</c:v>
                </c:pt>
                <c:pt idx="4788">
                  <c:v>5.5416666666667502E-2</c:v>
                </c:pt>
                <c:pt idx="4789">
                  <c:v>5.5428240740741597E-2</c:v>
                </c:pt>
                <c:pt idx="4790">
                  <c:v>5.5439814814815698E-2</c:v>
                </c:pt>
                <c:pt idx="4791">
                  <c:v>5.5451388888889799E-2</c:v>
                </c:pt>
                <c:pt idx="4792">
                  <c:v>5.5462962962963901E-2</c:v>
                </c:pt>
                <c:pt idx="4793">
                  <c:v>5.5474537037038002E-2</c:v>
                </c:pt>
                <c:pt idx="4794">
                  <c:v>5.5486111111112103E-2</c:v>
                </c:pt>
                <c:pt idx="4795">
                  <c:v>5.5497685185186101E-2</c:v>
                </c:pt>
                <c:pt idx="4796">
                  <c:v>5.5509259259260202E-2</c:v>
                </c:pt>
                <c:pt idx="4797">
                  <c:v>5.5520833333334303E-2</c:v>
                </c:pt>
                <c:pt idx="4798">
                  <c:v>5.5532407407408398E-2</c:v>
                </c:pt>
                <c:pt idx="4799">
                  <c:v>5.5543981481482499E-2</c:v>
                </c:pt>
                <c:pt idx="4800">
                  <c:v>5.55555555555566E-2</c:v>
                </c:pt>
                <c:pt idx="4801">
                  <c:v>5.5567129629630702E-2</c:v>
                </c:pt>
                <c:pt idx="4802">
                  <c:v>5.5578703703704803E-2</c:v>
                </c:pt>
                <c:pt idx="4803">
                  <c:v>5.5590277777778897E-2</c:v>
                </c:pt>
                <c:pt idx="4804">
                  <c:v>5.5601851851852999E-2</c:v>
                </c:pt>
                <c:pt idx="4805">
                  <c:v>5.56134259259271E-2</c:v>
                </c:pt>
                <c:pt idx="4806">
                  <c:v>5.5625000000001201E-2</c:v>
                </c:pt>
                <c:pt idx="4807">
                  <c:v>5.5636574074075303E-2</c:v>
                </c:pt>
                <c:pt idx="4808">
                  <c:v>5.5648148148149397E-2</c:v>
                </c:pt>
                <c:pt idx="4809">
                  <c:v>5.5659722222223498E-2</c:v>
                </c:pt>
                <c:pt idx="4810">
                  <c:v>5.56712962962976E-2</c:v>
                </c:pt>
                <c:pt idx="4811">
                  <c:v>5.5682870370371701E-2</c:v>
                </c:pt>
                <c:pt idx="4812">
                  <c:v>5.5694444444445698E-2</c:v>
                </c:pt>
                <c:pt idx="4813">
                  <c:v>5.57060185185198E-2</c:v>
                </c:pt>
                <c:pt idx="4814">
                  <c:v>5.5717592592593901E-2</c:v>
                </c:pt>
                <c:pt idx="4815">
                  <c:v>5.5729166666668002E-2</c:v>
                </c:pt>
                <c:pt idx="4816">
                  <c:v>5.5740740740742097E-2</c:v>
                </c:pt>
                <c:pt idx="4817">
                  <c:v>5.5752314814816198E-2</c:v>
                </c:pt>
                <c:pt idx="4818">
                  <c:v>5.5763888888890299E-2</c:v>
                </c:pt>
                <c:pt idx="4819">
                  <c:v>5.5775462962964401E-2</c:v>
                </c:pt>
                <c:pt idx="4820">
                  <c:v>5.5787037037038502E-2</c:v>
                </c:pt>
                <c:pt idx="4821">
                  <c:v>5.5798611111112603E-2</c:v>
                </c:pt>
                <c:pt idx="4822">
                  <c:v>5.5810185185186698E-2</c:v>
                </c:pt>
                <c:pt idx="4823">
                  <c:v>5.5821759259260799E-2</c:v>
                </c:pt>
                <c:pt idx="4824">
                  <c:v>5.58333333333349E-2</c:v>
                </c:pt>
                <c:pt idx="4825">
                  <c:v>5.5844907407409002E-2</c:v>
                </c:pt>
                <c:pt idx="4826">
                  <c:v>5.5856481481483103E-2</c:v>
                </c:pt>
                <c:pt idx="4827">
                  <c:v>5.5868055555557197E-2</c:v>
                </c:pt>
                <c:pt idx="4828">
                  <c:v>5.5879629629631299E-2</c:v>
                </c:pt>
                <c:pt idx="4829">
                  <c:v>5.58912037037054E-2</c:v>
                </c:pt>
                <c:pt idx="4830">
                  <c:v>5.5902777777779397E-2</c:v>
                </c:pt>
                <c:pt idx="4831">
                  <c:v>5.5914351851853498E-2</c:v>
                </c:pt>
                <c:pt idx="4832">
                  <c:v>5.59259259259276E-2</c:v>
                </c:pt>
                <c:pt idx="4833">
                  <c:v>5.5937500000001701E-2</c:v>
                </c:pt>
                <c:pt idx="4834">
                  <c:v>5.5949074074075802E-2</c:v>
                </c:pt>
                <c:pt idx="4835">
                  <c:v>5.5960648148149897E-2</c:v>
                </c:pt>
                <c:pt idx="4836">
                  <c:v>5.5972222222223998E-2</c:v>
                </c:pt>
                <c:pt idx="4837">
                  <c:v>5.59837962962981E-2</c:v>
                </c:pt>
                <c:pt idx="4838">
                  <c:v>5.5995370370372201E-2</c:v>
                </c:pt>
                <c:pt idx="4839">
                  <c:v>5.6006944444446302E-2</c:v>
                </c:pt>
                <c:pt idx="4840">
                  <c:v>5.6018518518520397E-2</c:v>
                </c:pt>
                <c:pt idx="4841">
                  <c:v>5.6030092592594498E-2</c:v>
                </c:pt>
                <c:pt idx="4842">
                  <c:v>5.6041666666668599E-2</c:v>
                </c:pt>
                <c:pt idx="4843">
                  <c:v>5.6053240740742701E-2</c:v>
                </c:pt>
                <c:pt idx="4844">
                  <c:v>5.6064814814816802E-2</c:v>
                </c:pt>
                <c:pt idx="4845">
                  <c:v>5.6076388888890903E-2</c:v>
                </c:pt>
                <c:pt idx="4846">
                  <c:v>5.60879629629649E-2</c:v>
                </c:pt>
                <c:pt idx="4847">
                  <c:v>5.6099537037039099E-2</c:v>
                </c:pt>
                <c:pt idx="4848">
                  <c:v>5.6111111111113103E-2</c:v>
                </c:pt>
                <c:pt idx="4849">
                  <c:v>5.6122685185187197E-2</c:v>
                </c:pt>
                <c:pt idx="4850">
                  <c:v>5.6134259259261299E-2</c:v>
                </c:pt>
                <c:pt idx="4851">
                  <c:v>5.61458333333354E-2</c:v>
                </c:pt>
                <c:pt idx="4852">
                  <c:v>5.6157407407409501E-2</c:v>
                </c:pt>
                <c:pt idx="4853">
                  <c:v>5.6168981481483603E-2</c:v>
                </c:pt>
                <c:pt idx="4854">
                  <c:v>5.6180555555557697E-2</c:v>
                </c:pt>
                <c:pt idx="4855">
                  <c:v>5.6192129629631798E-2</c:v>
                </c:pt>
                <c:pt idx="4856">
                  <c:v>5.62037037037059E-2</c:v>
                </c:pt>
                <c:pt idx="4857">
                  <c:v>5.6215277777780001E-2</c:v>
                </c:pt>
                <c:pt idx="4858">
                  <c:v>5.6226851851854102E-2</c:v>
                </c:pt>
                <c:pt idx="4859">
                  <c:v>5.6238425925928197E-2</c:v>
                </c:pt>
                <c:pt idx="4860">
                  <c:v>5.6250000000002298E-2</c:v>
                </c:pt>
                <c:pt idx="4861">
                  <c:v>5.6261574074076399E-2</c:v>
                </c:pt>
                <c:pt idx="4862">
                  <c:v>5.6273148148150501E-2</c:v>
                </c:pt>
                <c:pt idx="4863">
                  <c:v>5.6284722222224602E-2</c:v>
                </c:pt>
                <c:pt idx="4864">
                  <c:v>5.6296296296298703E-2</c:v>
                </c:pt>
                <c:pt idx="4865">
                  <c:v>5.6307870370372798E-2</c:v>
                </c:pt>
                <c:pt idx="4866">
                  <c:v>5.6319444444446802E-2</c:v>
                </c:pt>
                <c:pt idx="4867">
                  <c:v>5.6331018518520903E-2</c:v>
                </c:pt>
                <c:pt idx="4868">
                  <c:v>5.6342592592594998E-2</c:v>
                </c:pt>
                <c:pt idx="4869">
                  <c:v>5.6354166666669099E-2</c:v>
                </c:pt>
                <c:pt idx="4870">
                  <c:v>5.63657407407432E-2</c:v>
                </c:pt>
                <c:pt idx="4871">
                  <c:v>5.6377314814817302E-2</c:v>
                </c:pt>
                <c:pt idx="4872">
                  <c:v>5.6388888888891403E-2</c:v>
                </c:pt>
                <c:pt idx="4873">
                  <c:v>5.6400462962965497E-2</c:v>
                </c:pt>
                <c:pt idx="4874">
                  <c:v>5.6412037037039599E-2</c:v>
                </c:pt>
                <c:pt idx="4875">
                  <c:v>5.64236111111137E-2</c:v>
                </c:pt>
                <c:pt idx="4876">
                  <c:v>5.6435185185187801E-2</c:v>
                </c:pt>
                <c:pt idx="4877">
                  <c:v>5.6446759259261903E-2</c:v>
                </c:pt>
                <c:pt idx="4878">
                  <c:v>5.6458333333335997E-2</c:v>
                </c:pt>
                <c:pt idx="4879">
                  <c:v>5.6469907407410098E-2</c:v>
                </c:pt>
                <c:pt idx="4880">
                  <c:v>5.64814814814842E-2</c:v>
                </c:pt>
                <c:pt idx="4881">
                  <c:v>5.6493055555558301E-2</c:v>
                </c:pt>
                <c:pt idx="4882">
                  <c:v>5.6504629629632402E-2</c:v>
                </c:pt>
                <c:pt idx="4883">
                  <c:v>5.6516203703706497E-2</c:v>
                </c:pt>
                <c:pt idx="4884">
                  <c:v>5.6527777777780501E-2</c:v>
                </c:pt>
                <c:pt idx="4885">
                  <c:v>5.6539351851854602E-2</c:v>
                </c:pt>
                <c:pt idx="4886">
                  <c:v>5.6550925925928697E-2</c:v>
                </c:pt>
                <c:pt idx="4887">
                  <c:v>5.6562500000002798E-2</c:v>
                </c:pt>
                <c:pt idx="4888">
                  <c:v>5.6574074074076899E-2</c:v>
                </c:pt>
                <c:pt idx="4889">
                  <c:v>5.6585648148151001E-2</c:v>
                </c:pt>
                <c:pt idx="4890">
                  <c:v>5.6597222222225102E-2</c:v>
                </c:pt>
                <c:pt idx="4891">
                  <c:v>5.6608796296299203E-2</c:v>
                </c:pt>
                <c:pt idx="4892">
                  <c:v>5.6620370370373298E-2</c:v>
                </c:pt>
                <c:pt idx="4893">
                  <c:v>5.6631944444447399E-2</c:v>
                </c:pt>
                <c:pt idx="4894">
                  <c:v>5.66435185185215E-2</c:v>
                </c:pt>
                <c:pt idx="4895">
                  <c:v>5.6655092592595602E-2</c:v>
                </c:pt>
                <c:pt idx="4896">
                  <c:v>5.6666666666669703E-2</c:v>
                </c:pt>
                <c:pt idx="4897">
                  <c:v>5.6678240740743797E-2</c:v>
                </c:pt>
                <c:pt idx="4898">
                  <c:v>5.6689814814817899E-2</c:v>
                </c:pt>
                <c:pt idx="4899">
                  <c:v>5.6701388888892E-2</c:v>
                </c:pt>
                <c:pt idx="4900">
                  <c:v>5.6712962962966101E-2</c:v>
                </c:pt>
                <c:pt idx="4901">
                  <c:v>5.6724537037040099E-2</c:v>
                </c:pt>
                <c:pt idx="4902">
                  <c:v>5.67361111111142E-2</c:v>
                </c:pt>
                <c:pt idx="4903">
                  <c:v>5.6747685185188301E-2</c:v>
                </c:pt>
                <c:pt idx="4904">
                  <c:v>5.6759259259262403E-2</c:v>
                </c:pt>
                <c:pt idx="4905">
                  <c:v>5.6770833333336497E-2</c:v>
                </c:pt>
                <c:pt idx="4906">
                  <c:v>5.6782407407410598E-2</c:v>
                </c:pt>
                <c:pt idx="4907">
                  <c:v>5.67939814814847E-2</c:v>
                </c:pt>
                <c:pt idx="4908">
                  <c:v>5.6805555555558801E-2</c:v>
                </c:pt>
                <c:pt idx="4909">
                  <c:v>5.6817129629632902E-2</c:v>
                </c:pt>
                <c:pt idx="4910">
                  <c:v>5.6828703703706997E-2</c:v>
                </c:pt>
                <c:pt idx="4911">
                  <c:v>5.6840277777781098E-2</c:v>
                </c:pt>
                <c:pt idx="4912">
                  <c:v>5.6851851851855199E-2</c:v>
                </c:pt>
                <c:pt idx="4913">
                  <c:v>5.6863425925929301E-2</c:v>
                </c:pt>
                <c:pt idx="4914">
                  <c:v>5.6875000000003402E-2</c:v>
                </c:pt>
                <c:pt idx="4915">
                  <c:v>5.6886574074077503E-2</c:v>
                </c:pt>
                <c:pt idx="4916">
                  <c:v>5.6898148148151598E-2</c:v>
                </c:pt>
                <c:pt idx="4917">
                  <c:v>5.6909722222225699E-2</c:v>
                </c:pt>
                <c:pt idx="4918">
                  <c:v>5.6921296296299703E-2</c:v>
                </c:pt>
                <c:pt idx="4919">
                  <c:v>5.6932870370373798E-2</c:v>
                </c:pt>
                <c:pt idx="4920">
                  <c:v>5.6944444444447899E-2</c:v>
                </c:pt>
                <c:pt idx="4921">
                  <c:v>5.6956018518522E-2</c:v>
                </c:pt>
                <c:pt idx="4922">
                  <c:v>5.6967592592596102E-2</c:v>
                </c:pt>
                <c:pt idx="4923">
                  <c:v>5.6979166666670203E-2</c:v>
                </c:pt>
                <c:pt idx="4924">
                  <c:v>5.6990740740744297E-2</c:v>
                </c:pt>
                <c:pt idx="4925">
                  <c:v>5.7002314814818399E-2</c:v>
                </c:pt>
                <c:pt idx="4926">
                  <c:v>5.70138888888925E-2</c:v>
                </c:pt>
                <c:pt idx="4927">
                  <c:v>5.7025462962966601E-2</c:v>
                </c:pt>
                <c:pt idx="4928">
                  <c:v>5.7037037037040703E-2</c:v>
                </c:pt>
                <c:pt idx="4929">
                  <c:v>5.7048611111114797E-2</c:v>
                </c:pt>
                <c:pt idx="4930">
                  <c:v>5.7060185185188898E-2</c:v>
                </c:pt>
                <c:pt idx="4931">
                  <c:v>5.7071759259263E-2</c:v>
                </c:pt>
                <c:pt idx="4932">
                  <c:v>5.7083333333337101E-2</c:v>
                </c:pt>
                <c:pt idx="4933">
                  <c:v>5.7094907407411202E-2</c:v>
                </c:pt>
                <c:pt idx="4934">
                  <c:v>5.7106481481485297E-2</c:v>
                </c:pt>
                <c:pt idx="4935">
                  <c:v>5.7118055555559398E-2</c:v>
                </c:pt>
                <c:pt idx="4936">
                  <c:v>5.7129629629633402E-2</c:v>
                </c:pt>
                <c:pt idx="4937">
                  <c:v>5.7141203703707497E-2</c:v>
                </c:pt>
                <c:pt idx="4938">
                  <c:v>5.7152777777781598E-2</c:v>
                </c:pt>
                <c:pt idx="4939">
                  <c:v>5.7164351851855699E-2</c:v>
                </c:pt>
                <c:pt idx="4940">
                  <c:v>5.7175925925929801E-2</c:v>
                </c:pt>
                <c:pt idx="4941">
                  <c:v>5.7187500000003902E-2</c:v>
                </c:pt>
                <c:pt idx="4942">
                  <c:v>5.7199074074078003E-2</c:v>
                </c:pt>
                <c:pt idx="4943">
                  <c:v>5.7210648148152098E-2</c:v>
                </c:pt>
                <c:pt idx="4944">
                  <c:v>5.7222222222226199E-2</c:v>
                </c:pt>
                <c:pt idx="4945">
                  <c:v>5.72337962963003E-2</c:v>
                </c:pt>
                <c:pt idx="4946">
                  <c:v>5.7245370370374402E-2</c:v>
                </c:pt>
                <c:pt idx="4947">
                  <c:v>5.7256944444448503E-2</c:v>
                </c:pt>
                <c:pt idx="4948">
                  <c:v>5.7268518518522597E-2</c:v>
                </c:pt>
                <c:pt idx="4949">
                  <c:v>5.7280092592596699E-2</c:v>
                </c:pt>
                <c:pt idx="4950">
                  <c:v>5.72916666666708E-2</c:v>
                </c:pt>
                <c:pt idx="4951">
                  <c:v>5.7303240740744901E-2</c:v>
                </c:pt>
                <c:pt idx="4952">
                  <c:v>5.7314814814819003E-2</c:v>
                </c:pt>
                <c:pt idx="4953">
                  <c:v>5.7326388888893097E-2</c:v>
                </c:pt>
                <c:pt idx="4954">
                  <c:v>5.7337962962967101E-2</c:v>
                </c:pt>
                <c:pt idx="4955">
                  <c:v>5.7349537037041202E-2</c:v>
                </c:pt>
                <c:pt idx="4956">
                  <c:v>5.7361111111115297E-2</c:v>
                </c:pt>
                <c:pt idx="4957">
                  <c:v>5.7372685185189398E-2</c:v>
                </c:pt>
                <c:pt idx="4958">
                  <c:v>5.73842592592635E-2</c:v>
                </c:pt>
                <c:pt idx="4959">
                  <c:v>5.7395833333337601E-2</c:v>
                </c:pt>
                <c:pt idx="4960">
                  <c:v>5.7407407407411702E-2</c:v>
                </c:pt>
                <c:pt idx="4961">
                  <c:v>5.7418981481485797E-2</c:v>
                </c:pt>
                <c:pt idx="4962">
                  <c:v>5.7430555555559898E-2</c:v>
                </c:pt>
                <c:pt idx="4963">
                  <c:v>5.7442129629633999E-2</c:v>
                </c:pt>
                <c:pt idx="4964">
                  <c:v>5.7453703703708101E-2</c:v>
                </c:pt>
                <c:pt idx="4965">
                  <c:v>5.7465277777782202E-2</c:v>
                </c:pt>
                <c:pt idx="4966">
                  <c:v>5.7476851851856303E-2</c:v>
                </c:pt>
                <c:pt idx="4967">
                  <c:v>5.7488425925930398E-2</c:v>
                </c:pt>
                <c:pt idx="4968">
                  <c:v>5.7500000000004499E-2</c:v>
                </c:pt>
                <c:pt idx="4969">
                  <c:v>5.75115740740786E-2</c:v>
                </c:pt>
                <c:pt idx="4970">
                  <c:v>5.7523148148152702E-2</c:v>
                </c:pt>
                <c:pt idx="4971">
                  <c:v>5.7534722222226803E-2</c:v>
                </c:pt>
                <c:pt idx="4972">
                  <c:v>5.75462962963008E-2</c:v>
                </c:pt>
                <c:pt idx="4973">
                  <c:v>5.7557870370374901E-2</c:v>
                </c:pt>
                <c:pt idx="4974">
                  <c:v>5.7569444444449003E-2</c:v>
                </c:pt>
                <c:pt idx="4975">
                  <c:v>5.7581018518523097E-2</c:v>
                </c:pt>
                <c:pt idx="4976">
                  <c:v>5.7592592592597198E-2</c:v>
                </c:pt>
                <c:pt idx="4977">
                  <c:v>5.76041666666713E-2</c:v>
                </c:pt>
                <c:pt idx="4978">
                  <c:v>5.7615740740745401E-2</c:v>
                </c:pt>
                <c:pt idx="4979">
                  <c:v>5.7627314814819502E-2</c:v>
                </c:pt>
                <c:pt idx="4980">
                  <c:v>5.7638888888893597E-2</c:v>
                </c:pt>
                <c:pt idx="4981">
                  <c:v>5.7650462962967698E-2</c:v>
                </c:pt>
                <c:pt idx="4982">
                  <c:v>5.76620370370418E-2</c:v>
                </c:pt>
                <c:pt idx="4983">
                  <c:v>5.7673611111115901E-2</c:v>
                </c:pt>
                <c:pt idx="4984">
                  <c:v>5.7685185185190002E-2</c:v>
                </c:pt>
                <c:pt idx="4985">
                  <c:v>5.7696759259264097E-2</c:v>
                </c:pt>
                <c:pt idx="4986">
                  <c:v>5.7708333333338198E-2</c:v>
                </c:pt>
                <c:pt idx="4987">
                  <c:v>5.7719907407412299E-2</c:v>
                </c:pt>
                <c:pt idx="4988">
                  <c:v>5.7731481481486401E-2</c:v>
                </c:pt>
                <c:pt idx="4989">
                  <c:v>5.7743055555560502E-2</c:v>
                </c:pt>
                <c:pt idx="4990">
                  <c:v>5.7754629629634499E-2</c:v>
                </c:pt>
                <c:pt idx="4991">
                  <c:v>5.77662037037086E-2</c:v>
                </c:pt>
                <c:pt idx="4992">
                  <c:v>5.7777777777782702E-2</c:v>
                </c:pt>
                <c:pt idx="4993">
                  <c:v>5.7789351851856803E-2</c:v>
                </c:pt>
                <c:pt idx="4994">
                  <c:v>5.7800925925930897E-2</c:v>
                </c:pt>
                <c:pt idx="4995">
                  <c:v>5.7812500000004999E-2</c:v>
                </c:pt>
                <c:pt idx="4996">
                  <c:v>5.78240740740791E-2</c:v>
                </c:pt>
                <c:pt idx="4997">
                  <c:v>5.7835648148153201E-2</c:v>
                </c:pt>
                <c:pt idx="4998">
                  <c:v>5.7847222222227303E-2</c:v>
                </c:pt>
                <c:pt idx="4999">
                  <c:v>5.7858796296301397E-2</c:v>
                </c:pt>
                <c:pt idx="5000">
                  <c:v>5.7870370370375498E-2</c:v>
                </c:pt>
                <c:pt idx="5001">
                  <c:v>5.78819444444496E-2</c:v>
                </c:pt>
                <c:pt idx="5002">
                  <c:v>5.7893518518523701E-2</c:v>
                </c:pt>
                <c:pt idx="5003">
                  <c:v>5.7905092592597802E-2</c:v>
                </c:pt>
                <c:pt idx="5004">
                  <c:v>5.7916666666671897E-2</c:v>
                </c:pt>
                <c:pt idx="5005">
                  <c:v>5.7928240740745998E-2</c:v>
                </c:pt>
                <c:pt idx="5006">
                  <c:v>5.7939814814820099E-2</c:v>
                </c:pt>
                <c:pt idx="5007">
                  <c:v>5.7951388888894097E-2</c:v>
                </c:pt>
                <c:pt idx="5008">
                  <c:v>5.7962962962968198E-2</c:v>
                </c:pt>
                <c:pt idx="5009">
                  <c:v>5.7974537037042299E-2</c:v>
                </c:pt>
                <c:pt idx="5010">
                  <c:v>5.7986111111116401E-2</c:v>
                </c:pt>
                <c:pt idx="5011">
                  <c:v>5.7997685185190502E-2</c:v>
                </c:pt>
                <c:pt idx="5012">
                  <c:v>5.8009259259264603E-2</c:v>
                </c:pt>
                <c:pt idx="5013">
                  <c:v>5.8020833333338698E-2</c:v>
                </c:pt>
                <c:pt idx="5014">
                  <c:v>5.8032407407412799E-2</c:v>
                </c:pt>
                <c:pt idx="5015">
                  <c:v>5.80439814814869E-2</c:v>
                </c:pt>
                <c:pt idx="5016">
                  <c:v>5.8055555555561002E-2</c:v>
                </c:pt>
                <c:pt idx="5017">
                  <c:v>5.8067129629635103E-2</c:v>
                </c:pt>
                <c:pt idx="5018">
                  <c:v>5.8078703703709197E-2</c:v>
                </c:pt>
                <c:pt idx="5019">
                  <c:v>5.8090277777783299E-2</c:v>
                </c:pt>
                <c:pt idx="5020">
                  <c:v>5.81018518518574E-2</c:v>
                </c:pt>
                <c:pt idx="5021">
                  <c:v>5.8113425925931501E-2</c:v>
                </c:pt>
                <c:pt idx="5022">
                  <c:v>5.8125000000005603E-2</c:v>
                </c:pt>
                <c:pt idx="5023">
                  <c:v>5.8136574074079697E-2</c:v>
                </c:pt>
                <c:pt idx="5024">
                  <c:v>5.8148148148153798E-2</c:v>
                </c:pt>
                <c:pt idx="5025">
                  <c:v>5.8159722222227803E-2</c:v>
                </c:pt>
                <c:pt idx="5026">
                  <c:v>5.8171296296301897E-2</c:v>
                </c:pt>
                <c:pt idx="5027">
                  <c:v>5.8182870370375998E-2</c:v>
                </c:pt>
                <c:pt idx="5028">
                  <c:v>5.81944444444501E-2</c:v>
                </c:pt>
                <c:pt idx="5029">
                  <c:v>5.8206018518524201E-2</c:v>
                </c:pt>
                <c:pt idx="5030">
                  <c:v>5.8217592592598302E-2</c:v>
                </c:pt>
                <c:pt idx="5031">
                  <c:v>5.8229166666672397E-2</c:v>
                </c:pt>
                <c:pt idx="5032">
                  <c:v>5.8240740740746498E-2</c:v>
                </c:pt>
                <c:pt idx="5033">
                  <c:v>5.8252314814820599E-2</c:v>
                </c:pt>
                <c:pt idx="5034">
                  <c:v>5.8263888888894701E-2</c:v>
                </c:pt>
                <c:pt idx="5035">
                  <c:v>5.8275462962968802E-2</c:v>
                </c:pt>
                <c:pt idx="5036">
                  <c:v>5.8287037037042903E-2</c:v>
                </c:pt>
                <c:pt idx="5037">
                  <c:v>5.8298611111116998E-2</c:v>
                </c:pt>
                <c:pt idx="5038">
                  <c:v>5.8310185185191099E-2</c:v>
                </c:pt>
                <c:pt idx="5039">
                  <c:v>5.83217592592652E-2</c:v>
                </c:pt>
                <c:pt idx="5040">
                  <c:v>5.8333333333339302E-2</c:v>
                </c:pt>
                <c:pt idx="5041">
                  <c:v>5.8344907407413403E-2</c:v>
                </c:pt>
                <c:pt idx="5042">
                  <c:v>5.8356481481487497E-2</c:v>
                </c:pt>
                <c:pt idx="5043">
                  <c:v>5.8368055555561502E-2</c:v>
                </c:pt>
                <c:pt idx="5044">
                  <c:v>5.8379629629635603E-2</c:v>
                </c:pt>
                <c:pt idx="5045">
                  <c:v>5.8391203703709697E-2</c:v>
                </c:pt>
                <c:pt idx="5046">
                  <c:v>5.8402777777783799E-2</c:v>
                </c:pt>
                <c:pt idx="5047">
                  <c:v>5.84143518518579E-2</c:v>
                </c:pt>
                <c:pt idx="5048">
                  <c:v>5.8425925925932001E-2</c:v>
                </c:pt>
                <c:pt idx="5049">
                  <c:v>5.8437500000006103E-2</c:v>
                </c:pt>
                <c:pt idx="5050">
                  <c:v>5.8449074074080197E-2</c:v>
                </c:pt>
                <c:pt idx="5051">
                  <c:v>5.8460648148154298E-2</c:v>
                </c:pt>
                <c:pt idx="5052">
                  <c:v>5.84722222222284E-2</c:v>
                </c:pt>
                <c:pt idx="5053">
                  <c:v>5.8483796296302501E-2</c:v>
                </c:pt>
                <c:pt idx="5054">
                  <c:v>5.8495370370376602E-2</c:v>
                </c:pt>
                <c:pt idx="5055">
                  <c:v>5.8506944444450697E-2</c:v>
                </c:pt>
                <c:pt idx="5056">
                  <c:v>5.8518518518524798E-2</c:v>
                </c:pt>
                <c:pt idx="5057">
                  <c:v>5.8530092592598899E-2</c:v>
                </c:pt>
                <c:pt idx="5058">
                  <c:v>5.8541666666673001E-2</c:v>
                </c:pt>
                <c:pt idx="5059">
                  <c:v>5.8553240740747102E-2</c:v>
                </c:pt>
                <c:pt idx="5060">
                  <c:v>5.8564814814821203E-2</c:v>
                </c:pt>
                <c:pt idx="5061">
                  <c:v>5.8576388888895201E-2</c:v>
                </c:pt>
                <c:pt idx="5062">
                  <c:v>5.8587962962969302E-2</c:v>
                </c:pt>
                <c:pt idx="5063">
                  <c:v>5.8599537037043403E-2</c:v>
                </c:pt>
                <c:pt idx="5064">
                  <c:v>5.8611111111117498E-2</c:v>
                </c:pt>
                <c:pt idx="5065">
                  <c:v>5.8622685185191599E-2</c:v>
                </c:pt>
                <c:pt idx="5066">
                  <c:v>5.86342592592657E-2</c:v>
                </c:pt>
                <c:pt idx="5067">
                  <c:v>5.8645833333339802E-2</c:v>
                </c:pt>
                <c:pt idx="5068">
                  <c:v>5.8657407407413903E-2</c:v>
                </c:pt>
                <c:pt idx="5069">
                  <c:v>5.8668981481487997E-2</c:v>
                </c:pt>
                <c:pt idx="5070">
                  <c:v>5.8680555555562099E-2</c:v>
                </c:pt>
                <c:pt idx="5071">
                  <c:v>5.86921296296362E-2</c:v>
                </c:pt>
                <c:pt idx="5072">
                  <c:v>5.8703703703710301E-2</c:v>
                </c:pt>
                <c:pt idx="5073">
                  <c:v>5.8715277777784403E-2</c:v>
                </c:pt>
                <c:pt idx="5074">
                  <c:v>5.8726851851858497E-2</c:v>
                </c:pt>
                <c:pt idx="5075">
                  <c:v>5.8738425925932598E-2</c:v>
                </c:pt>
                <c:pt idx="5076">
                  <c:v>5.87500000000067E-2</c:v>
                </c:pt>
                <c:pt idx="5077">
                  <c:v>5.8761574074080801E-2</c:v>
                </c:pt>
                <c:pt idx="5078">
                  <c:v>5.8773148148154902E-2</c:v>
                </c:pt>
                <c:pt idx="5079">
                  <c:v>5.87847222222289E-2</c:v>
                </c:pt>
                <c:pt idx="5080">
                  <c:v>5.8796296296303001E-2</c:v>
                </c:pt>
                <c:pt idx="5081">
                  <c:v>5.8807870370377102E-2</c:v>
                </c:pt>
                <c:pt idx="5082">
                  <c:v>5.8819444444451197E-2</c:v>
                </c:pt>
                <c:pt idx="5083">
                  <c:v>5.8831018518525298E-2</c:v>
                </c:pt>
                <c:pt idx="5084">
                  <c:v>5.8842592592599399E-2</c:v>
                </c:pt>
                <c:pt idx="5085">
                  <c:v>5.8854166666673501E-2</c:v>
                </c:pt>
                <c:pt idx="5086">
                  <c:v>5.8865740740747602E-2</c:v>
                </c:pt>
                <c:pt idx="5087">
                  <c:v>5.8877314814821703E-2</c:v>
                </c:pt>
                <c:pt idx="5088">
                  <c:v>5.8888888888895798E-2</c:v>
                </c:pt>
                <c:pt idx="5089">
                  <c:v>5.8900462962969899E-2</c:v>
                </c:pt>
                <c:pt idx="5090">
                  <c:v>5.8912037037044E-2</c:v>
                </c:pt>
                <c:pt idx="5091">
                  <c:v>5.8923611111118102E-2</c:v>
                </c:pt>
                <c:pt idx="5092">
                  <c:v>5.8935185185192203E-2</c:v>
                </c:pt>
                <c:pt idx="5093">
                  <c:v>5.8946759259266297E-2</c:v>
                </c:pt>
                <c:pt idx="5094">
                  <c:v>5.8958333333340399E-2</c:v>
                </c:pt>
                <c:pt idx="5095">
                  <c:v>5.89699074074145E-2</c:v>
                </c:pt>
                <c:pt idx="5096">
                  <c:v>5.8981481481488601E-2</c:v>
                </c:pt>
                <c:pt idx="5097">
                  <c:v>5.8993055555562599E-2</c:v>
                </c:pt>
                <c:pt idx="5098">
                  <c:v>5.90046296296367E-2</c:v>
                </c:pt>
                <c:pt idx="5099">
                  <c:v>5.9016203703710801E-2</c:v>
                </c:pt>
                <c:pt idx="5100">
                  <c:v>5.9027777777784902E-2</c:v>
                </c:pt>
                <c:pt idx="5101">
                  <c:v>5.9039351851858997E-2</c:v>
                </c:pt>
                <c:pt idx="5102">
                  <c:v>5.9050925925933098E-2</c:v>
                </c:pt>
                <c:pt idx="5103">
                  <c:v>5.90625000000072E-2</c:v>
                </c:pt>
                <c:pt idx="5104">
                  <c:v>5.9074074074081301E-2</c:v>
                </c:pt>
                <c:pt idx="5105">
                  <c:v>5.9085648148155402E-2</c:v>
                </c:pt>
                <c:pt idx="5106">
                  <c:v>5.9097222222229497E-2</c:v>
                </c:pt>
                <c:pt idx="5107">
                  <c:v>5.9108796296303598E-2</c:v>
                </c:pt>
                <c:pt idx="5108">
                  <c:v>5.9120370370377699E-2</c:v>
                </c:pt>
                <c:pt idx="5109">
                  <c:v>5.9131944444451801E-2</c:v>
                </c:pt>
                <c:pt idx="5110">
                  <c:v>5.9143518518525902E-2</c:v>
                </c:pt>
                <c:pt idx="5111">
                  <c:v>5.9155092592600003E-2</c:v>
                </c:pt>
                <c:pt idx="5112">
                  <c:v>5.9166666666674098E-2</c:v>
                </c:pt>
                <c:pt idx="5113">
                  <c:v>5.9178240740748199E-2</c:v>
                </c:pt>
                <c:pt idx="5114">
                  <c:v>5.9189814814822203E-2</c:v>
                </c:pt>
                <c:pt idx="5115">
                  <c:v>5.9201388888896297E-2</c:v>
                </c:pt>
                <c:pt idx="5116">
                  <c:v>5.9212962962970399E-2</c:v>
                </c:pt>
                <c:pt idx="5117">
                  <c:v>5.92245370370445E-2</c:v>
                </c:pt>
                <c:pt idx="5118">
                  <c:v>5.9236111111118601E-2</c:v>
                </c:pt>
                <c:pt idx="5119">
                  <c:v>5.9247685185192703E-2</c:v>
                </c:pt>
                <c:pt idx="5120">
                  <c:v>5.9259259259266797E-2</c:v>
                </c:pt>
                <c:pt idx="5121">
                  <c:v>5.9270833333340898E-2</c:v>
                </c:pt>
                <c:pt idx="5122">
                  <c:v>5.9282407407415E-2</c:v>
                </c:pt>
                <c:pt idx="5123">
                  <c:v>5.9293981481489101E-2</c:v>
                </c:pt>
                <c:pt idx="5124">
                  <c:v>5.9305555555563202E-2</c:v>
                </c:pt>
                <c:pt idx="5125">
                  <c:v>5.9317129629637297E-2</c:v>
                </c:pt>
                <c:pt idx="5126">
                  <c:v>5.9328703703711398E-2</c:v>
                </c:pt>
                <c:pt idx="5127">
                  <c:v>5.93402777777855E-2</c:v>
                </c:pt>
                <c:pt idx="5128">
                  <c:v>5.9351851851859601E-2</c:v>
                </c:pt>
                <c:pt idx="5129">
                  <c:v>5.9363425925933702E-2</c:v>
                </c:pt>
                <c:pt idx="5130">
                  <c:v>5.9375000000007797E-2</c:v>
                </c:pt>
                <c:pt idx="5131">
                  <c:v>5.9386574074081898E-2</c:v>
                </c:pt>
                <c:pt idx="5132">
                  <c:v>5.9398148148155902E-2</c:v>
                </c:pt>
                <c:pt idx="5133">
                  <c:v>5.9409722222230003E-2</c:v>
                </c:pt>
                <c:pt idx="5134">
                  <c:v>5.9421296296304098E-2</c:v>
                </c:pt>
                <c:pt idx="5135">
                  <c:v>5.9432870370378199E-2</c:v>
                </c:pt>
                <c:pt idx="5136">
                  <c:v>5.94444444444523E-2</c:v>
                </c:pt>
                <c:pt idx="5137">
                  <c:v>5.9456018518526402E-2</c:v>
                </c:pt>
                <c:pt idx="5138">
                  <c:v>5.9467592592600503E-2</c:v>
                </c:pt>
                <c:pt idx="5139">
                  <c:v>5.9479166666674597E-2</c:v>
                </c:pt>
                <c:pt idx="5140">
                  <c:v>5.9490740740748699E-2</c:v>
                </c:pt>
                <c:pt idx="5141">
                  <c:v>5.95023148148228E-2</c:v>
                </c:pt>
                <c:pt idx="5142">
                  <c:v>5.9513888888896901E-2</c:v>
                </c:pt>
                <c:pt idx="5143">
                  <c:v>5.9525462962971003E-2</c:v>
                </c:pt>
                <c:pt idx="5144">
                  <c:v>5.9537037037045097E-2</c:v>
                </c:pt>
                <c:pt idx="5145">
                  <c:v>5.9548611111119198E-2</c:v>
                </c:pt>
                <c:pt idx="5146">
                  <c:v>5.95601851851933E-2</c:v>
                </c:pt>
                <c:pt idx="5147">
                  <c:v>5.9571759259267401E-2</c:v>
                </c:pt>
                <c:pt idx="5148">
                  <c:v>5.9583333333341502E-2</c:v>
                </c:pt>
                <c:pt idx="5149">
                  <c:v>5.9594907407415597E-2</c:v>
                </c:pt>
                <c:pt idx="5150">
                  <c:v>5.9606481481489601E-2</c:v>
                </c:pt>
                <c:pt idx="5151">
                  <c:v>5.9618055555563702E-2</c:v>
                </c:pt>
                <c:pt idx="5152">
                  <c:v>5.9629629629637797E-2</c:v>
                </c:pt>
                <c:pt idx="5153">
                  <c:v>5.9641203703711898E-2</c:v>
                </c:pt>
                <c:pt idx="5154">
                  <c:v>5.9652777777785999E-2</c:v>
                </c:pt>
                <c:pt idx="5155">
                  <c:v>5.9664351851860101E-2</c:v>
                </c:pt>
                <c:pt idx="5156">
                  <c:v>5.9675925925934202E-2</c:v>
                </c:pt>
                <c:pt idx="5157">
                  <c:v>5.9687500000008303E-2</c:v>
                </c:pt>
                <c:pt idx="5158">
                  <c:v>5.9699074074082398E-2</c:v>
                </c:pt>
                <c:pt idx="5159">
                  <c:v>5.9710648148156499E-2</c:v>
                </c:pt>
                <c:pt idx="5160">
                  <c:v>5.97222222222306E-2</c:v>
                </c:pt>
                <c:pt idx="5161">
                  <c:v>5.9733796296304702E-2</c:v>
                </c:pt>
                <c:pt idx="5162">
                  <c:v>5.9745370370378803E-2</c:v>
                </c:pt>
                <c:pt idx="5163">
                  <c:v>5.9756944444452897E-2</c:v>
                </c:pt>
                <c:pt idx="5164">
                  <c:v>5.9768518518526999E-2</c:v>
                </c:pt>
                <c:pt idx="5165">
                  <c:v>5.97800925926011E-2</c:v>
                </c:pt>
                <c:pt idx="5166">
                  <c:v>5.9791666666675201E-2</c:v>
                </c:pt>
                <c:pt idx="5167">
                  <c:v>5.9803240740749303E-2</c:v>
                </c:pt>
                <c:pt idx="5168">
                  <c:v>5.98148148148233E-2</c:v>
                </c:pt>
                <c:pt idx="5169">
                  <c:v>5.9826388888897401E-2</c:v>
                </c:pt>
                <c:pt idx="5170">
                  <c:v>5.9837962962971503E-2</c:v>
                </c:pt>
                <c:pt idx="5171">
                  <c:v>5.9849537037045597E-2</c:v>
                </c:pt>
                <c:pt idx="5172">
                  <c:v>5.9861111111119698E-2</c:v>
                </c:pt>
                <c:pt idx="5173">
                  <c:v>5.98726851851938E-2</c:v>
                </c:pt>
                <c:pt idx="5174">
                  <c:v>5.9884259259267901E-2</c:v>
                </c:pt>
                <c:pt idx="5175">
                  <c:v>5.9895833333342002E-2</c:v>
                </c:pt>
                <c:pt idx="5176">
                  <c:v>5.9907407407416097E-2</c:v>
                </c:pt>
                <c:pt idx="5177">
                  <c:v>5.9918981481490198E-2</c:v>
                </c:pt>
                <c:pt idx="5178">
                  <c:v>5.9930555555564299E-2</c:v>
                </c:pt>
                <c:pt idx="5179">
                  <c:v>5.9942129629638401E-2</c:v>
                </c:pt>
                <c:pt idx="5180">
                  <c:v>5.9953703703712502E-2</c:v>
                </c:pt>
                <c:pt idx="5181">
                  <c:v>5.9965277777786603E-2</c:v>
                </c:pt>
                <c:pt idx="5182">
                  <c:v>5.9976851851860698E-2</c:v>
                </c:pt>
                <c:pt idx="5183">
                  <c:v>5.9988425925934799E-2</c:v>
                </c:pt>
                <c:pt idx="5184">
                  <c:v>6.00000000000089E-2</c:v>
                </c:pt>
                <c:pt idx="5185">
                  <c:v>6.0011574074083002E-2</c:v>
                </c:pt>
                <c:pt idx="5186">
                  <c:v>6.0023148148156999E-2</c:v>
                </c:pt>
                <c:pt idx="5187">
                  <c:v>6.00347222222311E-2</c:v>
                </c:pt>
                <c:pt idx="5188">
                  <c:v>6.0046296296305202E-2</c:v>
                </c:pt>
                <c:pt idx="5189">
                  <c:v>6.0057870370379303E-2</c:v>
                </c:pt>
                <c:pt idx="5190">
                  <c:v>6.0069444444453397E-2</c:v>
                </c:pt>
                <c:pt idx="5191">
                  <c:v>6.0081018518527499E-2</c:v>
                </c:pt>
                <c:pt idx="5192">
                  <c:v>6.00925925926016E-2</c:v>
                </c:pt>
                <c:pt idx="5193">
                  <c:v>6.0104166666675701E-2</c:v>
                </c:pt>
                <c:pt idx="5194">
                  <c:v>6.0115740740749803E-2</c:v>
                </c:pt>
                <c:pt idx="5195">
                  <c:v>6.0127314814823897E-2</c:v>
                </c:pt>
                <c:pt idx="5196">
                  <c:v>6.0138888888897998E-2</c:v>
                </c:pt>
                <c:pt idx="5197">
                  <c:v>6.01504629629721E-2</c:v>
                </c:pt>
                <c:pt idx="5198">
                  <c:v>6.0162037037046201E-2</c:v>
                </c:pt>
                <c:pt idx="5199">
                  <c:v>6.0173611111120302E-2</c:v>
                </c:pt>
                <c:pt idx="5200">
                  <c:v>6.0185185185194397E-2</c:v>
                </c:pt>
                <c:pt idx="5201">
                  <c:v>6.0196759259268498E-2</c:v>
                </c:pt>
                <c:pt idx="5202">
                  <c:v>6.0208333333342599E-2</c:v>
                </c:pt>
                <c:pt idx="5203">
                  <c:v>6.0219907407416597E-2</c:v>
                </c:pt>
                <c:pt idx="5204">
                  <c:v>6.0231481481490698E-2</c:v>
                </c:pt>
                <c:pt idx="5205">
                  <c:v>6.0243055555564799E-2</c:v>
                </c:pt>
                <c:pt idx="5206">
                  <c:v>6.0254629629638901E-2</c:v>
                </c:pt>
                <c:pt idx="5207">
                  <c:v>6.0266203703713002E-2</c:v>
                </c:pt>
                <c:pt idx="5208">
                  <c:v>6.0277777777787103E-2</c:v>
                </c:pt>
                <c:pt idx="5209">
                  <c:v>6.0289351851861198E-2</c:v>
                </c:pt>
                <c:pt idx="5210">
                  <c:v>6.0300925925935299E-2</c:v>
                </c:pt>
                <c:pt idx="5211">
                  <c:v>6.03125000000094E-2</c:v>
                </c:pt>
                <c:pt idx="5212">
                  <c:v>6.0324074074083502E-2</c:v>
                </c:pt>
                <c:pt idx="5213">
                  <c:v>6.0335648148157603E-2</c:v>
                </c:pt>
                <c:pt idx="5214">
                  <c:v>6.0347222222231697E-2</c:v>
                </c:pt>
                <c:pt idx="5215">
                  <c:v>6.0358796296305799E-2</c:v>
                </c:pt>
                <c:pt idx="5216">
                  <c:v>6.03703703703799E-2</c:v>
                </c:pt>
                <c:pt idx="5217">
                  <c:v>6.0381944444454001E-2</c:v>
                </c:pt>
                <c:pt idx="5218">
                  <c:v>6.0393518518528103E-2</c:v>
                </c:pt>
                <c:pt idx="5219">
                  <c:v>6.0405092592602197E-2</c:v>
                </c:pt>
                <c:pt idx="5220">
                  <c:v>6.0416666666676298E-2</c:v>
                </c:pt>
                <c:pt idx="5221">
                  <c:v>6.0428240740750302E-2</c:v>
                </c:pt>
                <c:pt idx="5222">
                  <c:v>6.0439814814824397E-2</c:v>
                </c:pt>
                <c:pt idx="5223">
                  <c:v>6.0451388888898498E-2</c:v>
                </c:pt>
                <c:pt idx="5224">
                  <c:v>6.04629629629726E-2</c:v>
                </c:pt>
                <c:pt idx="5225">
                  <c:v>6.0474537037046701E-2</c:v>
                </c:pt>
                <c:pt idx="5226">
                  <c:v>6.0486111111120802E-2</c:v>
                </c:pt>
                <c:pt idx="5227">
                  <c:v>6.0497685185194897E-2</c:v>
                </c:pt>
                <c:pt idx="5228">
                  <c:v>6.0509259259268998E-2</c:v>
                </c:pt>
                <c:pt idx="5229">
                  <c:v>6.0520833333343099E-2</c:v>
                </c:pt>
                <c:pt idx="5230">
                  <c:v>6.0532407407417201E-2</c:v>
                </c:pt>
                <c:pt idx="5231">
                  <c:v>6.0543981481491302E-2</c:v>
                </c:pt>
                <c:pt idx="5232">
                  <c:v>6.0555555555565403E-2</c:v>
                </c:pt>
                <c:pt idx="5233">
                  <c:v>6.0567129629639498E-2</c:v>
                </c:pt>
                <c:pt idx="5234">
                  <c:v>6.0578703703713599E-2</c:v>
                </c:pt>
                <c:pt idx="5235">
                  <c:v>6.05902777777877E-2</c:v>
                </c:pt>
                <c:pt idx="5236">
                  <c:v>6.0601851851861802E-2</c:v>
                </c:pt>
                <c:pt idx="5237">
                  <c:v>6.0613425925935903E-2</c:v>
                </c:pt>
                <c:pt idx="5238">
                  <c:v>6.0625000000009997E-2</c:v>
                </c:pt>
                <c:pt idx="5239">
                  <c:v>6.0636574074084001E-2</c:v>
                </c:pt>
                <c:pt idx="5240">
                  <c:v>6.0648148148158103E-2</c:v>
                </c:pt>
                <c:pt idx="5241">
                  <c:v>6.0659722222232197E-2</c:v>
                </c:pt>
                <c:pt idx="5242">
                  <c:v>6.0671296296306299E-2</c:v>
                </c:pt>
                <c:pt idx="5243">
                  <c:v>6.06828703703804E-2</c:v>
                </c:pt>
                <c:pt idx="5244">
                  <c:v>6.0694444444454501E-2</c:v>
                </c:pt>
                <c:pt idx="5245">
                  <c:v>6.0706018518528602E-2</c:v>
                </c:pt>
                <c:pt idx="5246">
                  <c:v>6.0717592592602697E-2</c:v>
                </c:pt>
                <c:pt idx="5247">
                  <c:v>6.0729166666676798E-2</c:v>
                </c:pt>
                <c:pt idx="5248">
                  <c:v>6.07407407407509E-2</c:v>
                </c:pt>
                <c:pt idx="5249">
                  <c:v>6.0752314814825001E-2</c:v>
                </c:pt>
                <c:pt idx="5250">
                  <c:v>6.0763888888899102E-2</c:v>
                </c:pt>
                <c:pt idx="5251">
                  <c:v>6.0775462962973197E-2</c:v>
                </c:pt>
                <c:pt idx="5252">
                  <c:v>6.0787037037047298E-2</c:v>
                </c:pt>
                <c:pt idx="5253">
                  <c:v>6.0798611111121399E-2</c:v>
                </c:pt>
                <c:pt idx="5254">
                  <c:v>6.0810185185195501E-2</c:v>
                </c:pt>
                <c:pt idx="5255">
                  <c:v>6.0821759259269602E-2</c:v>
                </c:pt>
                <c:pt idx="5256">
                  <c:v>6.0833333333343703E-2</c:v>
                </c:pt>
                <c:pt idx="5257">
                  <c:v>6.08449074074177E-2</c:v>
                </c:pt>
                <c:pt idx="5258">
                  <c:v>6.0856481481491802E-2</c:v>
                </c:pt>
                <c:pt idx="5259">
                  <c:v>6.0868055555565903E-2</c:v>
                </c:pt>
                <c:pt idx="5260">
                  <c:v>6.0879629629639997E-2</c:v>
                </c:pt>
                <c:pt idx="5261">
                  <c:v>6.0891203703714099E-2</c:v>
                </c:pt>
                <c:pt idx="5262">
                  <c:v>6.09027777777882E-2</c:v>
                </c:pt>
                <c:pt idx="5263">
                  <c:v>6.0914351851862301E-2</c:v>
                </c:pt>
                <c:pt idx="5264">
                  <c:v>6.0925925925936403E-2</c:v>
                </c:pt>
                <c:pt idx="5265">
                  <c:v>6.0937500000010497E-2</c:v>
                </c:pt>
                <c:pt idx="5266">
                  <c:v>6.0949074074084598E-2</c:v>
                </c:pt>
                <c:pt idx="5267">
                  <c:v>6.09606481481587E-2</c:v>
                </c:pt>
                <c:pt idx="5268">
                  <c:v>6.0972222222232801E-2</c:v>
                </c:pt>
                <c:pt idx="5269">
                  <c:v>6.0983796296306902E-2</c:v>
                </c:pt>
                <c:pt idx="5270">
                  <c:v>6.0995370370380997E-2</c:v>
                </c:pt>
                <c:pt idx="5271">
                  <c:v>6.1006944444455098E-2</c:v>
                </c:pt>
                <c:pt idx="5272">
                  <c:v>6.10185185185292E-2</c:v>
                </c:pt>
                <c:pt idx="5273">
                  <c:v>6.1030092592603301E-2</c:v>
                </c:pt>
                <c:pt idx="5274">
                  <c:v>6.1041666666677402E-2</c:v>
                </c:pt>
                <c:pt idx="5275">
                  <c:v>6.1053240740751399E-2</c:v>
                </c:pt>
                <c:pt idx="5276">
                  <c:v>6.1064814814825501E-2</c:v>
                </c:pt>
                <c:pt idx="5277">
                  <c:v>6.1076388888899602E-2</c:v>
                </c:pt>
                <c:pt idx="5278">
                  <c:v>6.1087962962973703E-2</c:v>
                </c:pt>
                <c:pt idx="5279">
                  <c:v>6.1099537037047798E-2</c:v>
                </c:pt>
                <c:pt idx="5280">
                  <c:v>6.1111111111121899E-2</c:v>
                </c:pt>
                <c:pt idx="5281">
                  <c:v>6.1122685185196E-2</c:v>
                </c:pt>
                <c:pt idx="5282">
                  <c:v>6.1134259259270102E-2</c:v>
                </c:pt>
                <c:pt idx="5283">
                  <c:v>6.1145833333344203E-2</c:v>
                </c:pt>
                <c:pt idx="5284">
                  <c:v>6.1157407407418297E-2</c:v>
                </c:pt>
                <c:pt idx="5285">
                  <c:v>6.1168981481492399E-2</c:v>
                </c:pt>
                <c:pt idx="5286">
                  <c:v>6.11805555555665E-2</c:v>
                </c:pt>
                <c:pt idx="5287">
                  <c:v>6.1192129629640601E-2</c:v>
                </c:pt>
                <c:pt idx="5288">
                  <c:v>6.1203703703714703E-2</c:v>
                </c:pt>
                <c:pt idx="5289">
                  <c:v>6.1215277777788797E-2</c:v>
                </c:pt>
                <c:pt idx="5290">
                  <c:v>6.1226851851862898E-2</c:v>
                </c:pt>
                <c:pt idx="5291">
                  <c:v>6.1238425925937E-2</c:v>
                </c:pt>
                <c:pt idx="5292">
                  <c:v>6.1250000000011101E-2</c:v>
                </c:pt>
                <c:pt idx="5293">
                  <c:v>6.1261574074085098E-2</c:v>
                </c:pt>
                <c:pt idx="5294">
                  <c:v>6.12731481481592E-2</c:v>
                </c:pt>
                <c:pt idx="5295">
                  <c:v>6.1284722222233301E-2</c:v>
                </c:pt>
                <c:pt idx="5296">
                  <c:v>6.1296296296307402E-2</c:v>
                </c:pt>
                <c:pt idx="5297">
                  <c:v>6.1307870370381497E-2</c:v>
                </c:pt>
                <c:pt idx="5298">
                  <c:v>6.1319444444455598E-2</c:v>
                </c:pt>
                <c:pt idx="5299">
                  <c:v>6.1331018518529699E-2</c:v>
                </c:pt>
                <c:pt idx="5300">
                  <c:v>6.1342592592603801E-2</c:v>
                </c:pt>
                <c:pt idx="5301">
                  <c:v>6.1354166666677902E-2</c:v>
                </c:pt>
                <c:pt idx="5302">
                  <c:v>6.1365740740752003E-2</c:v>
                </c:pt>
                <c:pt idx="5303">
                  <c:v>6.1377314814826098E-2</c:v>
                </c:pt>
                <c:pt idx="5304">
                  <c:v>6.1388888888900199E-2</c:v>
                </c:pt>
                <c:pt idx="5305">
                  <c:v>6.14004629629743E-2</c:v>
                </c:pt>
                <c:pt idx="5306">
                  <c:v>6.1412037037048402E-2</c:v>
                </c:pt>
                <c:pt idx="5307">
                  <c:v>6.1423611111122503E-2</c:v>
                </c:pt>
                <c:pt idx="5308">
                  <c:v>6.1435185185196597E-2</c:v>
                </c:pt>
                <c:pt idx="5309">
                  <c:v>6.1446759259270699E-2</c:v>
                </c:pt>
                <c:pt idx="5310">
                  <c:v>6.1458333333344703E-2</c:v>
                </c:pt>
                <c:pt idx="5311">
                  <c:v>6.1469907407418797E-2</c:v>
                </c:pt>
                <c:pt idx="5312">
                  <c:v>6.1481481481492899E-2</c:v>
                </c:pt>
                <c:pt idx="5313">
                  <c:v>6.1493055555567E-2</c:v>
                </c:pt>
                <c:pt idx="5314">
                  <c:v>6.1504629629641101E-2</c:v>
                </c:pt>
                <c:pt idx="5315">
                  <c:v>6.1516203703715203E-2</c:v>
                </c:pt>
                <c:pt idx="5316">
                  <c:v>6.1527777777789297E-2</c:v>
                </c:pt>
                <c:pt idx="5317">
                  <c:v>6.1539351851863398E-2</c:v>
                </c:pt>
                <c:pt idx="5318">
                  <c:v>6.15509259259375E-2</c:v>
                </c:pt>
                <c:pt idx="5319">
                  <c:v>6.1562500000011601E-2</c:v>
                </c:pt>
                <c:pt idx="5320">
                  <c:v>6.1574074074085702E-2</c:v>
                </c:pt>
                <c:pt idx="5321">
                  <c:v>6.1585648148159797E-2</c:v>
                </c:pt>
                <c:pt idx="5322">
                  <c:v>6.1597222222233898E-2</c:v>
                </c:pt>
                <c:pt idx="5323">
                  <c:v>6.1608796296307999E-2</c:v>
                </c:pt>
                <c:pt idx="5324">
                  <c:v>6.1620370370382101E-2</c:v>
                </c:pt>
                <c:pt idx="5325">
                  <c:v>6.1631944444456202E-2</c:v>
                </c:pt>
                <c:pt idx="5326">
                  <c:v>6.1643518518530303E-2</c:v>
                </c:pt>
                <c:pt idx="5327">
                  <c:v>6.1655092592604398E-2</c:v>
                </c:pt>
                <c:pt idx="5328">
                  <c:v>6.1666666666678402E-2</c:v>
                </c:pt>
                <c:pt idx="5329">
                  <c:v>6.1678240740752503E-2</c:v>
                </c:pt>
                <c:pt idx="5330">
                  <c:v>6.1689814814826598E-2</c:v>
                </c:pt>
                <c:pt idx="5331">
                  <c:v>6.1701388888900699E-2</c:v>
                </c:pt>
                <c:pt idx="5332">
                  <c:v>6.17129629629748E-2</c:v>
                </c:pt>
                <c:pt idx="5333">
                  <c:v>6.1724537037048902E-2</c:v>
                </c:pt>
                <c:pt idx="5334">
                  <c:v>6.1736111111123003E-2</c:v>
                </c:pt>
                <c:pt idx="5335">
                  <c:v>6.1747685185197097E-2</c:v>
                </c:pt>
                <c:pt idx="5336">
                  <c:v>6.1759259259271199E-2</c:v>
                </c:pt>
                <c:pt idx="5337">
                  <c:v>6.17708333333453E-2</c:v>
                </c:pt>
                <c:pt idx="5338">
                  <c:v>6.1782407407419401E-2</c:v>
                </c:pt>
                <c:pt idx="5339">
                  <c:v>6.1793981481493503E-2</c:v>
                </c:pt>
                <c:pt idx="5340">
                  <c:v>6.1805555555567597E-2</c:v>
                </c:pt>
                <c:pt idx="5341">
                  <c:v>6.1817129629641698E-2</c:v>
                </c:pt>
                <c:pt idx="5342">
                  <c:v>6.18287037037158E-2</c:v>
                </c:pt>
                <c:pt idx="5343">
                  <c:v>6.1840277777789901E-2</c:v>
                </c:pt>
                <c:pt idx="5344">
                  <c:v>6.1851851851864002E-2</c:v>
                </c:pt>
                <c:pt idx="5345">
                  <c:v>6.1863425925938097E-2</c:v>
                </c:pt>
                <c:pt idx="5346">
                  <c:v>6.1875000000012101E-2</c:v>
                </c:pt>
                <c:pt idx="5347">
                  <c:v>6.1886574074086202E-2</c:v>
                </c:pt>
                <c:pt idx="5348">
                  <c:v>6.1898148148160297E-2</c:v>
                </c:pt>
                <c:pt idx="5349">
                  <c:v>6.1909722222234398E-2</c:v>
                </c:pt>
                <c:pt idx="5350">
                  <c:v>6.1921296296308499E-2</c:v>
                </c:pt>
                <c:pt idx="5351">
                  <c:v>6.1932870370382601E-2</c:v>
                </c:pt>
                <c:pt idx="5352">
                  <c:v>6.1944444444456702E-2</c:v>
                </c:pt>
                <c:pt idx="5353">
                  <c:v>6.1956018518530803E-2</c:v>
                </c:pt>
                <c:pt idx="5354">
                  <c:v>6.1967592592604898E-2</c:v>
                </c:pt>
                <c:pt idx="5355">
                  <c:v>6.1979166666678999E-2</c:v>
                </c:pt>
                <c:pt idx="5356">
                  <c:v>6.19907407407531E-2</c:v>
                </c:pt>
                <c:pt idx="5357">
                  <c:v>6.2002314814827202E-2</c:v>
                </c:pt>
                <c:pt idx="5358">
                  <c:v>6.2013888888901303E-2</c:v>
                </c:pt>
                <c:pt idx="5359">
                  <c:v>6.2025462962975397E-2</c:v>
                </c:pt>
                <c:pt idx="5360">
                  <c:v>6.2037037037049499E-2</c:v>
                </c:pt>
                <c:pt idx="5361">
                  <c:v>6.20486111111236E-2</c:v>
                </c:pt>
                <c:pt idx="5362">
                  <c:v>6.2060185185197701E-2</c:v>
                </c:pt>
                <c:pt idx="5363">
                  <c:v>6.2071759259271803E-2</c:v>
                </c:pt>
                <c:pt idx="5364">
                  <c:v>6.20833333333458E-2</c:v>
                </c:pt>
                <c:pt idx="5365">
                  <c:v>6.2094907407419901E-2</c:v>
                </c:pt>
                <c:pt idx="5366">
                  <c:v>6.2106481481494002E-2</c:v>
                </c:pt>
                <c:pt idx="5367">
                  <c:v>6.2118055555568097E-2</c:v>
                </c:pt>
                <c:pt idx="5368">
                  <c:v>6.2129629629642198E-2</c:v>
                </c:pt>
                <c:pt idx="5369">
                  <c:v>6.21412037037163E-2</c:v>
                </c:pt>
                <c:pt idx="5370">
                  <c:v>6.2152777777790401E-2</c:v>
                </c:pt>
                <c:pt idx="5371">
                  <c:v>6.2164351851864502E-2</c:v>
                </c:pt>
                <c:pt idx="5372">
                  <c:v>6.2175925925938597E-2</c:v>
                </c:pt>
                <c:pt idx="5373">
                  <c:v>6.2187500000012698E-2</c:v>
                </c:pt>
                <c:pt idx="5374">
                  <c:v>6.2199074074086799E-2</c:v>
                </c:pt>
                <c:pt idx="5375">
                  <c:v>6.2210648148160901E-2</c:v>
                </c:pt>
                <c:pt idx="5376">
                  <c:v>6.2222222222235002E-2</c:v>
                </c:pt>
                <c:pt idx="5377">
                  <c:v>6.2233796296309103E-2</c:v>
                </c:pt>
                <c:pt idx="5378">
                  <c:v>6.2245370370383198E-2</c:v>
                </c:pt>
                <c:pt idx="5379">
                  <c:v>6.2256944444457299E-2</c:v>
                </c:pt>
                <c:pt idx="5380">
                  <c:v>6.22685185185314E-2</c:v>
                </c:pt>
                <c:pt idx="5381">
                  <c:v>6.2280092592605502E-2</c:v>
                </c:pt>
                <c:pt idx="5382">
                  <c:v>6.2291666666679499E-2</c:v>
                </c:pt>
                <c:pt idx="5383">
                  <c:v>6.23032407407536E-2</c:v>
                </c:pt>
                <c:pt idx="5384">
                  <c:v>6.2314814814827701E-2</c:v>
                </c:pt>
                <c:pt idx="5385">
                  <c:v>6.2326388888901803E-2</c:v>
                </c:pt>
                <c:pt idx="5386">
                  <c:v>6.2337962962975897E-2</c:v>
                </c:pt>
                <c:pt idx="5387">
                  <c:v>6.2349537037049999E-2</c:v>
                </c:pt>
                <c:pt idx="5388">
                  <c:v>6.23611111111241E-2</c:v>
                </c:pt>
                <c:pt idx="5389">
                  <c:v>6.2372685185198201E-2</c:v>
                </c:pt>
                <c:pt idx="5390">
                  <c:v>6.2384259259272302E-2</c:v>
                </c:pt>
                <c:pt idx="5391">
                  <c:v>6.2395833333346397E-2</c:v>
                </c:pt>
                <c:pt idx="5392">
                  <c:v>6.2407407407420498E-2</c:v>
                </c:pt>
                <c:pt idx="5393">
                  <c:v>6.24189814814946E-2</c:v>
                </c:pt>
                <c:pt idx="5394">
                  <c:v>6.2430555555568701E-2</c:v>
                </c:pt>
                <c:pt idx="5395">
                  <c:v>6.2442129629642802E-2</c:v>
                </c:pt>
                <c:pt idx="5396">
                  <c:v>6.2453703703716897E-2</c:v>
                </c:pt>
                <c:pt idx="5397">
                  <c:v>6.2465277777790998E-2</c:v>
                </c:pt>
                <c:pt idx="5398">
                  <c:v>6.2476851851865099E-2</c:v>
                </c:pt>
                <c:pt idx="5399">
                  <c:v>6.2488425925939103E-2</c:v>
                </c:pt>
                <c:pt idx="5400">
                  <c:v>6.2500000000013198E-2</c:v>
                </c:pt>
                <c:pt idx="5401">
                  <c:v>6.2511574074087306E-2</c:v>
                </c:pt>
                <c:pt idx="5402">
                  <c:v>6.25231481481614E-2</c:v>
                </c:pt>
                <c:pt idx="5403">
                  <c:v>6.2534722222235495E-2</c:v>
                </c:pt>
                <c:pt idx="5404">
                  <c:v>6.2546296296309603E-2</c:v>
                </c:pt>
                <c:pt idx="5405">
                  <c:v>6.2557870370383697E-2</c:v>
                </c:pt>
                <c:pt idx="5406">
                  <c:v>6.2569444444457806E-2</c:v>
                </c:pt>
                <c:pt idx="5407">
                  <c:v>6.25810185185319E-2</c:v>
                </c:pt>
                <c:pt idx="5408">
                  <c:v>6.2592592592605995E-2</c:v>
                </c:pt>
                <c:pt idx="5409">
                  <c:v>6.2604166666680103E-2</c:v>
                </c:pt>
                <c:pt idx="5410">
                  <c:v>6.2615740740754197E-2</c:v>
                </c:pt>
                <c:pt idx="5411">
                  <c:v>6.2627314814828305E-2</c:v>
                </c:pt>
                <c:pt idx="5412">
                  <c:v>6.26388888889024E-2</c:v>
                </c:pt>
                <c:pt idx="5413">
                  <c:v>6.2650462962976494E-2</c:v>
                </c:pt>
                <c:pt idx="5414">
                  <c:v>6.2662037037050602E-2</c:v>
                </c:pt>
                <c:pt idx="5415">
                  <c:v>6.2673611111124697E-2</c:v>
                </c:pt>
                <c:pt idx="5416">
                  <c:v>6.2685185185198805E-2</c:v>
                </c:pt>
                <c:pt idx="5417">
                  <c:v>6.2696759259272802E-2</c:v>
                </c:pt>
                <c:pt idx="5418">
                  <c:v>6.2708333333346897E-2</c:v>
                </c:pt>
                <c:pt idx="5419">
                  <c:v>6.2719907407421005E-2</c:v>
                </c:pt>
                <c:pt idx="5420">
                  <c:v>6.2731481481495099E-2</c:v>
                </c:pt>
                <c:pt idx="5421">
                  <c:v>6.2743055555569194E-2</c:v>
                </c:pt>
                <c:pt idx="5422">
                  <c:v>6.2754629629643302E-2</c:v>
                </c:pt>
                <c:pt idx="5423">
                  <c:v>6.2766203703717396E-2</c:v>
                </c:pt>
                <c:pt idx="5424">
                  <c:v>6.2777777777791505E-2</c:v>
                </c:pt>
                <c:pt idx="5425">
                  <c:v>6.2789351851865599E-2</c:v>
                </c:pt>
                <c:pt idx="5426">
                  <c:v>6.2800925925939693E-2</c:v>
                </c:pt>
                <c:pt idx="5427">
                  <c:v>6.2812500000013802E-2</c:v>
                </c:pt>
                <c:pt idx="5428">
                  <c:v>6.2824074074087896E-2</c:v>
                </c:pt>
                <c:pt idx="5429">
                  <c:v>6.2835648148162004E-2</c:v>
                </c:pt>
                <c:pt idx="5430">
                  <c:v>6.2847222222236099E-2</c:v>
                </c:pt>
                <c:pt idx="5431">
                  <c:v>6.2858796296310193E-2</c:v>
                </c:pt>
                <c:pt idx="5432">
                  <c:v>6.2870370370384301E-2</c:v>
                </c:pt>
                <c:pt idx="5433">
                  <c:v>6.2881944444458396E-2</c:v>
                </c:pt>
                <c:pt idx="5434">
                  <c:v>6.2893518518532504E-2</c:v>
                </c:pt>
                <c:pt idx="5435">
                  <c:v>6.2905092592606501E-2</c:v>
                </c:pt>
                <c:pt idx="5436">
                  <c:v>6.2916666666680596E-2</c:v>
                </c:pt>
                <c:pt idx="5437">
                  <c:v>6.2928240740754704E-2</c:v>
                </c:pt>
                <c:pt idx="5438">
                  <c:v>6.2939814814828798E-2</c:v>
                </c:pt>
                <c:pt idx="5439">
                  <c:v>6.2951388888902907E-2</c:v>
                </c:pt>
                <c:pt idx="5440">
                  <c:v>6.2962962962977001E-2</c:v>
                </c:pt>
                <c:pt idx="5441">
                  <c:v>6.2974537037051095E-2</c:v>
                </c:pt>
                <c:pt idx="5442">
                  <c:v>6.2986111111125204E-2</c:v>
                </c:pt>
                <c:pt idx="5443">
                  <c:v>6.2997685185199298E-2</c:v>
                </c:pt>
                <c:pt idx="5444">
                  <c:v>6.3009259259273406E-2</c:v>
                </c:pt>
                <c:pt idx="5445">
                  <c:v>6.3020833333347501E-2</c:v>
                </c:pt>
                <c:pt idx="5446">
                  <c:v>6.3032407407421595E-2</c:v>
                </c:pt>
                <c:pt idx="5447">
                  <c:v>6.3043981481495703E-2</c:v>
                </c:pt>
                <c:pt idx="5448">
                  <c:v>6.3055555555569798E-2</c:v>
                </c:pt>
                <c:pt idx="5449">
                  <c:v>6.3067129629643906E-2</c:v>
                </c:pt>
                <c:pt idx="5450">
                  <c:v>6.3078703703718E-2</c:v>
                </c:pt>
                <c:pt idx="5451">
                  <c:v>6.3090277777792095E-2</c:v>
                </c:pt>
                <c:pt idx="5452">
                  <c:v>6.3101851851866203E-2</c:v>
                </c:pt>
                <c:pt idx="5453">
                  <c:v>6.31134259259402E-2</c:v>
                </c:pt>
                <c:pt idx="5454">
                  <c:v>6.3125000000014295E-2</c:v>
                </c:pt>
                <c:pt idx="5455">
                  <c:v>6.3136574074088403E-2</c:v>
                </c:pt>
                <c:pt idx="5456">
                  <c:v>6.3148148148162497E-2</c:v>
                </c:pt>
                <c:pt idx="5457">
                  <c:v>6.3159722222236606E-2</c:v>
                </c:pt>
                <c:pt idx="5458">
                  <c:v>6.31712962963107E-2</c:v>
                </c:pt>
                <c:pt idx="5459">
                  <c:v>6.3182870370384794E-2</c:v>
                </c:pt>
                <c:pt idx="5460">
                  <c:v>6.3194444444458903E-2</c:v>
                </c:pt>
                <c:pt idx="5461">
                  <c:v>6.3206018518532997E-2</c:v>
                </c:pt>
                <c:pt idx="5462">
                  <c:v>6.3217592592607105E-2</c:v>
                </c:pt>
                <c:pt idx="5463">
                  <c:v>6.32291666666812E-2</c:v>
                </c:pt>
                <c:pt idx="5464">
                  <c:v>6.3240740740755294E-2</c:v>
                </c:pt>
                <c:pt idx="5465">
                  <c:v>6.3252314814829402E-2</c:v>
                </c:pt>
                <c:pt idx="5466">
                  <c:v>6.3263888888903497E-2</c:v>
                </c:pt>
                <c:pt idx="5467">
                  <c:v>6.3275462962977605E-2</c:v>
                </c:pt>
                <c:pt idx="5468">
                  <c:v>6.3287037037051699E-2</c:v>
                </c:pt>
                <c:pt idx="5469">
                  <c:v>6.3298611111125794E-2</c:v>
                </c:pt>
                <c:pt idx="5470">
                  <c:v>6.3310185185199902E-2</c:v>
                </c:pt>
                <c:pt idx="5471">
                  <c:v>6.3321759259273899E-2</c:v>
                </c:pt>
                <c:pt idx="5472">
                  <c:v>6.3333333333347994E-2</c:v>
                </c:pt>
                <c:pt idx="5473">
                  <c:v>6.3344907407422102E-2</c:v>
                </c:pt>
                <c:pt idx="5474">
                  <c:v>6.3356481481496196E-2</c:v>
                </c:pt>
                <c:pt idx="5475">
                  <c:v>6.3368055555570305E-2</c:v>
                </c:pt>
                <c:pt idx="5476">
                  <c:v>6.3379629629644399E-2</c:v>
                </c:pt>
                <c:pt idx="5477">
                  <c:v>6.3391203703718493E-2</c:v>
                </c:pt>
                <c:pt idx="5478">
                  <c:v>6.3402777777792602E-2</c:v>
                </c:pt>
                <c:pt idx="5479">
                  <c:v>6.3414351851866696E-2</c:v>
                </c:pt>
                <c:pt idx="5480">
                  <c:v>6.3425925925940804E-2</c:v>
                </c:pt>
                <c:pt idx="5481">
                  <c:v>6.3437500000014899E-2</c:v>
                </c:pt>
                <c:pt idx="5482">
                  <c:v>6.3449074074089007E-2</c:v>
                </c:pt>
                <c:pt idx="5483">
                  <c:v>6.3460648148163101E-2</c:v>
                </c:pt>
                <c:pt idx="5484">
                  <c:v>6.3472222222237196E-2</c:v>
                </c:pt>
                <c:pt idx="5485">
                  <c:v>6.3483796296311304E-2</c:v>
                </c:pt>
                <c:pt idx="5486">
                  <c:v>6.3495370370385398E-2</c:v>
                </c:pt>
                <c:pt idx="5487">
                  <c:v>6.3506944444459507E-2</c:v>
                </c:pt>
                <c:pt idx="5488">
                  <c:v>6.3518518518533504E-2</c:v>
                </c:pt>
                <c:pt idx="5489">
                  <c:v>6.3530092592607598E-2</c:v>
                </c:pt>
                <c:pt idx="5490">
                  <c:v>6.3541666666681706E-2</c:v>
                </c:pt>
                <c:pt idx="5491">
                  <c:v>6.3553240740755801E-2</c:v>
                </c:pt>
                <c:pt idx="5492">
                  <c:v>6.3564814814829895E-2</c:v>
                </c:pt>
                <c:pt idx="5493">
                  <c:v>6.3576388888904004E-2</c:v>
                </c:pt>
                <c:pt idx="5494">
                  <c:v>6.3587962962978098E-2</c:v>
                </c:pt>
                <c:pt idx="5495">
                  <c:v>6.3599537037052206E-2</c:v>
                </c:pt>
                <c:pt idx="5496">
                  <c:v>6.3611111111126301E-2</c:v>
                </c:pt>
                <c:pt idx="5497">
                  <c:v>6.3622685185200395E-2</c:v>
                </c:pt>
                <c:pt idx="5498">
                  <c:v>6.3634259259274503E-2</c:v>
                </c:pt>
                <c:pt idx="5499">
                  <c:v>6.3645833333348598E-2</c:v>
                </c:pt>
                <c:pt idx="5500">
                  <c:v>6.3657407407422706E-2</c:v>
                </c:pt>
                <c:pt idx="5501">
                  <c:v>6.36689814814968E-2</c:v>
                </c:pt>
                <c:pt idx="5502">
                  <c:v>6.3680555555570895E-2</c:v>
                </c:pt>
                <c:pt idx="5503">
                  <c:v>6.3692129629645003E-2</c:v>
                </c:pt>
                <c:pt idx="5504">
                  <c:v>6.3703703703719097E-2</c:v>
                </c:pt>
                <c:pt idx="5505">
                  <c:v>6.3715277777793206E-2</c:v>
                </c:pt>
                <c:pt idx="5506">
                  <c:v>6.3726851851867203E-2</c:v>
                </c:pt>
                <c:pt idx="5507">
                  <c:v>6.3738425925941297E-2</c:v>
                </c:pt>
                <c:pt idx="5508">
                  <c:v>6.3750000000015405E-2</c:v>
                </c:pt>
                <c:pt idx="5509">
                  <c:v>6.37615740740895E-2</c:v>
                </c:pt>
                <c:pt idx="5510">
                  <c:v>6.3773148148163594E-2</c:v>
                </c:pt>
                <c:pt idx="5511">
                  <c:v>6.3784722222237702E-2</c:v>
                </c:pt>
                <c:pt idx="5512">
                  <c:v>6.3796296296311797E-2</c:v>
                </c:pt>
                <c:pt idx="5513">
                  <c:v>6.3807870370385905E-2</c:v>
                </c:pt>
                <c:pt idx="5514">
                  <c:v>6.381944444446E-2</c:v>
                </c:pt>
                <c:pt idx="5515">
                  <c:v>6.3831018518534094E-2</c:v>
                </c:pt>
                <c:pt idx="5516">
                  <c:v>6.3842592592608202E-2</c:v>
                </c:pt>
                <c:pt idx="5517">
                  <c:v>6.3854166666682297E-2</c:v>
                </c:pt>
                <c:pt idx="5518">
                  <c:v>6.3865740740756405E-2</c:v>
                </c:pt>
                <c:pt idx="5519">
                  <c:v>6.3877314814830499E-2</c:v>
                </c:pt>
                <c:pt idx="5520">
                  <c:v>6.3888888888904594E-2</c:v>
                </c:pt>
                <c:pt idx="5521">
                  <c:v>6.3900462962978702E-2</c:v>
                </c:pt>
                <c:pt idx="5522">
                  <c:v>6.3912037037052796E-2</c:v>
                </c:pt>
                <c:pt idx="5523">
                  <c:v>6.3923611111126905E-2</c:v>
                </c:pt>
                <c:pt idx="5524">
                  <c:v>6.3935185185200902E-2</c:v>
                </c:pt>
                <c:pt idx="5525">
                  <c:v>6.3946759259274996E-2</c:v>
                </c:pt>
                <c:pt idx="5526">
                  <c:v>6.3958333333349104E-2</c:v>
                </c:pt>
                <c:pt idx="5527">
                  <c:v>6.3969907407423199E-2</c:v>
                </c:pt>
                <c:pt idx="5528">
                  <c:v>6.3981481481497293E-2</c:v>
                </c:pt>
                <c:pt idx="5529">
                  <c:v>6.3993055555571401E-2</c:v>
                </c:pt>
                <c:pt idx="5530">
                  <c:v>6.4004629629645496E-2</c:v>
                </c:pt>
                <c:pt idx="5531">
                  <c:v>6.4016203703719604E-2</c:v>
                </c:pt>
                <c:pt idx="5532">
                  <c:v>6.4027777777793698E-2</c:v>
                </c:pt>
                <c:pt idx="5533">
                  <c:v>6.4039351851867807E-2</c:v>
                </c:pt>
                <c:pt idx="5534">
                  <c:v>6.4050925925941901E-2</c:v>
                </c:pt>
                <c:pt idx="5535">
                  <c:v>6.4062500000015996E-2</c:v>
                </c:pt>
                <c:pt idx="5536">
                  <c:v>6.4074074074090104E-2</c:v>
                </c:pt>
                <c:pt idx="5537">
                  <c:v>6.4085648148164198E-2</c:v>
                </c:pt>
                <c:pt idx="5538">
                  <c:v>6.4097222222238306E-2</c:v>
                </c:pt>
                <c:pt idx="5539">
                  <c:v>6.4108796296312401E-2</c:v>
                </c:pt>
                <c:pt idx="5540">
                  <c:v>6.4120370370386495E-2</c:v>
                </c:pt>
                <c:pt idx="5541">
                  <c:v>6.4131944444460603E-2</c:v>
                </c:pt>
                <c:pt idx="5542">
                  <c:v>6.4143518518534601E-2</c:v>
                </c:pt>
                <c:pt idx="5543">
                  <c:v>6.4155092592608695E-2</c:v>
                </c:pt>
                <c:pt idx="5544">
                  <c:v>6.4166666666682803E-2</c:v>
                </c:pt>
                <c:pt idx="5545">
                  <c:v>6.4178240740756898E-2</c:v>
                </c:pt>
                <c:pt idx="5546">
                  <c:v>6.4189814814831006E-2</c:v>
                </c:pt>
                <c:pt idx="5547">
                  <c:v>6.42013888889051E-2</c:v>
                </c:pt>
                <c:pt idx="5548">
                  <c:v>6.4212962962979195E-2</c:v>
                </c:pt>
                <c:pt idx="5549">
                  <c:v>6.4224537037053303E-2</c:v>
                </c:pt>
                <c:pt idx="5550">
                  <c:v>6.4236111111127397E-2</c:v>
                </c:pt>
                <c:pt idx="5551">
                  <c:v>6.4247685185201506E-2</c:v>
                </c:pt>
                <c:pt idx="5552">
                  <c:v>6.42592592592756E-2</c:v>
                </c:pt>
                <c:pt idx="5553">
                  <c:v>6.4270833333349695E-2</c:v>
                </c:pt>
                <c:pt idx="5554">
                  <c:v>6.4282407407423803E-2</c:v>
                </c:pt>
                <c:pt idx="5555">
                  <c:v>6.4293981481497897E-2</c:v>
                </c:pt>
                <c:pt idx="5556">
                  <c:v>6.4305555555572005E-2</c:v>
                </c:pt>
                <c:pt idx="5557">
                  <c:v>6.43171296296461E-2</c:v>
                </c:pt>
                <c:pt idx="5558">
                  <c:v>6.4328703703720194E-2</c:v>
                </c:pt>
                <c:pt idx="5559">
                  <c:v>6.4340277777794302E-2</c:v>
                </c:pt>
                <c:pt idx="5560">
                  <c:v>6.43518518518683E-2</c:v>
                </c:pt>
                <c:pt idx="5561">
                  <c:v>6.4363425925942394E-2</c:v>
                </c:pt>
                <c:pt idx="5562">
                  <c:v>6.4375000000016502E-2</c:v>
                </c:pt>
                <c:pt idx="5563">
                  <c:v>6.4386574074090597E-2</c:v>
                </c:pt>
                <c:pt idx="5564">
                  <c:v>6.4398148148164705E-2</c:v>
                </c:pt>
                <c:pt idx="5565">
                  <c:v>6.4409722222238799E-2</c:v>
                </c:pt>
                <c:pt idx="5566">
                  <c:v>6.4421296296312894E-2</c:v>
                </c:pt>
                <c:pt idx="5567">
                  <c:v>6.4432870370387002E-2</c:v>
                </c:pt>
                <c:pt idx="5568">
                  <c:v>6.4444444444461096E-2</c:v>
                </c:pt>
                <c:pt idx="5569">
                  <c:v>6.4456018518535205E-2</c:v>
                </c:pt>
                <c:pt idx="5570">
                  <c:v>6.4467592592609299E-2</c:v>
                </c:pt>
                <c:pt idx="5571">
                  <c:v>6.4479166666683393E-2</c:v>
                </c:pt>
                <c:pt idx="5572">
                  <c:v>6.4490740740757502E-2</c:v>
                </c:pt>
                <c:pt idx="5573">
                  <c:v>6.4502314814831596E-2</c:v>
                </c:pt>
                <c:pt idx="5574">
                  <c:v>6.4513888888905704E-2</c:v>
                </c:pt>
                <c:pt idx="5575">
                  <c:v>6.4525462962979799E-2</c:v>
                </c:pt>
                <c:pt idx="5576">
                  <c:v>6.4537037037053893E-2</c:v>
                </c:pt>
                <c:pt idx="5577">
                  <c:v>6.4548611111128001E-2</c:v>
                </c:pt>
                <c:pt idx="5578">
                  <c:v>6.4560185185201999E-2</c:v>
                </c:pt>
                <c:pt idx="5579">
                  <c:v>6.4571759259276107E-2</c:v>
                </c:pt>
                <c:pt idx="5580">
                  <c:v>6.4583333333350201E-2</c:v>
                </c:pt>
                <c:pt idx="5581">
                  <c:v>6.4594907407424296E-2</c:v>
                </c:pt>
                <c:pt idx="5582">
                  <c:v>6.4606481481498404E-2</c:v>
                </c:pt>
                <c:pt idx="5583">
                  <c:v>6.4618055555572498E-2</c:v>
                </c:pt>
                <c:pt idx="5584">
                  <c:v>6.4629629629646607E-2</c:v>
                </c:pt>
                <c:pt idx="5585">
                  <c:v>6.4641203703720701E-2</c:v>
                </c:pt>
                <c:pt idx="5586">
                  <c:v>6.4652777777794795E-2</c:v>
                </c:pt>
                <c:pt idx="5587">
                  <c:v>6.4664351851868904E-2</c:v>
                </c:pt>
                <c:pt idx="5588">
                  <c:v>6.4675925925942998E-2</c:v>
                </c:pt>
                <c:pt idx="5589">
                  <c:v>6.4687500000017106E-2</c:v>
                </c:pt>
                <c:pt idx="5590">
                  <c:v>6.4699074074091201E-2</c:v>
                </c:pt>
                <c:pt idx="5591">
                  <c:v>6.4710648148165295E-2</c:v>
                </c:pt>
                <c:pt idx="5592">
                  <c:v>6.4722222222239403E-2</c:v>
                </c:pt>
                <c:pt idx="5593">
                  <c:v>6.4733796296313498E-2</c:v>
                </c:pt>
                <c:pt idx="5594">
                  <c:v>6.4745370370387606E-2</c:v>
                </c:pt>
                <c:pt idx="5595">
                  <c:v>6.4756944444461603E-2</c:v>
                </c:pt>
                <c:pt idx="5596">
                  <c:v>6.4768518518535698E-2</c:v>
                </c:pt>
                <c:pt idx="5597">
                  <c:v>6.4780092592609806E-2</c:v>
                </c:pt>
                <c:pt idx="5598">
                  <c:v>6.47916666666839E-2</c:v>
                </c:pt>
                <c:pt idx="5599">
                  <c:v>6.4803240740757995E-2</c:v>
                </c:pt>
                <c:pt idx="5600">
                  <c:v>6.4814814814832103E-2</c:v>
                </c:pt>
                <c:pt idx="5601">
                  <c:v>6.4826388888906197E-2</c:v>
                </c:pt>
                <c:pt idx="5602">
                  <c:v>6.4837962962980306E-2</c:v>
                </c:pt>
                <c:pt idx="5603">
                  <c:v>6.48495370370544E-2</c:v>
                </c:pt>
                <c:pt idx="5604">
                  <c:v>6.4861111111128494E-2</c:v>
                </c:pt>
                <c:pt idx="5605">
                  <c:v>6.4872685185202603E-2</c:v>
                </c:pt>
                <c:pt idx="5606">
                  <c:v>6.4884259259276697E-2</c:v>
                </c:pt>
                <c:pt idx="5607">
                  <c:v>6.4895833333350805E-2</c:v>
                </c:pt>
                <c:pt idx="5608">
                  <c:v>6.49074074074249E-2</c:v>
                </c:pt>
                <c:pt idx="5609">
                  <c:v>6.4918981481498994E-2</c:v>
                </c:pt>
                <c:pt idx="5610">
                  <c:v>6.4930555555573102E-2</c:v>
                </c:pt>
                <c:pt idx="5611">
                  <c:v>6.4942129629647197E-2</c:v>
                </c:pt>
                <c:pt idx="5612">
                  <c:v>6.4953703703721305E-2</c:v>
                </c:pt>
                <c:pt idx="5613">
                  <c:v>6.4965277777795302E-2</c:v>
                </c:pt>
                <c:pt idx="5614">
                  <c:v>6.4976851851869397E-2</c:v>
                </c:pt>
                <c:pt idx="5615">
                  <c:v>6.4988425925943505E-2</c:v>
                </c:pt>
                <c:pt idx="5616">
                  <c:v>6.5000000000017599E-2</c:v>
                </c:pt>
                <c:pt idx="5617">
                  <c:v>6.5011574074091694E-2</c:v>
                </c:pt>
                <c:pt idx="5618">
                  <c:v>6.5023148148165802E-2</c:v>
                </c:pt>
                <c:pt idx="5619">
                  <c:v>6.5034722222239896E-2</c:v>
                </c:pt>
                <c:pt idx="5620">
                  <c:v>6.5046296296314005E-2</c:v>
                </c:pt>
                <c:pt idx="5621">
                  <c:v>6.5057870370388099E-2</c:v>
                </c:pt>
                <c:pt idx="5622">
                  <c:v>6.5069444444462193E-2</c:v>
                </c:pt>
                <c:pt idx="5623">
                  <c:v>6.5081018518536302E-2</c:v>
                </c:pt>
                <c:pt idx="5624">
                  <c:v>6.5092592592610396E-2</c:v>
                </c:pt>
                <c:pt idx="5625">
                  <c:v>6.5104166666684504E-2</c:v>
                </c:pt>
                <c:pt idx="5626">
                  <c:v>6.5115740740758599E-2</c:v>
                </c:pt>
                <c:pt idx="5627">
                  <c:v>6.5127314814832707E-2</c:v>
                </c:pt>
                <c:pt idx="5628">
                  <c:v>6.5138888888906801E-2</c:v>
                </c:pt>
                <c:pt idx="5629">
                  <c:v>6.5150462962980896E-2</c:v>
                </c:pt>
                <c:pt idx="5630">
                  <c:v>6.5162037037055004E-2</c:v>
                </c:pt>
                <c:pt idx="5631">
                  <c:v>6.5173611111129001E-2</c:v>
                </c:pt>
                <c:pt idx="5632">
                  <c:v>6.5185185185203096E-2</c:v>
                </c:pt>
                <c:pt idx="5633">
                  <c:v>6.5196759259277204E-2</c:v>
                </c:pt>
                <c:pt idx="5634">
                  <c:v>6.5208333333351298E-2</c:v>
                </c:pt>
                <c:pt idx="5635">
                  <c:v>6.5219907407425406E-2</c:v>
                </c:pt>
                <c:pt idx="5636">
                  <c:v>6.5231481481499501E-2</c:v>
                </c:pt>
                <c:pt idx="5637">
                  <c:v>6.5243055555573595E-2</c:v>
                </c:pt>
                <c:pt idx="5638">
                  <c:v>6.5254629629647704E-2</c:v>
                </c:pt>
                <c:pt idx="5639">
                  <c:v>6.5266203703721798E-2</c:v>
                </c:pt>
                <c:pt idx="5640">
                  <c:v>6.5277777777795906E-2</c:v>
                </c:pt>
                <c:pt idx="5641">
                  <c:v>6.5289351851870001E-2</c:v>
                </c:pt>
                <c:pt idx="5642">
                  <c:v>6.5300925925944095E-2</c:v>
                </c:pt>
                <c:pt idx="5643">
                  <c:v>6.5312500000018203E-2</c:v>
                </c:pt>
                <c:pt idx="5644">
                  <c:v>6.5324074074092298E-2</c:v>
                </c:pt>
                <c:pt idx="5645">
                  <c:v>6.5335648148166406E-2</c:v>
                </c:pt>
                <c:pt idx="5646">
                  <c:v>6.53472222222405E-2</c:v>
                </c:pt>
                <c:pt idx="5647">
                  <c:v>6.5358796296314595E-2</c:v>
                </c:pt>
                <c:pt idx="5648">
                  <c:v>6.5370370370388703E-2</c:v>
                </c:pt>
                <c:pt idx="5649">
                  <c:v>6.53819444444627E-2</c:v>
                </c:pt>
                <c:pt idx="5650">
                  <c:v>6.5393518518536795E-2</c:v>
                </c:pt>
                <c:pt idx="5651">
                  <c:v>6.5405092592610903E-2</c:v>
                </c:pt>
                <c:pt idx="5652">
                  <c:v>6.5416666666684997E-2</c:v>
                </c:pt>
                <c:pt idx="5653">
                  <c:v>6.5428240740759105E-2</c:v>
                </c:pt>
                <c:pt idx="5654">
                  <c:v>6.54398148148332E-2</c:v>
                </c:pt>
                <c:pt idx="5655">
                  <c:v>6.5451388888907294E-2</c:v>
                </c:pt>
                <c:pt idx="5656">
                  <c:v>6.5462962962981402E-2</c:v>
                </c:pt>
                <c:pt idx="5657">
                  <c:v>6.5474537037055497E-2</c:v>
                </c:pt>
                <c:pt idx="5658">
                  <c:v>6.5486111111129605E-2</c:v>
                </c:pt>
                <c:pt idx="5659">
                  <c:v>6.54976851852037E-2</c:v>
                </c:pt>
                <c:pt idx="5660">
                  <c:v>6.5509259259277794E-2</c:v>
                </c:pt>
                <c:pt idx="5661">
                  <c:v>6.5520833333351902E-2</c:v>
                </c:pt>
                <c:pt idx="5662">
                  <c:v>6.5532407407425997E-2</c:v>
                </c:pt>
                <c:pt idx="5663">
                  <c:v>6.5543981481500105E-2</c:v>
                </c:pt>
                <c:pt idx="5664">
                  <c:v>6.5555555555574199E-2</c:v>
                </c:pt>
                <c:pt idx="5665">
                  <c:v>6.5567129629648294E-2</c:v>
                </c:pt>
                <c:pt idx="5666">
                  <c:v>6.5578703703722402E-2</c:v>
                </c:pt>
                <c:pt idx="5667">
                  <c:v>6.5590277777796399E-2</c:v>
                </c:pt>
                <c:pt idx="5668">
                  <c:v>6.5601851851870494E-2</c:v>
                </c:pt>
                <c:pt idx="5669">
                  <c:v>6.5613425925944602E-2</c:v>
                </c:pt>
                <c:pt idx="5670">
                  <c:v>6.5625000000018696E-2</c:v>
                </c:pt>
                <c:pt idx="5671">
                  <c:v>6.5636574074092804E-2</c:v>
                </c:pt>
                <c:pt idx="5672">
                  <c:v>6.5648148148166899E-2</c:v>
                </c:pt>
                <c:pt idx="5673">
                  <c:v>6.5659722222240993E-2</c:v>
                </c:pt>
                <c:pt idx="5674">
                  <c:v>6.5671296296315101E-2</c:v>
                </c:pt>
                <c:pt idx="5675">
                  <c:v>6.5682870370389196E-2</c:v>
                </c:pt>
                <c:pt idx="5676">
                  <c:v>6.5694444444463304E-2</c:v>
                </c:pt>
                <c:pt idx="5677">
                  <c:v>6.5706018518537398E-2</c:v>
                </c:pt>
                <c:pt idx="5678">
                  <c:v>6.5717592592611507E-2</c:v>
                </c:pt>
                <c:pt idx="5679">
                  <c:v>6.5729166666685601E-2</c:v>
                </c:pt>
                <c:pt idx="5680">
                  <c:v>6.5740740740759696E-2</c:v>
                </c:pt>
                <c:pt idx="5681">
                  <c:v>6.5752314814833804E-2</c:v>
                </c:pt>
                <c:pt idx="5682">
                  <c:v>6.5763888888907898E-2</c:v>
                </c:pt>
                <c:pt idx="5683">
                  <c:v>6.5775462962982006E-2</c:v>
                </c:pt>
                <c:pt idx="5684">
                  <c:v>6.5787037037056004E-2</c:v>
                </c:pt>
                <c:pt idx="5685">
                  <c:v>6.5798611111130098E-2</c:v>
                </c:pt>
                <c:pt idx="5686">
                  <c:v>6.5810185185204206E-2</c:v>
                </c:pt>
                <c:pt idx="5687">
                  <c:v>6.5821759259278301E-2</c:v>
                </c:pt>
                <c:pt idx="5688">
                  <c:v>6.5833333333352395E-2</c:v>
                </c:pt>
                <c:pt idx="5689">
                  <c:v>6.5844907407426503E-2</c:v>
                </c:pt>
                <c:pt idx="5690">
                  <c:v>6.5856481481500598E-2</c:v>
                </c:pt>
                <c:pt idx="5691">
                  <c:v>6.5868055555574706E-2</c:v>
                </c:pt>
                <c:pt idx="5692">
                  <c:v>6.58796296296488E-2</c:v>
                </c:pt>
                <c:pt idx="5693">
                  <c:v>6.5891203703722895E-2</c:v>
                </c:pt>
                <c:pt idx="5694">
                  <c:v>6.5902777777797003E-2</c:v>
                </c:pt>
                <c:pt idx="5695">
                  <c:v>6.5914351851871097E-2</c:v>
                </c:pt>
                <c:pt idx="5696">
                  <c:v>6.5925925925945206E-2</c:v>
                </c:pt>
                <c:pt idx="5697">
                  <c:v>6.59375000000193E-2</c:v>
                </c:pt>
                <c:pt idx="5698">
                  <c:v>6.5949074074093395E-2</c:v>
                </c:pt>
                <c:pt idx="5699">
                  <c:v>6.5960648148167503E-2</c:v>
                </c:pt>
                <c:pt idx="5700">
                  <c:v>6.5972222222241597E-2</c:v>
                </c:pt>
                <c:pt idx="5701">
                  <c:v>6.5983796296315705E-2</c:v>
                </c:pt>
                <c:pt idx="5702">
                  <c:v>6.5995370370389703E-2</c:v>
                </c:pt>
                <c:pt idx="5703">
                  <c:v>6.6006944444463797E-2</c:v>
                </c:pt>
                <c:pt idx="5704">
                  <c:v>6.6018518518537905E-2</c:v>
                </c:pt>
                <c:pt idx="5705">
                  <c:v>6.6030092592612E-2</c:v>
                </c:pt>
                <c:pt idx="5706">
                  <c:v>6.6041666666686094E-2</c:v>
                </c:pt>
                <c:pt idx="5707">
                  <c:v>6.6053240740760202E-2</c:v>
                </c:pt>
                <c:pt idx="5708">
                  <c:v>6.6064814814834297E-2</c:v>
                </c:pt>
                <c:pt idx="5709">
                  <c:v>6.6076388888908405E-2</c:v>
                </c:pt>
                <c:pt idx="5710">
                  <c:v>6.6087962962982499E-2</c:v>
                </c:pt>
                <c:pt idx="5711">
                  <c:v>6.6099537037056594E-2</c:v>
                </c:pt>
                <c:pt idx="5712">
                  <c:v>6.6111111111130702E-2</c:v>
                </c:pt>
                <c:pt idx="5713">
                  <c:v>6.6122685185204796E-2</c:v>
                </c:pt>
                <c:pt idx="5714">
                  <c:v>6.6134259259278905E-2</c:v>
                </c:pt>
                <c:pt idx="5715">
                  <c:v>6.6145833333352999E-2</c:v>
                </c:pt>
                <c:pt idx="5716">
                  <c:v>6.6157407407427093E-2</c:v>
                </c:pt>
                <c:pt idx="5717">
                  <c:v>6.6168981481501202E-2</c:v>
                </c:pt>
                <c:pt idx="5718">
                  <c:v>6.6180555555575296E-2</c:v>
                </c:pt>
                <c:pt idx="5719">
                  <c:v>6.6192129629649404E-2</c:v>
                </c:pt>
                <c:pt idx="5720">
                  <c:v>6.6203703703723402E-2</c:v>
                </c:pt>
                <c:pt idx="5721">
                  <c:v>6.6215277777797496E-2</c:v>
                </c:pt>
                <c:pt idx="5722">
                  <c:v>6.6226851851871604E-2</c:v>
                </c:pt>
                <c:pt idx="5723">
                  <c:v>6.6238425925945699E-2</c:v>
                </c:pt>
                <c:pt idx="5724">
                  <c:v>6.6250000000019807E-2</c:v>
                </c:pt>
                <c:pt idx="5725">
                  <c:v>6.6261574074093901E-2</c:v>
                </c:pt>
                <c:pt idx="5726">
                  <c:v>6.6273148148167996E-2</c:v>
                </c:pt>
                <c:pt idx="5727">
                  <c:v>6.6284722222242104E-2</c:v>
                </c:pt>
                <c:pt idx="5728">
                  <c:v>6.6296296296316198E-2</c:v>
                </c:pt>
                <c:pt idx="5729">
                  <c:v>6.6307870370390307E-2</c:v>
                </c:pt>
                <c:pt idx="5730">
                  <c:v>6.6319444444464401E-2</c:v>
                </c:pt>
                <c:pt idx="5731">
                  <c:v>6.6331018518538495E-2</c:v>
                </c:pt>
                <c:pt idx="5732">
                  <c:v>6.6342592592612604E-2</c:v>
                </c:pt>
                <c:pt idx="5733">
                  <c:v>6.6354166666686698E-2</c:v>
                </c:pt>
                <c:pt idx="5734">
                  <c:v>6.6365740740760806E-2</c:v>
                </c:pt>
                <c:pt idx="5735">
                  <c:v>6.6377314814834901E-2</c:v>
                </c:pt>
                <c:pt idx="5736">
                  <c:v>6.6388888888908995E-2</c:v>
                </c:pt>
                <c:pt idx="5737">
                  <c:v>6.6400462962983103E-2</c:v>
                </c:pt>
                <c:pt idx="5738">
                  <c:v>6.6412037037057101E-2</c:v>
                </c:pt>
                <c:pt idx="5739">
                  <c:v>6.6423611111131195E-2</c:v>
                </c:pt>
                <c:pt idx="5740">
                  <c:v>6.6435185185205303E-2</c:v>
                </c:pt>
                <c:pt idx="5741">
                  <c:v>6.6446759259279398E-2</c:v>
                </c:pt>
                <c:pt idx="5742">
                  <c:v>6.6458333333353506E-2</c:v>
                </c:pt>
                <c:pt idx="5743">
                  <c:v>6.64699074074276E-2</c:v>
                </c:pt>
                <c:pt idx="5744">
                  <c:v>6.6481481481501695E-2</c:v>
                </c:pt>
                <c:pt idx="5745">
                  <c:v>6.6493055555575803E-2</c:v>
                </c:pt>
                <c:pt idx="5746">
                  <c:v>6.6504629629649897E-2</c:v>
                </c:pt>
                <c:pt idx="5747">
                  <c:v>6.6516203703724006E-2</c:v>
                </c:pt>
                <c:pt idx="5748">
                  <c:v>6.65277777777981E-2</c:v>
                </c:pt>
                <c:pt idx="5749">
                  <c:v>6.6539351851872194E-2</c:v>
                </c:pt>
                <c:pt idx="5750">
                  <c:v>6.6550925925946303E-2</c:v>
                </c:pt>
                <c:pt idx="5751">
                  <c:v>6.6562500000020397E-2</c:v>
                </c:pt>
                <c:pt idx="5752">
                  <c:v>6.6574074074094505E-2</c:v>
                </c:pt>
                <c:pt idx="5753">
                  <c:v>6.65856481481686E-2</c:v>
                </c:pt>
                <c:pt idx="5754">
                  <c:v>6.6597222222242694E-2</c:v>
                </c:pt>
                <c:pt idx="5755">
                  <c:v>6.6608796296316802E-2</c:v>
                </c:pt>
                <c:pt idx="5756">
                  <c:v>6.66203703703908E-2</c:v>
                </c:pt>
                <c:pt idx="5757">
                  <c:v>6.6631944444464894E-2</c:v>
                </c:pt>
                <c:pt idx="5758">
                  <c:v>6.6643518518539002E-2</c:v>
                </c:pt>
                <c:pt idx="5759">
                  <c:v>6.6655092592613097E-2</c:v>
                </c:pt>
                <c:pt idx="5760">
                  <c:v>6.6666666666687205E-2</c:v>
                </c:pt>
                <c:pt idx="5761">
                  <c:v>6.6678240740761299E-2</c:v>
                </c:pt>
                <c:pt idx="5762">
                  <c:v>6.6689814814835394E-2</c:v>
                </c:pt>
                <c:pt idx="5763">
                  <c:v>6.6701388888909502E-2</c:v>
                </c:pt>
                <c:pt idx="5764">
                  <c:v>6.6712962962983596E-2</c:v>
                </c:pt>
                <c:pt idx="5765">
                  <c:v>6.6724537037057705E-2</c:v>
                </c:pt>
                <c:pt idx="5766">
                  <c:v>6.6736111111131799E-2</c:v>
                </c:pt>
                <c:pt idx="5767">
                  <c:v>6.6747685185205893E-2</c:v>
                </c:pt>
                <c:pt idx="5768">
                  <c:v>6.6759259259280002E-2</c:v>
                </c:pt>
                <c:pt idx="5769">
                  <c:v>6.6770833333354096E-2</c:v>
                </c:pt>
                <c:pt idx="5770">
                  <c:v>6.6782407407428204E-2</c:v>
                </c:pt>
                <c:pt idx="5771">
                  <c:v>6.6793981481502299E-2</c:v>
                </c:pt>
                <c:pt idx="5772">
                  <c:v>6.6805555555576407E-2</c:v>
                </c:pt>
                <c:pt idx="5773">
                  <c:v>6.6817129629650501E-2</c:v>
                </c:pt>
                <c:pt idx="5774">
                  <c:v>6.6828703703724499E-2</c:v>
                </c:pt>
                <c:pt idx="5775">
                  <c:v>6.6840277777798607E-2</c:v>
                </c:pt>
                <c:pt idx="5776">
                  <c:v>6.6851851851872701E-2</c:v>
                </c:pt>
                <c:pt idx="5777">
                  <c:v>6.6863425925946796E-2</c:v>
                </c:pt>
                <c:pt idx="5778">
                  <c:v>6.6875000000020904E-2</c:v>
                </c:pt>
                <c:pt idx="5779">
                  <c:v>6.6886574074094998E-2</c:v>
                </c:pt>
                <c:pt idx="5780">
                  <c:v>6.6898148148169106E-2</c:v>
                </c:pt>
                <c:pt idx="5781">
                  <c:v>6.6909722222243201E-2</c:v>
                </c:pt>
                <c:pt idx="5782">
                  <c:v>6.6921296296317295E-2</c:v>
                </c:pt>
                <c:pt idx="5783">
                  <c:v>6.6932870370391404E-2</c:v>
                </c:pt>
                <c:pt idx="5784">
                  <c:v>6.6944444444465498E-2</c:v>
                </c:pt>
                <c:pt idx="5785">
                  <c:v>6.6956018518539606E-2</c:v>
                </c:pt>
                <c:pt idx="5786">
                  <c:v>6.6967592592613701E-2</c:v>
                </c:pt>
                <c:pt idx="5787">
                  <c:v>6.6979166666687795E-2</c:v>
                </c:pt>
                <c:pt idx="5788">
                  <c:v>6.6990740740761903E-2</c:v>
                </c:pt>
                <c:pt idx="5789">
                  <c:v>6.7002314814835998E-2</c:v>
                </c:pt>
                <c:pt idx="5790">
                  <c:v>6.7013888888910106E-2</c:v>
                </c:pt>
                <c:pt idx="5791">
                  <c:v>6.7025462962984103E-2</c:v>
                </c:pt>
                <c:pt idx="5792">
                  <c:v>6.7037037037058197E-2</c:v>
                </c:pt>
                <c:pt idx="5793">
                  <c:v>6.7048611111132306E-2</c:v>
                </c:pt>
                <c:pt idx="5794">
                  <c:v>6.70601851852064E-2</c:v>
                </c:pt>
                <c:pt idx="5795">
                  <c:v>6.7071759259280495E-2</c:v>
                </c:pt>
                <c:pt idx="5796">
                  <c:v>6.7083333333354603E-2</c:v>
                </c:pt>
                <c:pt idx="5797">
                  <c:v>6.7094907407428697E-2</c:v>
                </c:pt>
                <c:pt idx="5798">
                  <c:v>6.7106481481502805E-2</c:v>
                </c:pt>
                <c:pt idx="5799">
                  <c:v>6.71180555555769E-2</c:v>
                </c:pt>
                <c:pt idx="5800">
                  <c:v>6.7129629629650994E-2</c:v>
                </c:pt>
                <c:pt idx="5801">
                  <c:v>6.7141203703725102E-2</c:v>
                </c:pt>
                <c:pt idx="5802">
                  <c:v>6.7152777777799197E-2</c:v>
                </c:pt>
                <c:pt idx="5803">
                  <c:v>6.7164351851873305E-2</c:v>
                </c:pt>
                <c:pt idx="5804">
                  <c:v>6.71759259259474E-2</c:v>
                </c:pt>
                <c:pt idx="5805">
                  <c:v>6.7187500000021494E-2</c:v>
                </c:pt>
                <c:pt idx="5806">
                  <c:v>6.7199074074095602E-2</c:v>
                </c:pt>
                <c:pt idx="5807">
                  <c:v>6.7210648148169697E-2</c:v>
                </c:pt>
                <c:pt idx="5808">
                  <c:v>6.7222222222243805E-2</c:v>
                </c:pt>
                <c:pt idx="5809">
                  <c:v>6.7233796296317802E-2</c:v>
                </c:pt>
                <c:pt idx="5810">
                  <c:v>6.7245370370391896E-2</c:v>
                </c:pt>
                <c:pt idx="5811">
                  <c:v>6.7256944444466005E-2</c:v>
                </c:pt>
                <c:pt idx="5812">
                  <c:v>6.7268518518540099E-2</c:v>
                </c:pt>
                <c:pt idx="5813">
                  <c:v>6.7280092592614194E-2</c:v>
                </c:pt>
                <c:pt idx="5814">
                  <c:v>6.7291666666688302E-2</c:v>
                </c:pt>
                <c:pt idx="5815">
                  <c:v>6.7303240740762396E-2</c:v>
                </c:pt>
                <c:pt idx="5816">
                  <c:v>6.7314814814836504E-2</c:v>
                </c:pt>
                <c:pt idx="5817">
                  <c:v>6.7326388888910599E-2</c:v>
                </c:pt>
                <c:pt idx="5818">
                  <c:v>6.7337962962984693E-2</c:v>
                </c:pt>
                <c:pt idx="5819">
                  <c:v>6.7349537037058801E-2</c:v>
                </c:pt>
                <c:pt idx="5820">
                  <c:v>6.7361111111132896E-2</c:v>
                </c:pt>
                <c:pt idx="5821">
                  <c:v>6.7372685185207004E-2</c:v>
                </c:pt>
                <c:pt idx="5822">
                  <c:v>6.7384259259281098E-2</c:v>
                </c:pt>
                <c:pt idx="5823">
                  <c:v>6.7395833333355207E-2</c:v>
                </c:pt>
                <c:pt idx="5824">
                  <c:v>6.7407407407429301E-2</c:v>
                </c:pt>
                <c:pt idx="5825">
                  <c:v>6.7418981481503396E-2</c:v>
                </c:pt>
                <c:pt idx="5826">
                  <c:v>6.7430555555577504E-2</c:v>
                </c:pt>
                <c:pt idx="5827">
                  <c:v>6.7442129629651501E-2</c:v>
                </c:pt>
                <c:pt idx="5828">
                  <c:v>6.7453703703725595E-2</c:v>
                </c:pt>
                <c:pt idx="5829">
                  <c:v>6.7465277777799704E-2</c:v>
                </c:pt>
                <c:pt idx="5830">
                  <c:v>6.7476851851873798E-2</c:v>
                </c:pt>
                <c:pt idx="5831">
                  <c:v>6.7488425925947906E-2</c:v>
                </c:pt>
                <c:pt idx="5832">
                  <c:v>6.7500000000022001E-2</c:v>
                </c:pt>
                <c:pt idx="5833">
                  <c:v>6.7511574074096095E-2</c:v>
                </c:pt>
                <c:pt idx="5834">
                  <c:v>6.7523148148170203E-2</c:v>
                </c:pt>
                <c:pt idx="5835">
                  <c:v>6.7534722222244298E-2</c:v>
                </c:pt>
                <c:pt idx="5836">
                  <c:v>6.7546296296318406E-2</c:v>
                </c:pt>
                <c:pt idx="5837">
                  <c:v>6.75578703703925E-2</c:v>
                </c:pt>
                <c:pt idx="5838">
                  <c:v>6.7569444444466595E-2</c:v>
                </c:pt>
                <c:pt idx="5839">
                  <c:v>6.7581018518540703E-2</c:v>
                </c:pt>
                <c:pt idx="5840">
                  <c:v>6.7592592592614797E-2</c:v>
                </c:pt>
                <c:pt idx="5841">
                  <c:v>6.7604166666688906E-2</c:v>
                </c:pt>
                <c:pt idx="5842">
                  <c:v>6.7615740740763E-2</c:v>
                </c:pt>
                <c:pt idx="5843">
                  <c:v>6.7627314814837095E-2</c:v>
                </c:pt>
                <c:pt idx="5844">
                  <c:v>6.7638888888911203E-2</c:v>
                </c:pt>
                <c:pt idx="5845">
                  <c:v>6.76504629629852E-2</c:v>
                </c:pt>
                <c:pt idx="5846">
                  <c:v>6.7662037037059294E-2</c:v>
                </c:pt>
                <c:pt idx="5847">
                  <c:v>6.7673611111133403E-2</c:v>
                </c:pt>
                <c:pt idx="5848">
                  <c:v>6.7685185185207497E-2</c:v>
                </c:pt>
                <c:pt idx="5849">
                  <c:v>6.7696759259281605E-2</c:v>
                </c:pt>
                <c:pt idx="5850">
                  <c:v>6.77083333333557E-2</c:v>
                </c:pt>
                <c:pt idx="5851">
                  <c:v>6.7719907407429794E-2</c:v>
                </c:pt>
                <c:pt idx="5852">
                  <c:v>6.7731481481503902E-2</c:v>
                </c:pt>
                <c:pt idx="5853">
                  <c:v>6.7743055555577997E-2</c:v>
                </c:pt>
                <c:pt idx="5854">
                  <c:v>6.7754629629652105E-2</c:v>
                </c:pt>
                <c:pt idx="5855">
                  <c:v>6.7766203703726199E-2</c:v>
                </c:pt>
                <c:pt idx="5856">
                  <c:v>6.7777777777800294E-2</c:v>
                </c:pt>
                <c:pt idx="5857">
                  <c:v>6.7789351851874402E-2</c:v>
                </c:pt>
                <c:pt idx="5858">
                  <c:v>6.7800925925948496E-2</c:v>
                </c:pt>
                <c:pt idx="5859">
                  <c:v>6.7812500000022605E-2</c:v>
                </c:pt>
                <c:pt idx="5860">
                  <c:v>6.7824074074096699E-2</c:v>
                </c:pt>
                <c:pt idx="5861">
                  <c:v>6.7835648148170793E-2</c:v>
                </c:pt>
                <c:pt idx="5862">
                  <c:v>6.7847222222244902E-2</c:v>
                </c:pt>
                <c:pt idx="5863">
                  <c:v>6.7858796296318899E-2</c:v>
                </c:pt>
                <c:pt idx="5864">
                  <c:v>6.7870370370392993E-2</c:v>
                </c:pt>
                <c:pt idx="5865">
                  <c:v>6.7881944444467102E-2</c:v>
                </c:pt>
                <c:pt idx="5866">
                  <c:v>6.7893518518541196E-2</c:v>
                </c:pt>
                <c:pt idx="5867">
                  <c:v>6.7905092592615304E-2</c:v>
                </c:pt>
                <c:pt idx="5868">
                  <c:v>6.7916666666689399E-2</c:v>
                </c:pt>
                <c:pt idx="5869">
                  <c:v>6.7928240740763507E-2</c:v>
                </c:pt>
                <c:pt idx="5870">
                  <c:v>6.7939814814837601E-2</c:v>
                </c:pt>
                <c:pt idx="5871">
                  <c:v>6.7951388888911696E-2</c:v>
                </c:pt>
                <c:pt idx="5872">
                  <c:v>6.7962962962985804E-2</c:v>
                </c:pt>
                <c:pt idx="5873">
                  <c:v>6.7974537037059898E-2</c:v>
                </c:pt>
                <c:pt idx="5874">
                  <c:v>6.7986111111134007E-2</c:v>
                </c:pt>
                <c:pt idx="5875">
                  <c:v>6.7997685185208101E-2</c:v>
                </c:pt>
                <c:pt idx="5876">
                  <c:v>6.8009259259282195E-2</c:v>
                </c:pt>
                <c:pt idx="5877">
                  <c:v>6.8020833333356304E-2</c:v>
                </c:pt>
                <c:pt idx="5878">
                  <c:v>6.8032407407430398E-2</c:v>
                </c:pt>
                <c:pt idx="5879">
                  <c:v>6.8043981481504506E-2</c:v>
                </c:pt>
                <c:pt idx="5880">
                  <c:v>6.8055555555578504E-2</c:v>
                </c:pt>
                <c:pt idx="5881">
                  <c:v>6.8067129629652598E-2</c:v>
                </c:pt>
                <c:pt idx="5882">
                  <c:v>6.8078703703726706E-2</c:v>
                </c:pt>
                <c:pt idx="5883">
                  <c:v>6.8090277777800801E-2</c:v>
                </c:pt>
                <c:pt idx="5884">
                  <c:v>6.8101851851874895E-2</c:v>
                </c:pt>
                <c:pt idx="5885">
                  <c:v>6.8113425925949003E-2</c:v>
                </c:pt>
                <c:pt idx="5886">
                  <c:v>6.8125000000023098E-2</c:v>
                </c:pt>
                <c:pt idx="5887">
                  <c:v>6.8136574074097206E-2</c:v>
                </c:pt>
                <c:pt idx="5888">
                  <c:v>6.81481481481713E-2</c:v>
                </c:pt>
                <c:pt idx="5889">
                  <c:v>6.8159722222245395E-2</c:v>
                </c:pt>
                <c:pt idx="5890">
                  <c:v>6.8171296296319503E-2</c:v>
                </c:pt>
                <c:pt idx="5891">
                  <c:v>6.8182870370393597E-2</c:v>
                </c:pt>
                <c:pt idx="5892">
                  <c:v>6.8194444444467706E-2</c:v>
                </c:pt>
                <c:pt idx="5893">
                  <c:v>6.82060185185418E-2</c:v>
                </c:pt>
                <c:pt idx="5894">
                  <c:v>6.8217592592615894E-2</c:v>
                </c:pt>
                <c:pt idx="5895">
                  <c:v>6.8229166666690003E-2</c:v>
                </c:pt>
                <c:pt idx="5896">
                  <c:v>6.8240740740764097E-2</c:v>
                </c:pt>
                <c:pt idx="5897">
                  <c:v>6.8252314814838205E-2</c:v>
                </c:pt>
                <c:pt idx="5898">
                  <c:v>6.8263888888912203E-2</c:v>
                </c:pt>
                <c:pt idx="5899">
                  <c:v>6.8275462962986297E-2</c:v>
                </c:pt>
                <c:pt idx="5900">
                  <c:v>6.8287037037060405E-2</c:v>
                </c:pt>
                <c:pt idx="5901">
                  <c:v>6.82986111111345E-2</c:v>
                </c:pt>
                <c:pt idx="5902">
                  <c:v>6.8310185185208594E-2</c:v>
                </c:pt>
                <c:pt idx="5903">
                  <c:v>6.8321759259282702E-2</c:v>
                </c:pt>
                <c:pt idx="5904">
                  <c:v>6.8333333333356797E-2</c:v>
                </c:pt>
                <c:pt idx="5905">
                  <c:v>6.8344907407430905E-2</c:v>
                </c:pt>
                <c:pt idx="5906">
                  <c:v>6.8356481481504999E-2</c:v>
                </c:pt>
                <c:pt idx="5907">
                  <c:v>6.8368055555579094E-2</c:v>
                </c:pt>
                <c:pt idx="5908">
                  <c:v>6.8379629629653202E-2</c:v>
                </c:pt>
                <c:pt idx="5909">
                  <c:v>6.8391203703727296E-2</c:v>
                </c:pt>
                <c:pt idx="5910">
                  <c:v>6.8402777777801405E-2</c:v>
                </c:pt>
                <c:pt idx="5911">
                  <c:v>6.8414351851875499E-2</c:v>
                </c:pt>
                <c:pt idx="5912">
                  <c:v>6.8425925925949593E-2</c:v>
                </c:pt>
                <c:pt idx="5913">
                  <c:v>6.8437500000023702E-2</c:v>
                </c:pt>
                <c:pt idx="5914">
                  <c:v>6.8449074074097796E-2</c:v>
                </c:pt>
                <c:pt idx="5915">
                  <c:v>6.8460648148171904E-2</c:v>
                </c:pt>
                <c:pt idx="5916">
                  <c:v>6.8472222222245901E-2</c:v>
                </c:pt>
                <c:pt idx="5917">
                  <c:v>6.8483796296319996E-2</c:v>
                </c:pt>
                <c:pt idx="5918">
                  <c:v>6.8495370370394104E-2</c:v>
                </c:pt>
                <c:pt idx="5919">
                  <c:v>6.8506944444468199E-2</c:v>
                </c:pt>
                <c:pt idx="5920">
                  <c:v>6.8518518518542307E-2</c:v>
                </c:pt>
                <c:pt idx="5921">
                  <c:v>6.8530092592616401E-2</c:v>
                </c:pt>
                <c:pt idx="5922">
                  <c:v>6.8541666666690496E-2</c:v>
                </c:pt>
                <c:pt idx="5923">
                  <c:v>6.8553240740764604E-2</c:v>
                </c:pt>
                <c:pt idx="5924">
                  <c:v>6.8564814814838698E-2</c:v>
                </c:pt>
                <c:pt idx="5925">
                  <c:v>6.8576388888912806E-2</c:v>
                </c:pt>
                <c:pt idx="5926">
                  <c:v>6.8587962962986901E-2</c:v>
                </c:pt>
                <c:pt idx="5927">
                  <c:v>6.8599537037060995E-2</c:v>
                </c:pt>
                <c:pt idx="5928">
                  <c:v>6.8611111111135104E-2</c:v>
                </c:pt>
                <c:pt idx="5929">
                  <c:v>6.8622685185209198E-2</c:v>
                </c:pt>
                <c:pt idx="5930">
                  <c:v>6.8634259259283306E-2</c:v>
                </c:pt>
                <c:pt idx="5931">
                  <c:v>6.8645833333357401E-2</c:v>
                </c:pt>
                <c:pt idx="5932">
                  <c:v>6.8657407407431495E-2</c:v>
                </c:pt>
                <c:pt idx="5933">
                  <c:v>6.8668981481505603E-2</c:v>
                </c:pt>
                <c:pt idx="5934">
                  <c:v>6.86805555555796E-2</c:v>
                </c:pt>
                <c:pt idx="5935">
                  <c:v>6.8692129629653695E-2</c:v>
                </c:pt>
                <c:pt idx="5936">
                  <c:v>6.8703703703727803E-2</c:v>
                </c:pt>
                <c:pt idx="5937">
                  <c:v>6.8715277777801897E-2</c:v>
                </c:pt>
                <c:pt idx="5938">
                  <c:v>6.8726851851876006E-2</c:v>
                </c:pt>
                <c:pt idx="5939">
                  <c:v>6.87384259259501E-2</c:v>
                </c:pt>
                <c:pt idx="5940">
                  <c:v>6.8750000000024195E-2</c:v>
                </c:pt>
                <c:pt idx="5941">
                  <c:v>6.8761574074098303E-2</c:v>
                </c:pt>
                <c:pt idx="5942">
                  <c:v>6.8773148148172397E-2</c:v>
                </c:pt>
                <c:pt idx="5943">
                  <c:v>6.8784722222246505E-2</c:v>
                </c:pt>
                <c:pt idx="5944">
                  <c:v>6.87962962963206E-2</c:v>
                </c:pt>
                <c:pt idx="5945">
                  <c:v>6.8807870370394694E-2</c:v>
                </c:pt>
                <c:pt idx="5946">
                  <c:v>6.8819444444468802E-2</c:v>
                </c:pt>
                <c:pt idx="5947">
                  <c:v>6.8831018518542897E-2</c:v>
                </c:pt>
                <c:pt idx="5948">
                  <c:v>6.8842592592617005E-2</c:v>
                </c:pt>
                <c:pt idx="5949">
                  <c:v>6.88541666666911E-2</c:v>
                </c:pt>
                <c:pt idx="5950">
                  <c:v>6.8865740740765194E-2</c:v>
                </c:pt>
                <c:pt idx="5951">
                  <c:v>6.8877314814839302E-2</c:v>
                </c:pt>
                <c:pt idx="5952">
                  <c:v>6.8888888888913299E-2</c:v>
                </c:pt>
                <c:pt idx="5953">
                  <c:v>6.8900462962987394E-2</c:v>
                </c:pt>
                <c:pt idx="5954">
                  <c:v>6.8912037037061502E-2</c:v>
                </c:pt>
                <c:pt idx="5955">
                  <c:v>6.8923611111135596E-2</c:v>
                </c:pt>
                <c:pt idx="5956">
                  <c:v>6.8935185185209705E-2</c:v>
                </c:pt>
                <c:pt idx="5957">
                  <c:v>6.8946759259283799E-2</c:v>
                </c:pt>
                <c:pt idx="5958">
                  <c:v>6.8958333333357894E-2</c:v>
                </c:pt>
                <c:pt idx="5959">
                  <c:v>6.8969907407432002E-2</c:v>
                </c:pt>
                <c:pt idx="5960">
                  <c:v>6.8981481481506096E-2</c:v>
                </c:pt>
                <c:pt idx="5961">
                  <c:v>6.8993055555580204E-2</c:v>
                </c:pt>
                <c:pt idx="5962">
                  <c:v>6.9004629629654299E-2</c:v>
                </c:pt>
                <c:pt idx="5963">
                  <c:v>6.9016203703728393E-2</c:v>
                </c:pt>
                <c:pt idx="5964">
                  <c:v>6.9027777777802501E-2</c:v>
                </c:pt>
                <c:pt idx="5965">
                  <c:v>6.9039351851876596E-2</c:v>
                </c:pt>
                <c:pt idx="5966">
                  <c:v>6.9050925925950704E-2</c:v>
                </c:pt>
                <c:pt idx="5967">
                  <c:v>6.9062500000024798E-2</c:v>
                </c:pt>
                <c:pt idx="5968">
                  <c:v>6.9074074074098907E-2</c:v>
                </c:pt>
                <c:pt idx="5969">
                  <c:v>6.9085648148173001E-2</c:v>
                </c:pt>
                <c:pt idx="5970">
                  <c:v>6.9097222222246998E-2</c:v>
                </c:pt>
                <c:pt idx="5971">
                  <c:v>6.9108796296321107E-2</c:v>
                </c:pt>
                <c:pt idx="5972">
                  <c:v>6.9120370370395201E-2</c:v>
                </c:pt>
                <c:pt idx="5973">
                  <c:v>6.9131944444469295E-2</c:v>
                </c:pt>
                <c:pt idx="5974">
                  <c:v>6.9143518518543404E-2</c:v>
                </c:pt>
                <c:pt idx="5975">
                  <c:v>6.9155092592617498E-2</c:v>
                </c:pt>
                <c:pt idx="5976">
                  <c:v>6.9166666666691606E-2</c:v>
                </c:pt>
                <c:pt idx="5977">
                  <c:v>6.9178240740765701E-2</c:v>
                </c:pt>
                <c:pt idx="5978">
                  <c:v>6.9189814814839795E-2</c:v>
                </c:pt>
                <c:pt idx="5979">
                  <c:v>6.9201388888913903E-2</c:v>
                </c:pt>
                <c:pt idx="5980">
                  <c:v>6.9212962962987998E-2</c:v>
                </c:pt>
                <c:pt idx="5981">
                  <c:v>6.9224537037062106E-2</c:v>
                </c:pt>
                <c:pt idx="5982">
                  <c:v>6.92361111111362E-2</c:v>
                </c:pt>
                <c:pt idx="5983">
                  <c:v>6.9247685185210295E-2</c:v>
                </c:pt>
                <c:pt idx="5984">
                  <c:v>6.9259259259284403E-2</c:v>
                </c:pt>
                <c:pt idx="5985">
                  <c:v>6.9270833333358497E-2</c:v>
                </c:pt>
                <c:pt idx="5986">
                  <c:v>6.9282407407432606E-2</c:v>
                </c:pt>
                <c:pt idx="5987">
                  <c:v>6.9293981481506603E-2</c:v>
                </c:pt>
                <c:pt idx="5988">
                  <c:v>6.9305555555580697E-2</c:v>
                </c:pt>
                <c:pt idx="5989">
                  <c:v>6.9317129629654806E-2</c:v>
                </c:pt>
                <c:pt idx="5990">
                  <c:v>6.93287037037289E-2</c:v>
                </c:pt>
                <c:pt idx="5991">
                  <c:v>6.9340277777802994E-2</c:v>
                </c:pt>
                <c:pt idx="5992">
                  <c:v>6.9351851851877103E-2</c:v>
                </c:pt>
                <c:pt idx="5993">
                  <c:v>6.9363425925951197E-2</c:v>
                </c:pt>
                <c:pt idx="5994">
                  <c:v>6.9375000000025305E-2</c:v>
                </c:pt>
                <c:pt idx="5995">
                  <c:v>6.93865740740994E-2</c:v>
                </c:pt>
                <c:pt idx="5996">
                  <c:v>6.9398148148173494E-2</c:v>
                </c:pt>
                <c:pt idx="5997">
                  <c:v>6.9409722222247602E-2</c:v>
                </c:pt>
                <c:pt idx="5998">
                  <c:v>6.9421296296321697E-2</c:v>
                </c:pt>
                <c:pt idx="5999">
                  <c:v>6.9432870370395805E-2</c:v>
                </c:pt>
                <c:pt idx="6000">
                  <c:v>6.9444444444469899E-2</c:v>
                </c:pt>
                <c:pt idx="6001">
                  <c:v>6.9456018518543994E-2</c:v>
                </c:pt>
                <c:pt idx="6002">
                  <c:v>6.9467592592618102E-2</c:v>
                </c:pt>
                <c:pt idx="6003">
                  <c:v>6.9479166666692196E-2</c:v>
                </c:pt>
                <c:pt idx="6004">
                  <c:v>6.9490740740766305E-2</c:v>
                </c:pt>
                <c:pt idx="6005">
                  <c:v>6.9502314814840302E-2</c:v>
                </c:pt>
                <c:pt idx="6006">
                  <c:v>6.9513888888914396E-2</c:v>
                </c:pt>
                <c:pt idx="6007">
                  <c:v>6.9525462962988505E-2</c:v>
                </c:pt>
                <c:pt idx="6008">
                  <c:v>6.9537037037062599E-2</c:v>
                </c:pt>
                <c:pt idx="6009">
                  <c:v>6.9548611111136693E-2</c:v>
                </c:pt>
                <c:pt idx="6010">
                  <c:v>6.9560185185210802E-2</c:v>
                </c:pt>
                <c:pt idx="6011">
                  <c:v>6.9571759259284896E-2</c:v>
                </c:pt>
                <c:pt idx="6012">
                  <c:v>6.9583333333359004E-2</c:v>
                </c:pt>
                <c:pt idx="6013">
                  <c:v>6.9594907407433099E-2</c:v>
                </c:pt>
                <c:pt idx="6014">
                  <c:v>6.9606481481507207E-2</c:v>
                </c:pt>
                <c:pt idx="6015">
                  <c:v>6.9618055555581301E-2</c:v>
                </c:pt>
                <c:pt idx="6016">
                  <c:v>6.9629629629655396E-2</c:v>
                </c:pt>
                <c:pt idx="6017">
                  <c:v>6.9641203703729504E-2</c:v>
                </c:pt>
                <c:pt idx="6018">
                  <c:v>6.9652777777803598E-2</c:v>
                </c:pt>
                <c:pt idx="6019">
                  <c:v>6.9664351851877707E-2</c:v>
                </c:pt>
                <c:pt idx="6020">
                  <c:v>6.9675925925951801E-2</c:v>
                </c:pt>
                <c:pt idx="6021">
                  <c:v>6.9687500000025895E-2</c:v>
                </c:pt>
                <c:pt idx="6022">
                  <c:v>6.9699074074100004E-2</c:v>
                </c:pt>
                <c:pt idx="6023">
                  <c:v>6.9710648148174001E-2</c:v>
                </c:pt>
                <c:pt idx="6024">
                  <c:v>6.9722222222248095E-2</c:v>
                </c:pt>
                <c:pt idx="6025">
                  <c:v>6.9733796296322204E-2</c:v>
                </c:pt>
                <c:pt idx="6026">
                  <c:v>6.9745370370396298E-2</c:v>
                </c:pt>
                <c:pt idx="6027">
                  <c:v>6.9756944444470406E-2</c:v>
                </c:pt>
                <c:pt idx="6028">
                  <c:v>6.9768518518544501E-2</c:v>
                </c:pt>
                <c:pt idx="6029">
                  <c:v>6.9780092592618595E-2</c:v>
                </c:pt>
                <c:pt idx="6030">
                  <c:v>6.9791666666692703E-2</c:v>
                </c:pt>
                <c:pt idx="6031">
                  <c:v>6.9803240740766798E-2</c:v>
                </c:pt>
                <c:pt idx="6032">
                  <c:v>6.9814814814840906E-2</c:v>
                </c:pt>
                <c:pt idx="6033">
                  <c:v>6.9826388888915E-2</c:v>
                </c:pt>
                <c:pt idx="6034">
                  <c:v>6.9837962962989095E-2</c:v>
                </c:pt>
                <c:pt idx="6035">
                  <c:v>6.9849537037063203E-2</c:v>
                </c:pt>
                <c:pt idx="6036">
                  <c:v>6.9861111111137297E-2</c:v>
                </c:pt>
                <c:pt idx="6037">
                  <c:v>6.9872685185211406E-2</c:v>
                </c:pt>
                <c:pt idx="6038">
                  <c:v>6.98842592592855E-2</c:v>
                </c:pt>
                <c:pt idx="6039">
                  <c:v>6.9895833333359594E-2</c:v>
                </c:pt>
                <c:pt idx="6040">
                  <c:v>6.9907407407433703E-2</c:v>
                </c:pt>
                <c:pt idx="6041">
                  <c:v>6.99189814815077E-2</c:v>
                </c:pt>
                <c:pt idx="6042">
                  <c:v>6.9930555555581794E-2</c:v>
                </c:pt>
                <c:pt idx="6043">
                  <c:v>6.9942129629655903E-2</c:v>
                </c:pt>
                <c:pt idx="6044">
                  <c:v>6.9953703703729997E-2</c:v>
                </c:pt>
                <c:pt idx="6045">
                  <c:v>6.9965277777804105E-2</c:v>
                </c:pt>
                <c:pt idx="6046">
                  <c:v>6.99768518518782E-2</c:v>
                </c:pt>
                <c:pt idx="6047">
                  <c:v>6.9988425925952294E-2</c:v>
                </c:pt>
                <c:pt idx="6048">
                  <c:v>7.0000000000026402E-2</c:v>
                </c:pt>
                <c:pt idx="6049">
                  <c:v>7.0011574074100497E-2</c:v>
                </c:pt>
                <c:pt idx="6050">
                  <c:v>7.0023148148174605E-2</c:v>
                </c:pt>
                <c:pt idx="6051">
                  <c:v>7.0034722222248699E-2</c:v>
                </c:pt>
                <c:pt idx="6052">
                  <c:v>7.0046296296322794E-2</c:v>
                </c:pt>
                <c:pt idx="6053">
                  <c:v>7.0057870370396902E-2</c:v>
                </c:pt>
                <c:pt idx="6054">
                  <c:v>7.0069444444470996E-2</c:v>
                </c:pt>
                <c:pt idx="6055">
                  <c:v>7.0081018518545105E-2</c:v>
                </c:pt>
                <c:pt idx="6056">
                  <c:v>7.0092592592619199E-2</c:v>
                </c:pt>
                <c:pt idx="6057">
                  <c:v>7.0104166666693293E-2</c:v>
                </c:pt>
                <c:pt idx="6058">
                  <c:v>7.0115740740767402E-2</c:v>
                </c:pt>
                <c:pt idx="6059">
                  <c:v>7.0127314814841399E-2</c:v>
                </c:pt>
                <c:pt idx="6060">
                  <c:v>7.0138888888915493E-2</c:v>
                </c:pt>
                <c:pt idx="6061">
                  <c:v>7.0150462962989601E-2</c:v>
                </c:pt>
                <c:pt idx="6062">
                  <c:v>7.0162037037063696E-2</c:v>
                </c:pt>
                <c:pt idx="6063">
                  <c:v>7.0173611111137804E-2</c:v>
                </c:pt>
                <c:pt idx="6064">
                  <c:v>7.0185185185211899E-2</c:v>
                </c:pt>
                <c:pt idx="6065">
                  <c:v>7.0196759259286007E-2</c:v>
                </c:pt>
                <c:pt idx="6066">
                  <c:v>7.0208333333360101E-2</c:v>
                </c:pt>
                <c:pt idx="6067">
                  <c:v>7.0219907407434196E-2</c:v>
                </c:pt>
                <c:pt idx="6068">
                  <c:v>7.0231481481508304E-2</c:v>
                </c:pt>
                <c:pt idx="6069">
                  <c:v>7.0243055555582398E-2</c:v>
                </c:pt>
                <c:pt idx="6070">
                  <c:v>7.0254629629656506E-2</c:v>
                </c:pt>
                <c:pt idx="6071">
                  <c:v>7.0266203703730601E-2</c:v>
                </c:pt>
                <c:pt idx="6072">
                  <c:v>7.0277777777804695E-2</c:v>
                </c:pt>
                <c:pt idx="6073">
                  <c:v>7.0289351851878804E-2</c:v>
                </c:pt>
                <c:pt idx="6074">
                  <c:v>7.0300925925952898E-2</c:v>
                </c:pt>
                <c:pt idx="6075">
                  <c:v>7.0312500000027006E-2</c:v>
                </c:pt>
                <c:pt idx="6076">
                  <c:v>7.0324074074101003E-2</c:v>
                </c:pt>
                <c:pt idx="6077">
                  <c:v>7.0335648148175098E-2</c:v>
                </c:pt>
                <c:pt idx="6078">
                  <c:v>7.0347222222249206E-2</c:v>
                </c:pt>
                <c:pt idx="6079">
                  <c:v>7.03587962963233E-2</c:v>
                </c:pt>
                <c:pt idx="6080">
                  <c:v>7.0370370370397395E-2</c:v>
                </c:pt>
                <c:pt idx="6081">
                  <c:v>7.0381944444471503E-2</c:v>
                </c:pt>
                <c:pt idx="6082">
                  <c:v>7.0393518518545597E-2</c:v>
                </c:pt>
                <c:pt idx="6083">
                  <c:v>7.0405092592619706E-2</c:v>
                </c:pt>
                <c:pt idx="6084">
                  <c:v>7.04166666666938E-2</c:v>
                </c:pt>
                <c:pt idx="6085">
                  <c:v>7.0428240740767895E-2</c:v>
                </c:pt>
                <c:pt idx="6086">
                  <c:v>7.0439814814842003E-2</c:v>
                </c:pt>
                <c:pt idx="6087">
                  <c:v>7.0451388888916097E-2</c:v>
                </c:pt>
                <c:pt idx="6088">
                  <c:v>7.0462962962990205E-2</c:v>
                </c:pt>
                <c:pt idx="6089">
                  <c:v>7.04745370370643E-2</c:v>
                </c:pt>
                <c:pt idx="6090">
                  <c:v>7.0486111111138394E-2</c:v>
                </c:pt>
                <c:pt idx="6091">
                  <c:v>7.0497685185212502E-2</c:v>
                </c:pt>
                <c:pt idx="6092">
                  <c:v>7.0509259259286597E-2</c:v>
                </c:pt>
                <c:pt idx="6093">
                  <c:v>7.0520833333360705E-2</c:v>
                </c:pt>
                <c:pt idx="6094">
                  <c:v>7.0532407407434702E-2</c:v>
                </c:pt>
                <c:pt idx="6095">
                  <c:v>7.0543981481508797E-2</c:v>
                </c:pt>
                <c:pt idx="6096">
                  <c:v>7.0555555555582905E-2</c:v>
                </c:pt>
                <c:pt idx="6097">
                  <c:v>7.0567129629656999E-2</c:v>
                </c:pt>
                <c:pt idx="6098">
                  <c:v>7.0578703703731094E-2</c:v>
                </c:pt>
                <c:pt idx="6099">
                  <c:v>7.0590277777805202E-2</c:v>
                </c:pt>
                <c:pt idx="6100">
                  <c:v>7.0601851851879296E-2</c:v>
                </c:pt>
                <c:pt idx="6101">
                  <c:v>7.0613425925953405E-2</c:v>
                </c:pt>
                <c:pt idx="6102">
                  <c:v>7.0625000000027499E-2</c:v>
                </c:pt>
                <c:pt idx="6103">
                  <c:v>7.0636574074101594E-2</c:v>
                </c:pt>
                <c:pt idx="6104">
                  <c:v>7.0648148148175702E-2</c:v>
                </c:pt>
                <c:pt idx="6105">
                  <c:v>7.0659722222249796E-2</c:v>
                </c:pt>
                <c:pt idx="6106">
                  <c:v>7.0671296296323904E-2</c:v>
                </c:pt>
                <c:pt idx="6107">
                  <c:v>7.0682870370397999E-2</c:v>
                </c:pt>
                <c:pt idx="6108">
                  <c:v>7.0694444444472093E-2</c:v>
                </c:pt>
                <c:pt idx="6109">
                  <c:v>7.0706018518546201E-2</c:v>
                </c:pt>
                <c:pt idx="6110">
                  <c:v>7.0717592592620296E-2</c:v>
                </c:pt>
                <c:pt idx="6111">
                  <c:v>7.0729166666694404E-2</c:v>
                </c:pt>
                <c:pt idx="6112">
                  <c:v>7.0740740740768401E-2</c:v>
                </c:pt>
                <c:pt idx="6113">
                  <c:v>7.0752314814842496E-2</c:v>
                </c:pt>
                <c:pt idx="6114">
                  <c:v>7.0763888888916604E-2</c:v>
                </c:pt>
                <c:pt idx="6115">
                  <c:v>7.0775462962990698E-2</c:v>
                </c:pt>
                <c:pt idx="6116">
                  <c:v>7.0787037037064807E-2</c:v>
                </c:pt>
                <c:pt idx="6117">
                  <c:v>7.0798611111138901E-2</c:v>
                </c:pt>
                <c:pt idx="6118">
                  <c:v>7.0810185185212995E-2</c:v>
                </c:pt>
                <c:pt idx="6119">
                  <c:v>7.0821759259287104E-2</c:v>
                </c:pt>
                <c:pt idx="6120">
                  <c:v>7.0833333333361198E-2</c:v>
                </c:pt>
                <c:pt idx="6121">
                  <c:v>7.0844907407435306E-2</c:v>
                </c:pt>
                <c:pt idx="6122">
                  <c:v>7.0856481481509401E-2</c:v>
                </c:pt>
                <c:pt idx="6123">
                  <c:v>7.0868055555583495E-2</c:v>
                </c:pt>
                <c:pt idx="6124">
                  <c:v>7.0879629629657603E-2</c:v>
                </c:pt>
                <c:pt idx="6125">
                  <c:v>7.0891203703731698E-2</c:v>
                </c:pt>
                <c:pt idx="6126">
                  <c:v>7.0902777777805806E-2</c:v>
                </c:pt>
                <c:pt idx="6127">
                  <c:v>7.09143518518799E-2</c:v>
                </c:pt>
                <c:pt idx="6128">
                  <c:v>7.0925925925953995E-2</c:v>
                </c:pt>
                <c:pt idx="6129">
                  <c:v>7.0937500000028103E-2</c:v>
                </c:pt>
                <c:pt idx="6130">
                  <c:v>7.09490740741021E-2</c:v>
                </c:pt>
                <c:pt idx="6131">
                  <c:v>7.0960648148176195E-2</c:v>
                </c:pt>
                <c:pt idx="6132">
                  <c:v>7.0972222222250303E-2</c:v>
                </c:pt>
                <c:pt idx="6133">
                  <c:v>7.0983796296324397E-2</c:v>
                </c:pt>
                <c:pt idx="6134">
                  <c:v>7.0995370370398506E-2</c:v>
                </c:pt>
                <c:pt idx="6135">
                  <c:v>7.10069444444726E-2</c:v>
                </c:pt>
                <c:pt idx="6136">
                  <c:v>7.1018518518546694E-2</c:v>
                </c:pt>
                <c:pt idx="6137">
                  <c:v>7.1030092592620803E-2</c:v>
                </c:pt>
                <c:pt idx="6138">
                  <c:v>7.1041666666694897E-2</c:v>
                </c:pt>
                <c:pt idx="6139">
                  <c:v>7.1053240740769005E-2</c:v>
                </c:pt>
                <c:pt idx="6140">
                  <c:v>7.10648148148431E-2</c:v>
                </c:pt>
                <c:pt idx="6141">
                  <c:v>7.1076388888917194E-2</c:v>
                </c:pt>
                <c:pt idx="6142">
                  <c:v>7.1087962962991302E-2</c:v>
                </c:pt>
                <c:pt idx="6143">
                  <c:v>7.1099537037065397E-2</c:v>
                </c:pt>
                <c:pt idx="6144">
                  <c:v>7.1111111111139505E-2</c:v>
                </c:pt>
                <c:pt idx="6145">
                  <c:v>7.1122685185213599E-2</c:v>
                </c:pt>
                <c:pt idx="6146">
                  <c:v>7.1134259259287694E-2</c:v>
                </c:pt>
                <c:pt idx="6147">
                  <c:v>7.1145833333361802E-2</c:v>
                </c:pt>
                <c:pt idx="6148">
                  <c:v>7.1157407407435799E-2</c:v>
                </c:pt>
                <c:pt idx="6149">
                  <c:v>7.1168981481509894E-2</c:v>
                </c:pt>
                <c:pt idx="6150">
                  <c:v>7.1180555555584002E-2</c:v>
                </c:pt>
                <c:pt idx="6151">
                  <c:v>7.1192129629658096E-2</c:v>
                </c:pt>
                <c:pt idx="6152">
                  <c:v>7.1203703703732205E-2</c:v>
                </c:pt>
                <c:pt idx="6153">
                  <c:v>7.1215277777806299E-2</c:v>
                </c:pt>
                <c:pt idx="6154">
                  <c:v>7.1226851851880393E-2</c:v>
                </c:pt>
                <c:pt idx="6155">
                  <c:v>7.1238425925954502E-2</c:v>
                </c:pt>
                <c:pt idx="6156">
                  <c:v>7.1250000000028596E-2</c:v>
                </c:pt>
                <c:pt idx="6157">
                  <c:v>7.1261574074102704E-2</c:v>
                </c:pt>
                <c:pt idx="6158">
                  <c:v>7.1273148148176799E-2</c:v>
                </c:pt>
                <c:pt idx="6159">
                  <c:v>7.1284722222250907E-2</c:v>
                </c:pt>
                <c:pt idx="6160">
                  <c:v>7.1296296296325001E-2</c:v>
                </c:pt>
                <c:pt idx="6161">
                  <c:v>7.1307870370399096E-2</c:v>
                </c:pt>
                <c:pt idx="6162">
                  <c:v>7.1319444444473204E-2</c:v>
                </c:pt>
                <c:pt idx="6163">
                  <c:v>7.1331018518547298E-2</c:v>
                </c:pt>
                <c:pt idx="6164">
                  <c:v>7.1342592592621407E-2</c:v>
                </c:pt>
                <c:pt idx="6165">
                  <c:v>7.1354166666695501E-2</c:v>
                </c:pt>
                <c:pt idx="6166">
                  <c:v>7.1365740740769498E-2</c:v>
                </c:pt>
                <c:pt idx="6167">
                  <c:v>7.1377314814843607E-2</c:v>
                </c:pt>
                <c:pt idx="6168">
                  <c:v>7.1388888888917701E-2</c:v>
                </c:pt>
                <c:pt idx="6169">
                  <c:v>7.1400462962991795E-2</c:v>
                </c:pt>
                <c:pt idx="6170">
                  <c:v>7.1412037037065904E-2</c:v>
                </c:pt>
                <c:pt idx="6171">
                  <c:v>7.1423611111139998E-2</c:v>
                </c:pt>
                <c:pt idx="6172">
                  <c:v>7.1435185185214106E-2</c:v>
                </c:pt>
                <c:pt idx="6173">
                  <c:v>7.1446759259288201E-2</c:v>
                </c:pt>
                <c:pt idx="6174">
                  <c:v>7.1458333333362295E-2</c:v>
                </c:pt>
                <c:pt idx="6175">
                  <c:v>7.1469907407436403E-2</c:v>
                </c:pt>
                <c:pt idx="6176">
                  <c:v>7.1481481481510498E-2</c:v>
                </c:pt>
                <c:pt idx="6177">
                  <c:v>7.1493055555584606E-2</c:v>
                </c:pt>
                <c:pt idx="6178">
                  <c:v>7.15046296296587E-2</c:v>
                </c:pt>
                <c:pt idx="6179">
                  <c:v>7.1516203703732795E-2</c:v>
                </c:pt>
                <c:pt idx="6180">
                  <c:v>7.1527777777806903E-2</c:v>
                </c:pt>
                <c:pt idx="6181">
                  <c:v>7.1539351851880997E-2</c:v>
                </c:pt>
                <c:pt idx="6182">
                  <c:v>7.1550925925955106E-2</c:v>
                </c:pt>
                <c:pt idx="6183">
                  <c:v>7.1562500000029103E-2</c:v>
                </c:pt>
                <c:pt idx="6184">
                  <c:v>7.1574074074103197E-2</c:v>
                </c:pt>
                <c:pt idx="6185">
                  <c:v>7.1585648148177305E-2</c:v>
                </c:pt>
                <c:pt idx="6186">
                  <c:v>7.15972222222514E-2</c:v>
                </c:pt>
                <c:pt idx="6187">
                  <c:v>7.1608796296325494E-2</c:v>
                </c:pt>
                <c:pt idx="6188">
                  <c:v>7.1620370370399603E-2</c:v>
                </c:pt>
                <c:pt idx="6189">
                  <c:v>7.1631944444473697E-2</c:v>
                </c:pt>
                <c:pt idx="6190">
                  <c:v>7.1643518518547805E-2</c:v>
                </c:pt>
                <c:pt idx="6191">
                  <c:v>7.16550925926219E-2</c:v>
                </c:pt>
                <c:pt idx="6192">
                  <c:v>7.1666666666695994E-2</c:v>
                </c:pt>
                <c:pt idx="6193">
                  <c:v>7.1678240740770102E-2</c:v>
                </c:pt>
                <c:pt idx="6194">
                  <c:v>7.1689814814844197E-2</c:v>
                </c:pt>
                <c:pt idx="6195">
                  <c:v>7.1701388888918305E-2</c:v>
                </c:pt>
                <c:pt idx="6196">
                  <c:v>7.1712962962992399E-2</c:v>
                </c:pt>
                <c:pt idx="6197">
                  <c:v>7.1724537037066494E-2</c:v>
                </c:pt>
                <c:pt idx="6198">
                  <c:v>7.1736111111140602E-2</c:v>
                </c:pt>
                <c:pt idx="6199">
                  <c:v>7.1747685185214696E-2</c:v>
                </c:pt>
                <c:pt idx="6200">
                  <c:v>7.1759259259288805E-2</c:v>
                </c:pt>
                <c:pt idx="6201">
                  <c:v>7.1770833333362802E-2</c:v>
                </c:pt>
                <c:pt idx="6202">
                  <c:v>7.1782407407436896E-2</c:v>
                </c:pt>
                <c:pt idx="6203">
                  <c:v>7.1793981481511004E-2</c:v>
                </c:pt>
                <c:pt idx="6204">
                  <c:v>7.1805555555585099E-2</c:v>
                </c:pt>
                <c:pt idx="6205">
                  <c:v>7.1817129629659193E-2</c:v>
                </c:pt>
                <c:pt idx="6206">
                  <c:v>7.1828703703733301E-2</c:v>
                </c:pt>
                <c:pt idx="6207">
                  <c:v>7.1840277777807396E-2</c:v>
                </c:pt>
                <c:pt idx="6208">
                  <c:v>7.1851851851881504E-2</c:v>
                </c:pt>
                <c:pt idx="6209">
                  <c:v>7.1863425925955599E-2</c:v>
                </c:pt>
                <c:pt idx="6210">
                  <c:v>7.1875000000029707E-2</c:v>
                </c:pt>
                <c:pt idx="6211">
                  <c:v>7.1886574074103801E-2</c:v>
                </c:pt>
                <c:pt idx="6212">
                  <c:v>7.1898148148177896E-2</c:v>
                </c:pt>
                <c:pt idx="6213">
                  <c:v>7.1909722222252004E-2</c:v>
                </c:pt>
                <c:pt idx="6214">
                  <c:v>7.1921296296326098E-2</c:v>
                </c:pt>
                <c:pt idx="6215">
                  <c:v>7.1932870370400206E-2</c:v>
                </c:pt>
                <c:pt idx="6216">
                  <c:v>7.1944444444474301E-2</c:v>
                </c:pt>
                <c:pt idx="6217">
                  <c:v>7.1956018518548395E-2</c:v>
                </c:pt>
                <c:pt idx="6218">
                  <c:v>7.1967592592622504E-2</c:v>
                </c:pt>
                <c:pt idx="6219">
                  <c:v>7.1979166666696501E-2</c:v>
                </c:pt>
                <c:pt idx="6220">
                  <c:v>7.1990740740770595E-2</c:v>
                </c:pt>
                <c:pt idx="6221">
                  <c:v>7.2002314814844703E-2</c:v>
                </c:pt>
                <c:pt idx="6222">
                  <c:v>7.2013888888918798E-2</c:v>
                </c:pt>
                <c:pt idx="6223">
                  <c:v>7.2025462962992906E-2</c:v>
                </c:pt>
                <c:pt idx="6224">
                  <c:v>7.2037037037067E-2</c:v>
                </c:pt>
                <c:pt idx="6225">
                  <c:v>7.2048611111141095E-2</c:v>
                </c:pt>
                <c:pt idx="6226">
                  <c:v>7.2060185185215203E-2</c:v>
                </c:pt>
                <c:pt idx="6227">
                  <c:v>7.2071759259289297E-2</c:v>
                </c:pt>
                <c:pt idx="6228">
                  <c:v>7.2083333333363406E-2</c:v>
                </c:pt>
                <c:pt idx="6229">
                  <c:v>7.20949074074375E-2</c:v>
                </c:pt>
                <c:pt idx="6230">
                  <c:v>7.2106481481511595E-2</c:v>
                </c:pt>
                <c:pt idx="6231">
                  <c:v>7.2118055555585703E-2</c:v>
                </c:pt>
                <c:pt idx="6232">
                  <c:v>7.2129629629659797E-2</c:v>
                </c:pt>
                <c:pt idx="6233">
                  <c:v>7.2141203703733905E-2</c:v>
                </c:pt>
                <c:pt idx="6234">
                  <c:v>7.2152777777808E-2</c:v>
                </c:pt>
                <c:pt idx="6235">
                  <c:v>7.2164351851882094E-2</c:v>
                </c:pt>
                <c:pt idx="6236">
                  <c:v>7.2175925925956202E-2</c:v>
                </c:pt>
                <c:pt idx="6237">
                  <c:v>7.21875000000302E-2</c:v>
                </c:pt>
                <c:pt idx="6238">
                  <c:v>7.2199074074104294E-2</c:v>
                </c:pt>
                <c:pt idx="6239">
                  <c:v>7.2210648148178402E-2</c:v>
                </c:pt>
                <c:pt idx="6240">
                  <c:v>7.2222222222252497E-2</c:v>
                </c:pt>
                <c:pt idx="6241">
                  <c:v>7.2233796296326605E-2</c:v>
                </c:pt>
                <c:pt idx="6242">
                  <c:v>7.2245370370400699E-2</c:v>
                </c:pt>
                <c:pt idx="6243">
                  <c:v>7.2256944444474794E-2</c:v>
                </c:pt>
                <c:pt idx="6244">
                  <c:v>7.2268518518548902E-2</c:v>
                </c:pt>
                <c:pt idx="6245">
                  <c:v>7.2280092592622996E-2</c:v>
                </c:pt>
                <c:pt idx="6246">
                  <c:v>7.2291666666697105E-2</c:v>
                </c:pt>
                <c:pt idx="6247">
                  <c:v>7.2303240740771199E-2</c:v>
                </c:pt>
                <c:pt idx="6248">
                  <c:v>7.2314814814845294E-2</c:v>
                </c:pt>
                <c:pt idx="6249">
                  <c:v>7.2326388888919402E-2</c:v>
                </c:pt>
                <c:pt idx="6250">
                  <c:v>7.2337962962993496E-2</c:v>
                </c:pt>
                <c:pt idx="6251">
                  <c:v>7.2349537037067604E-2</c:v>
                </c:pt>
                <c:pt idx="6252">
                  <c:v>7.2361111111141699E-2</c:v>
                </c:pt>
                <c:pt idx="6253">
                  <c:v>7.2372685185215793E-2</c:v>
                </c:pt>
                <c:pt idx="6254">
                  <c:v>7.2384259259289901E-2</c:v>
                </c:pt>
                <c:pt idx="6255">
                  <c:v>7.2395833333363899E-2</c:v>
                </c:pt>
                <c:pt idx="6256">
                  <c:v>7.2407407407437993E-2</c:v>
                </c:pt>
                <c:pt idx="6257">
                  <c:v>7.2418981481512101E-2</c:v>
                </c:pt>
                <c:pt idx="6258">
                  <c:v>7.2430555555586196E-2</c:v>
                </c:pt>
                <c:pt idx="6259">
                  <c:v>7.2442129629660304E-2</c:v>
                </c:pt>
                <c:pt idx="6260">
                  <c:v>7.2453703703734398E-2</c:v>
                </c:pt>
                <c:pt idx="6261">
                  <c:v>7.2465277777808507E-2</c:v>
                </c:pt>
                <c:pt idx="6262">
                  <c:v>7.2476851851882601E-2</c:v>
                </c:pt>
                <c:pt idx="6263">
                  <c:v>7.2488425925956695E-2</c:v>
                </c:pt>
                <c:pt idx="6264">
                  <c:v>7.2500000000030804E-2</c:v>
                </c:pt>
                <c:pt idx="6265">
                  <c:v>7.2511574074104898E-2</c:v>
                </c:pt>
                <c:pt idx="6266">
                  <c:v>7.2523148148179006E-2</c:v>
                </c:pt>
                <c:pt idx="6267">
                  <c:v>7.2534722222253101E-2</c:v>
                </c:pt>
                <c:pt idx="6268">
                  <c:v>7.2546296296327195E-2</c:v>
                </c:pt>
                <c:pt idx="6269">
                  <c:v>7.2557870370401303E-2</c:v>
                </c:pt>
                <c:pt idx="6270">
                  <c:v>7.2569444444475398E-2</c:v>
                </c:pt>
                <c:pt idx="6271">
                  <c:v>7.2581018518549506E-2</c:v>
                </c:pt>
                <c:pt idx="6272">
                  <c:v>7.2592592592623503E-2</c:v>
                </c:pt>
                <c:pt idx="6273">
                  <c:v>7.2604166666697598E-2</c:v>
                </c:pt>
                <c:pt idx="6274">
                  <c:v>7.2615740740771706E-2</c:v>
                </c:pt>
                <c:pt idx="6275">
                  <c:v>7.26273148148458E-2</c:v>
                </c:pt>
                <c:pt idx="6276">
                  <c:v>7.2638888888919895E-2</c:v>
                </c:pt>
                <c:pt idx="6277">
                  <c:v>7.2650462962994003E-2</c:v>
                </c:pt>
                <c:pt idx="6278">
                  <c:v>7.2662037037068097E-2</c:v>
                </c:pt>
                <c:pt idx="6279">
                  <c:v>7.2673611111142206E-2</c:v>
                </c:pt>
                <c:pt idx="6280">
                  <c:v>7.26851851852163E-2</c:v>
                </c:pt>
                <c:pt idx="6281">
                  <c:v>7.2696759259290394E-2</c:v>
                </c:pt>
                <c:pt idx="6282">
                  <c:v>7.2708333333364503E-2</c:v>
                </c:pt>
                <c:pt idx="6283">
                  <c:v>7.2719907407438597E-2</c:v>
                </c:pt>
                <c:pt idx="6284">
                  <c:v>7.2731481481512705E-2</c:v>
                </c:pt>
                <c:pt idx="6285">
                  <c:v>7.27430555555868E-2</c:v>
                </c:pt>
                <c:pt idx="6286">
                  <c:v>7.2754629629660894E-2</c:v>
                </c:pt>
                <c:pt idx="6287">
                  <c:v>7.2766203703735002E-2</c:v>
                </c:pt>
                <c:pt idx="6288">
                  <c:v>7.2777777777809097E-2</c:v>
                </c:pt>
                <c:pt idx="6289">
                  <c:v>7.2789351851883205E-2</c:v>
                </c:pt>
                <c:pt idx="6290">
                  <c:v>7.2800925925957202E-2</c:v>
                </c:pt>
                <c:pt idx="6291">
                  <c:v>7.2812500000031297E-2</c:v>
                </c:pt>
                <c:pt idx="6292">
                  <c:v>7.2824074074105405E-2</c:v>
                </c:pt>
                <c:pt idx="6293">
                  <c:v>7.2835648148179499E-2</c:v>
                </c:pt>
                <c:pt idx="6294">
                  <c:v>7.2847222222253594E-2</c:v>
                </c:pt>
                <c:pt idx="6295">
                  <c:v>7.2858796296327702E-2</c:v>
                </c:pt>
                <c:pt idx="6296">
                  <c:v>7.2870370370401796E-2</c:v>
                </c:pt>
                <c:pt idx="6297">
                  <c:v>7.2881944444475905E-2</c:v>
                </c:pt>
                <c:pt idx="6298">
                  <c:v>7.2893518518549999E-2</c:v>
                </c:pt>
                <c:pt idx="6299">
                  <c:v>7.2905092592624093E-2</c:v>
                </c:pt>
                <c:pt idx="6300">
                  <c:v>7.2916666666698202E-2</c:v>
                </c:pt>
                <c:pt idx="6301">
                  <c:v>7.2928240740772296E-2</c:v>
                </c:pt>
                <c:pt idx="6302">
                  <c:v>7.2939814814846404E-2</c:v>
                </c:pt>
                <c:pt idx="6303">
                  <c:v>7.2951388888920499E-2</c:v>
                </c:pt>
                <c:pt idx="6304">
                  <c:v>7.2962962962994607E-2</c:v>
                </c:pt>
                <c:pt idx="6305">
                  <c:v>7.2974537037068701E-2</c:v>
                </c:pt>
                <c:pt idx="6306">
                  <c:v>7.2986111111142796E-2</c:v>
                </c:pt>
                <c:pt idx="6307">
                  <c:v>7.2997685185216904E-2</c:v>
                </c:pt>
                <c:pt idx="6308">
                  <c:v>7.3009259259290901E-2</c:v>
                </c:pt>
                <c:pt idx="6309">
                  <c:v>7.3020833333364996E-2</c:v>
                </c:pt>
                <c:pt idx="6310">
                  <c:v>7.3032407407439104E-2</c:v>
                </c:pt>
                <c:pt idx="6311">
                  <c:v>7.3043981481513198E-2</c:v>
                </c:pt>
                <c:pt idx="6312">
                  <c:v>7.3055555555587307E-2</c:v>
                </c:pt>
                <c:pt idx="6313">
                  <c:v>7.3067129629661401E-2</c:v>
                </c:pt>
                <c:pt idx="6314">
                  <c:v>7.3078703703735495E-2</c:v>
                </c:pt>
                <c:pt idx="6315">
                  <c:v>7.3090277777809604E-2</c:v>
                </c:pt>
                <c:pt idx="6316">
                  <c:v>7.3101851851883698E-2</c:v>
                </c:pt>
                <c:pt idx="6317">
                  <c:v>7.3113425925957806E-2</c:v>
                </c:pt>
                <c:pt idx="6318">
                  <c:v>7.3125000000031901E-2</c:v>
                </c:pt>
                <c:pt idx="6319">
                  <c:v>7.3136574074105995E-2</c:v>
                </c:pt>
                <c:pt idx="6320">
                  <c:v>7.3148148148180103E-2</c:v>
                </c:pt>
                <c:pt idx="6321">
                  <c:v>7.3159722222254198E-2</c:v>
                </c:pt>
                <c:pt idx="6322">
                  <c:v>7.3171296296328306E-2</c:v>
                </c:pt>
                <c:pt idx="6323">
                  <c:v>7.31828703704024E-2</c:v>
                </c:pt>
                <c:pt idx="6324">
                  <c:v>7.3194444444476495E-2</c:v>
                </c:pt>
                <c:pt idx="6325">
                  <c:v>7.3206018518550603E-2</c:v>
                </c:pt>
                <c:pt idx="6326">
                  <c:v>7.32175925926246E-2</c:v>
                </c:pt>
                <c:pt idx="6327">
                  <c:v>7.3229166666698695E-2</c:v>
                </c:pt>
                <c:pt idx="6328">
                  <c:v>7.3240740740772803E-2</c:v>
                </c:pt>
                <c:pt idx="6329">
                  <c:v>7.3252314814846897E-2</c:v>
                </c:pt>
                <c:pt idx="6330">
                  <c:v>7.3263888888921005E-2</c:v>
                </c:pt>
                <c:pt idx="6331">
                  <c:v>7.32754629629951E-2</c:v>
                </c:pt>
                <c:pt idx="6332">
                  <c:v>7.3287037037069194E-2</c:v>
                </c:pt>
                <c:pt idx="6333">
                  <c:v>7.3298611111143303E-2</c:v>
                </c:pt>
                <c:pt idx="6334">
                  <c:v>7.3310185185217397E-2</c:v>
                </c:pt>
                <c:pt idx="6335">
                  <c:v>7.3321759259291505E-2</c:v>
                </c:pt>
                <c:pt idx="6336">
                  <c:v>7.33333333333656E-2</c:v>
                </c:pt>
                <c:pt idx="6337">
                  <c:v>7.3344907407439694E-2</c:v>
                </c:pt>
                <c:pt idx="6338">
                  <c:v>7.3356481481513802E-2</c:v>
                </c:pt>
                <c:pt idx="6339">
                  <c:v>7.3368055555587897E-2</c:v>
                </c:pt>
                <c:pt idx="6340">
                  <c:v>7.3379629629662005E-2</c:v>
                </c:pt>
                <c:pt idx="6341">
                  <c:v>7.3391203703736099E-2</c:v>
                </c:pt>
                <c:pt idx="6342">
                  <c:v>7.3402777777810194E-2</c:v>
                </c:pt>
                <c:pt idx="6343">
                  <c:v>7.3414351851884302E-2</c:v>
                </c:pt>
                <c:pt idx="6344">
                  <c:v>7.3425925925958299E-2</c:v>
                </c:pt>
                <c:pt idx="6345">
                  <c:v>7.3437500000032394E-2</c:v>
                </c:pt>
                <c:pt idx="6346">
                  <c:v>7.3449074074106502E-2</c:v>
                </c:pt>
                <c:pt idx="6347">
                  <c:v>7.3460648148180596E-2</c:v>
                </c:pt>
                <c:pt idx="6348">
                  <c:v>7.3472222222254704E-2</c:v>
                </c:pt>
                <c:pt idx="6349">
                  <c:v>7.3483796296328799E-2</c:v>
                </c:pt>
                <c:pt idx="6350">
                  <c:v>7.3495370370402893E-2</c:v>
                </c:pt>
                <c:pt idx="6351">
                  <c:v>7.3506944444477001E-2</c:v>
                </c:pt>
                <c:pt idx="6352">
                  <c:v>7.3518518518551096E-2</c:v>
                </c:pt>
                <c:pt idx="6353">
                  <c:v>7.3530092592625204E-2</c:v>
                </c:pt>
                <c:pt idx="6354">
                  <c:v>7.3541666666699299E-2</c:v>
                </c:pt>
                <c:pt idx="6355">
                  <c:v>7.3553240740773407E-2</c:v>
                </c:pt>
                <c:pt idx="6356">
                  <c:v>7.3564814814847501E-2</c:v>
                </c:pt>
                <c:pt idx="6357">
                  <c:v>7.3576388888921596E-2</c:v>
                </c:pt>
                <c:pt idx="6358">
                  <c:v>7.3587962962995704E-2</c:v>
                </c:pt>
                <c:pt idx="6359">
                  <c:v>7.3599537037069798E-2</c:v>
                </c:pt>
                <c:pt idx="6360">
                  <c:v>7.3611111111143906E-2</c:v>
                </c:pt>
                <c:pt idx="6361">
                  <c:v>7.3622685185217904E-2</c:v>
                </c:pt>
                <c:pt idx="6362">
                  <c:v>7.3634259259291998E-2</c:v>
                </c:pt>
                <c:pt idx="6363">
                  <c:v>7.3645833333366106E-2</c:v>
                </c:pt>
                <c:pt idx="6364">
                  <c:v>7.3657407407440201E-2</c:v>
                </c:pt>
                <c:pt idx="6365">
                  <c:v>7.3668981481514295E-2</c:v>
                </c:pt>
                <c:pt idx="6366">
                  <c:v>7.3680555555588403E-2</c:v>
                </c:pt>
                <c:pt idx="6367">
                  <c:v>7.3692129629662498E-2</c:v>
                </c:pt>
                <c:pt idx="6368">
                  <c:v>7.3703703703736606E-2</c:v>
                </c:pt>
                <c:pt idx="6369">
                  <c:v>7.37152777778107E-2</c:v>
                </c:pt>
                <c:pt idx="6370">
                  <c:v>7.3726851851884795E-2</c:v>
                </c:pt>
                <c:pt idx="6371">
                  <c:v>7.3738425925958903E-2</c:v>
                </c:pt>
                <c:pt idx="6372">
                  <c:v>7.3750000000032997E-2</c:v>
                </c:pt>
                <c:pt idx="6373">
                  <c:v>7.3761574074107106E-2</c:v>
                </c:pt>
                <c:pt idx="6374">
                  <c:v>7.37731481481812E-2</c:v>
                </c:pt>
                <c:pt idx="6375">
                  <c:v>7.3784722222255295E-2</c:v>
                </c:pt>
                <c:pt idx="6376">
                  <c:v>7.3796296296329403E-2</c:v>
                </c:pt>
                <c:pt idx="6377">
                  <c:v>7.3807870370403497E-2</c:v>
                </c:pt>
                <c:pt idx="6378">
                  <c:v>7.3819444444477605E-2</c:v>
                </c:pt>
                <c:pt idx="6379">
                  <c:v>7.3831018518551603E-2</c:v>
                </c:pt>
                <c:pt idx="6380">
                  <c:v>7.3842592592625697E-2</c:v>
                </c:pt>
                <c:pt idx="6381">
                  <c:v>7.3854166666699805E-2</c:v>
                </c:pt>
                <c:pt idx="6382">
                  <c:v>7.38657407407739E-2</c:v>
                </c:pt>
                <c:pt idx="6383">
                  <c:v>7.3877314814847994E-2</c:v>
                </c:pt>
                <c:pt idx="6384">
                  <c:v>7.3888888888922102E-2</c:v>
                </c:pt>
                <c:pt idx="6385">
                  <c:v>7.3900462962996197E-2</c:v>
                </c:pt>
                <c:pt idx="6386">
                  <c:v>7.3912037037070305E-2</c:v>
                </c:pt>
                <c:pt idx="6387">
                  <c:v>7.3923611111144399E-2</c:v>
                </c:pt>
                <c:pt idx="6388">
                  <c:v>7.3935185185218494E-2</c:v>
                </c:pt>
                <c:pt idx="6389">
                  <c:v>7.3946759259292602E-2</c:v>
                </c:pt>
                <c:pt idx="6390">
                  <c:v>7.3958333333366696E-2</c:v>
                </c:pt>
                <c:pt idx="6391">
                  <c:v>7.3969907407440805E-2</c:v>
                </c:pt>
                <c:pt idx="6392">
                  <c:v>7.3981481481514899E-2</c:v>
                </c:pt>
                <c:pt idx="6393">
                  <c:v>7.3993055555588993E-2</c:v>
                </c:pt>
                <c:pt idx="6394">
                  <c:v>7.4004629629663102E-2</c:v>
                </c:pt>
                <c:pt idx="6395">
                  <c:v>7.4016203703737196E-2</c:v>
                </c:pt>
                <c:pt idx="6396">
                  <c:v>7.4027777777811304E-2</c:v>
                </c:pt>
                <c:pt idx="6397">
                  <c:v>7.4039351851885302E-2</c:v>
                </c:pt>
                <c:pt idx="6398">
                  <c:v>7.4050925925959396E-2</c:v>
                </c:pt>
                <c:pt idx="6399">
                  <c:v>7.4062500000033504E-2</c:v>
                </c:pt>
                <c:pt idx="6400">
                  <c:v>7.4074074074107599E-2</c:v>
                </c:pt>
                <c:pt idx="6401">
                  <c:v>7.4085648148181693E-2</c:v>
                </c:pt>
                <c:pt idx="6402">
                  <c:v>7.4097222222255801E-2</c:v>
                </c:pt>
                <c:pt idx="6403">
                  <c:v>7.4108796296329896E-2</c:v>
                </c:pt>
                <c:pt idx="6404">
                  <c:v>7.4120370370404004E-2</c:v>
                </c:pt>
                <c:pt idx="6405">
                  <c:v>7.4131944444478098E-2</c:v>
                </c:pt>
                <c:pt idx="6406">
                  <c:v>7.4143518518552207E-2</c:v>
                </c:pt>
                <c:pt idx="6407">
                  <c:v>7.4155092592626301E-2</c:v>
                </c:pt>
                <c:pt idx="6408">
                  <c:v>7.4166666666700395E-2</c:v>
                </c:pt>
                <c:pt idx="6409">
                  <c:v>7.4178240740774504E-2</c:v>
                </c:pt>
                <c:pt idx="6410">
                  <c:v>7.4189814814848598E-2</c:v>
                </c:pt>
                <c:pt idx="6411">
                  <c:v>7.4201388888922706E-2</c:v>
                </c:pt>
                <c:pt idx="6412">
                  <c:v>7.4212962962996801E-2</c:v>
                </c:pt>
                <c:pt idx="6413">
                  <c:v>7.4224537037070895E-2</c:v>
                </c:pt>
                <c:pt idx="6414">
                  <c:v>7.4236111111145003E-2</c:v>
                </c:pt>
                <c:pt idx="6415">
                  <c:v>7.4247685185219001E-2</c:v>
                </c:pt>
                <c:pt idx="6416">
                  <c:v>7.4259259259293095E-2</c:v>
                </c:pt>
                <c:pt idx="6417">
                  <c:v>7.4270833333367203E-2</c:v>
                </c:pt>
                <c:pt idx="6418">
                  <c:v>7.4282407407441298E-2</c:v>
                </c:pt>
                <c:pt idx="6419">
                  <c:v>7.4293981481515406E-2</c:v>
                </c:pt>
                <c:pt idx="6420">
                  <c:v>7.43055555555895E-2</c:v>
                </c:pt>
                <c:pt idx="6421">
                  <c:v>7.4317129629663595E-2</c:v>
                </c:pt>
                <c:pt idx="6422">
                  <c:v>7.4328703703737703E-2</c:v>
                </c:pt>
                <c:pt idx="6423">
                  <c:v>7.4340277777811797E-2</c:v>
                </c:pt>
                <c:pt idx="6424">
                  <c:v>7.4351851851885906E-2</c:v>
                </c:pt>
                <c:pt idx="6425">
                  <c:v>7.436342592596E-2</c:v>
                </c:pt>
                <c:pt idx="6426">
                  <c:v>7.4375000000034094E-2</c:v>
                </c:pt>
                <c:pt idx="6427">
                  <c:v>7.4386574074108203E-2</c:v>
                </c:pt>
                <c:pt idx="6428">
                  <c:v>7.4398148148182297E-2</c:v>
                </c:pt>
                <c:pt idx="6429">
                  <c:v>7.4409722222256405E-2</c:v>
                </c:pt>
                <c:pt idx="6430">
                  <c:v>7.44212962963305E-2</c:v>
                </c:pt>
                <c:pt idx="6431">
                  <c:v>7.4432870370404594E-2</c:v>
                </c:pt>
                <c:pt idx="6432">
                  <c:v>7.4444444444478702E-2</c:v>
                </c:pt>
                <c:pt idx="6433">
                  <c:v>7.44560185185527E-2</c:v>
                </c:pt>
                <c:pt idx="6434">
                  <c:v>7.4467592592626794E-2</c:v>
                </c:pt>
                <c:pt idx="6435">
                  <c:v>7.4479166666700902E-2</c:v>
                </c:pt>
                <c:pt idx="6436">
                  <c:v>7.4490740740774997E-2</c:v>
                </c:pt>
                <c:pt idx="6437">
                  <c:v>7.4502314814849105E-2</c:v>
                </c:pt>
                <c:pt idx="6438">
                  <c:v>7.4513888888923199E-2</c:v>
                </c:pt>
                <c:pt idx="6439">
                  <c:v>7.4525462962997294E-2</c:v>
                </c:pt>
                <c:pt idx="6440">
                  <c:v>7.4537037037071402E-2</c:v>
                </c:pt>
                <c:pt idx="6441">
                  <c:v>7.4548611111145496E-2</c:v>
                </c:pt>
                <c:pt idx="6442">
                  <c:v>7.4560185185219605E-2</c:v>
                </c:pt>
                <c:pt idx="6443">
                  <c:v>7.4571759259293699E-2</c:v>
                </c:pt>
                <c:pt idx="6444">
                  <c:v>7.4583333333367793E-2</c:v>
                </c:pt>
                <c:pt idx="6445">
                  <c:v>7.4594907407441902E-2</c:v>
                </c:pt>
                <c:pt idx="6446">
                  <c:v>7.4606481481515996E-2</c:v>
                </c:pt>
                <c:pt idx="6447">
                  <c:v>7.4618055555590104E-2</c:v>
                </c:pt>
                <c:pt idx="6448">
                  <c:v>7.4629629629664199E-2</c:v>
                </c:pt>
                <c:pt idx="6449">
                  <c:v>7.4641203703738307E-2</c:v>
                </c:pt>
                <c:pt idx="6450">
                  <c:v>7.4652777777812401E-2</c:v>
                </c:pt>
                <c:pt idx="6451">
                  <c:v>7.4664351851886399E-2</c:v>
                </c:pt>
                <c:pt idx="6452">
                  <c:v>7.4675925925960507E-2</c:v>
                </c:pt>
                <c:pt idx="6453">
                  <c:v>7.4687500000034601E-2</c:v>
                </c:pt>
                <c:pt idx="6454">
                  <c:v>7.4699074074108696E-2</c:v>
                </c:pt>
                <c:pt idx="6455">
                  <c:v>7.4710648148182804E-2</c:v>
                </c:pt>
                <c:pt idx="6456">
                  <c:v>7.4722222222256898E-2</c:v>
                </c:pt>
                <c:pt idx="6457">
                  <c:v>7.4733796296331007E-2</c:v>
                </c:pt>
                <c:pt idx="6458">
                  <c:v>7.4745370370405101E-2</c:v>
                </c:pt>
                <c:pt idx="6459">
                  <c:v>7.4756944444479195E-2</c:v>
                </c:pt>
                <c:pt idx="6460">
                  <c:v>7.4768518518553304E-2</c:v>
                </c:pt>
                <c:pt idx="6461">
                  <c:v>7.4780092592627398E-2</c:v>
                </c:pt>
                <c:pt idx="6462">
                  <c:v>7.4791666666701506E-2</c:v>
                </c:pt>
                <c:pt idx="6463">
                  <c:v>7.4803240740775601E-2</c:v>
                </c:pt>
                <c:pt idx="6464">
                  <c:v>7.4814814814849695E-2</c:v>
                </c:pt>
                <c:pt idx="6465">
                  <c:v>7.4826388888923803E-2</c:v>
                </c:pt>
                <c:pt idx="6466">
                  <c:v>7.4837962962997898E-2</c:v>
                </c:pt>
                <c:pt idx="6467">
                  <c:v>7.4849537037072006E-2</c:v>
                </c:pt>
                <c:pt idx="6468">
                  <c:v>7.4861111111146003E-2</c:v>
                </c:pt>
                <c:pt idx="6469">
                  <c:v>7.4872685185220098E-2</c:v>
                </c:pt>
                <c:pt idx="6470">
                  <c:v>7.4884259259294206E-2</c:v>
                </c:pt>
                <c:pt idx="6471">
                  <c:v>7.48958333333683E-2</c:v>
                </c:pt>
                <c:pt idx="6472">
                  <c:v>7.4907407407442395E-2</c:v>
                </c:pt>
                <c:pt idx="6473">
                  <c:v>7.4918981481516503E-2</c:v>
                </c:pt>
                <c:pt idx="6474">
                  <c:v>7.4930555555590597E-2</c:v>
                </c:pt>
                <c:pt idx="6475">
                  <c:v>7.4942129629664705E-2</c:v>
                </c:pt>
                <c:pt idx="6476">
                  <c:v>7.49537037037388E-2</c:v>
                </c:pt>
                <c:pt idx="6477">
                  <c:v>7.4965277777812894E-2</c:v>
                </c:pt>
                <c:pt idx="6478">
                  <c:v>7.4976851851887003E-2</c:v>
                </c:pt>
                <c:pt idx="6479">
                  <c:v>7.4988425925961097E-2</c:v>
                </c:pt>
                <c:pt idx="6480">
                  <c:v>7.5000000000035205E-2</c:v>
                </c:pt>
                <c:pt idx="6481">
                  <c:v>7.50115740741093E-2</c:v>
                </c:pt>
                <c:pt idx="6482">
                  <c:v>7.5023148148183394E-2</c:v>
                </c:pt>
                <c:pt idx="6483">
                  <c:v>7.5034722222257502E-2</c:v>
                </c:pt>
                <c:pt idx="6484">
                  <c:v>7.5046296296331597E-2</c:v>
                </c:pt>
                <c:pt idx="6485">
                  <c:v>7.5057870370405705E-2</c:v>
                </c:pt>
                <c:pt idx="6486">
                  <c:v>7.5069444444479702E-2</c:v>
                </c:pt>
                <c:pt idx="6487">
                  <c:v>7.5081018518553796E-2</c:v>
                </c:pt>
                <c:pt idx="6488">
                  <c:v>7.5092592592627905E-2</c:v>
                </c:pt>
                <c:pt idx="6489">
                  <c:v>7.5104166666701999E-2</c:v>
                </c:pt>
                <c:pt idx="6490">
                  <c:v>7.5115740740776094E-2</c:v>
                </c:pt>
                <c:pt idx="6491">
                  <c:v>7.5127314814850202E-2</c:v>
                </c:pt>
                <c:pt idx="6492">
                  <c:v>7.5138888888924296E-2</c:v>
                </c:pt>
                <c:pt idx="6493">
                  <c:v>7.5150462962998404E-2</c:v>
                </c:pt>
                <c:pt idx="6494">
                  <c:v>7.5162037037072499E-2</c:v>
                </c:pt>
                <c:pt idx="6495">
                  <c:v>7.5173611111146593E-2</c:v>
                </c:pt>
                <c:pt idx="6496">
                  <c:v>7.5185185185220701E-2</c:v>
                </c:pt>
                <c:pt idx="6497">
                  <c:v>7.5196759259294796E-2</c:v>
                </c:pt>
                <c:pt idx="6498">
                  <c:v>7.5208333333368904E-2</c:v>
                </c:pt>
                <c:pt idx="6499">
                  <c:v>7.5219907407442999E-2</c:v>
                </c:pt>
                <c:pt idx="6500">
                  <c:v>7.5231481481517107E-2</c:v>
                </c:pt>
                <c:pt idx="6501">
                  <c:v>7.5243055555591201E-2</c:v>
                </c:pt>
                <c:pt idx="6502">
                  <c:v>7.5254629629665296E-2</c:v>
                </c:pt>
                <c:pt idx="6503">
                  <c:v>7.5266203703739404E-2</c:v>
                </c:pt>
                <c:pt idx="6504">
                  <c:v>7.5277777777813401E-2</c:v>
                </c:pt>
                <c:pt idx="6505">
                  <c:v>7.5289351851887495E-2</c:v>
                </c:pt>
                <c:pt idx="6506">
                  <c:v>7.5300925925961604E-2</c:v>
                </c:pt>
                <c:pt idx="6507">
                  <c:v>7.5312500000035698E-2</c:v>
                </c:pt>
                <c:pt idx="6508">
                  <c:v>7.5324074074109806E-2</c:v>
                </c:pt>
                <c:pt idx="6509">
                  <c:v>7.5335648148183901E-2</c:v>
                </c:pt>
                <c:pt idx="6510">
                  <c:v>7.5347222222257995E-2</c:v>
                </c:pt>
                <c:pt idx="6511">
                  <c:v>7.5358796296332103E-2</c:v>
                </c:pt>
                <c:pt idx="6512">
                  <c:v>7.5370370370406198E-2</c:v>
                </c:pt>
                <c:pt idx="6513">
                  <c:v>7.5381944444480306E-2</c:v>
                </c:pt>
                <c:pt idx="6514">
                  <c:v>7.53935185185544E-2</c:v>
                </c:pt>
                <c:pt idx="6515">
                  <c:v>7.5405092592628495E-2</c:v>
                </c:pt>
                <c:pt idx="6516">
                  <c:v>7.5416666666702603E-2</c:v>
                </c:pt>
                <c:pt idx="6517">
                  <c:v>7.5428240740776697E-2</c:v>
                </c:pt>
                <c:pt idx="6518">
                  <c:v>7.5439814814850806E-2</c:v>
                </c:pt>
                <c:pt idx="6519">
                  <c:v>7.54513888889249E-2</c:v>
                </c:pt>
                <c:pt idx="6520">
                  <c:v>7.5462962962998995E-2</c:v>
                </c:pt>
                <c:pt idx="6521">
                  <c:v>7.5474537037073103E-2</c:v>
                </c:pt>
                <c:pt idx="6522">
                  <c:v>7.54861111111471E-2</c:v>
                </c:pt>
                <c:pt idx="6523">
                  <c:v>7.5497685185221194E-2</c:v>
                </c:pt>
                <c:pt idx="6524">
                  <c:v>7.5509259259295303E-2</c:v>
                </c:pt>
                <c:pt idx="6525">
                  <c:v>7.5520833333369397E-2</c:v>
                </c:pt>
                <c:pt idx="6526">
                  <c:v>7.5532407407443505E-2</c:v>
                </c:pt>
                <c:pt idx="6527">
                  <c:v>7.55439814815176E-2</c:v>
                </c:pt>
                <c:pt idx="6528">
                  <c:v>7.5555555555591694E-2</c:v>
                </c:pt>
                <c:pt idx="6529">
                  <c:v>7.5567129629665802E-2</c:v>
                </c:pt>
                <c:pt idx="6530">
                  <c:v>7.5578703703739897E-2</c:v>
                </c:pt>
                <c:pt idx="6531">
                  <c:v>7.5590277777814005E-2</c:v>
                </c:pt>
                <c:pt idx="6532">
                  <c:v>7.5601851851888099E-2</c:v>
                </c:pt>
                <c:pt idx="6533">
                  <c:v>7.5613425925962194E-2</c:v>
                </c:pt>
                <c:pt idx="6534">
                  <c:v>7.5625000000036302E-2</c:v>
                </c:pt>
                <c:pt idx="6535">
                  <c:v>7.5636574074110396E-2</c:v>
                </c:pt>
                <c:pt idx="6536">
                  <c:v>7.5648148148184505E-2</c:v>
                </c:pt>
                <c:pt idx="6537">
                  <c:v>7.5659722222258599E-2</c:v>
                </c:pt>
                <c:pt idx="6538">
                  <c:v>7.5671296296332693E-2</c:v>
                </c:pt>
                <c:pt idx="6539">
                  <c:v>7.5682870370406802E-2</c:v>
                </c:pt>
                <c:pt idx="6540">
                  <c:v>7.5694444444480799E-2</c:v>
                </c:pt>
                <c:pt idx="6541">
                  <c:v>7.5706018518554893E-2</c:v>
                </c:pt>
                <c:pt idx="6542">
                  <c:v>7.5717592592629002E-2</c:v>
                </c:pt>
                <c:pt idx="6543">
                  <c:v>7.5729166666703096E-2</c:v>
                </c:pt>
                <c:pt idx="6544">
                  <c:v>7.5740740740777204E-2</c:v>
                </c:pt>
                <c:pt idx="6545">
                  <c:v>7.5752314814851299E-2</c:v>
                </c:pt>
                <c:pt idx="6546">
                  <c:v>7.5763888888925393E-2</c:v>
                </c:pt>
                <c:pt idx="6547">
                  <c:v>7.5775462962999501E-2</c:v>
                </c:pt>
                <c:pt idx="6548">
                  <c:v>7.5787037037073596E-2</c:v>
                </c:pt>
                <c:pt idx="6549">
                  <c:v>7.5798611111147704E-2</c:v>
                </c:pt>
                <c:pt idx="6550">
                  <c:v>7.5810185185221798E-2</c:v>
                </c:pt>
                <c:pt idx="6551">
                  <c:v>7.5821759259295907E-2</c:v>
                </c:pt>
                <c:pt idx="6552">
                  <c:v>7.5833333333370001E-2</c:v>
                </c:pt>
                <c:pt idx="6553">
                  <c:v>7.5844907407444095E-2</c:v>
                </c:pt>
                <c:pt idx="6554">
                  <c:v>7.5856481481518204E-2</c:v>
                </c:pt>
                <c:pt idx="6555">
                  <c:v>7.5868055555592298E-2</c:v>
                </c:pt>
                <c:pt idx="6556">
                  <c:v>7.5879629629666406E-2</c:v>
                </c:pt>
                <c:pt idx="6557">
                  <c:v>7.5891203703740404E-2</c:v>
                </c:pt>
                <c:pt idx="6558">
                  <c:v>7.5902777777814498E-2</c:v>
                </c:pt>
                <c:pt idx="6559">
                  <c:v>7.5914351851888606E-2</c:v>
                </c:pt>
                <c:pt idx="6560">
                  <c:v>7.5925925925962701E-2</c:v>
                </c:pt>
                <c:pt idx="6561">
                  <c:v>7.5937500000036795E-2</c:v>
                </c:pt>
                <c:pt idx="6562">
                  <c:v>7.5949074074110903E-2</c:v>
                </c:pt>
                <c:pt idx="6563">
                  <c:v>7.5960648148184998E-2</c:v>
                </c:pt>
                <c:pt idx="6564">
                  <c:v>7.5972222222259106E-2</c:v>
                </c:pt>
                <c:pt idx="6565">
                  <c:v>7.59837962963332E-2</c:v>
                </c:pt>
                <c:pt idx="6566">
                  <c:v>7.5995370370407295E-2</c:v>
                </c:pt>
                <c:pt idx="6567">
                  <c:v>7.6006944444481403E-2</c:v>
                </c:pt>
                <c:pt idx="6568">
                  <c:v>7.6018518518555497E-2</c:v>
                </c:pt>
                <c:pt idx="6569">
                  <c:v>7.6030092592629606E-2</c:v>
                </c:pt>
                <c:pt idx="6570">
                  <c:v>7.60416666667037E-2</c:v>
                </c:pt>
                <c:pt idx="6571">
                  <c:v>7.6053240740777794E-2</c:v>
                </c:pt>
                <c:pt idx="6572">
                  <c:v>7.6064814814851903E-2</c:v>
                </c:pt>
                <c:pt idx="6573">
                  <c:v>7.6076388888925997E-2</c:v>
                </c:pt>
                <c:pt idx="6574">
                  <c:v>7.6087962963000105E-2</c:v>
                </c:pt>
                <c:pt idx="6575">
                  <c:v>7.6099537037074103E-2</c:v>
                </c:pt>
                <c:pt idx="6576">
                  <c:v>7.6111111111148197E-2</c:v>
                </c:pt>
                <c:pt idx="6577">
                  <c:v>7.6122685185222305E-2</c:v>
                </c:pt>
                <c:pt idx="6578">
                  <c:v>7.61342592592964E-2</c:v>
                </c:pt>
                <c:pt idx="6579">
                  <c:v>7.6145833333370494E-2</c:v>
                </c:pt>
                <c:pt idx="6580">
                  <c:v>7.6157407407444602E-2</c:v>
                </c:pt>
                <c:pt idx="6581">
                  <c:v>7.6168981481518697E-2</c:v>
                </c:pt>
                <c:pt idx="6582">
                  <c:v>7.6180555555592805E-2</c:v>
                </c:pt>
                <c:pt idx="6583">
                  <c:v>7.6192129629666899E-2</c:v>
                </c:pt>
                <c:pt idx="6584">
                  <c:v>7.6203703703740994E-2</c:v>
                </c:pt>
                <c:pt idx="6585">
                  <c:v>7.6215277777815102E-2</c:v>
                </c:pt>
                <c:pt idx="6586">
                  <c:v>7.6226851851889196E-2</c:v>
                </c:pt>
                <c:pt idx="6587">
                  <c:v>7.6238425925963305E-2</c:v>
                </c:pt>
                <c:pt idx="6588">
                  <c:v>7.6250000000037399E-2</c:v>
                </c:pt>
                <c:pt idx="6589">
                  <c:v>7.6261574074111493E-2</c:v>
                </c:pt>
                <c:pt idx="6590">
                  <c:v>7.6273148148185602E-2</c:v>
                </c:pt>
                <c:pt idx="6591">
                  <c:v>7.6284722222259696E-2</c:v>
                </c:pt>
                <c:pt idx="6592">
                  <c:v>7.6296296296333804E-2</c:v>
                </c:pt>
                <c:pt idx="6593">
                  <c:v>7.6307870370407802E-2</c:v>
                </c:pt>
                <c:pt idx="6594">
                  <c:v>7.6319444444481896E-2</c:v>
                </c:pt>
                <c:pt idx="6595">
                  <c:v>7.6331018518556004E-2</c:v>
                </c:pt>
                <c:pt idx="6596">
                  <c:v>7.6342592592630099E-2</c:v>
                </c:pt>
                <c:pt idx="6597">
                  <c:v>7.6354166666704207E-2</c:v>
                </c:pt>
                <c:pt idx="6598">
                  <c:v>7.6365740740778301E-2</c:v>
                </c:pt>
                <c:pt idx="6599">
                  <c:v>7.6377314814852396E-2</c:v>
                </c:pt>
                <c:pt idx="6600">
                  <c:v>7.6388888888926504E-2</c:v>
                </c:pt>
                <c:pt idx="6601">
                  <c:v>7.6400462963000598E-2</c:v>
                </c:pt>
                <c:pt idx="6602">
                  <c:v>7.6412037037074707E-2</c:v>
                </c:pt>
                <c:pt idx="6603">
                  <c:v>7.6423611111148801E-2</c:v>
                </c:pt>
                <c:pt idx="6604">
                  <c:v>7.6435185185222895E-2</c:v>
                </c:pt>
                <c:pt idx="6605">
                  <c:v>7.6446759259297004E-2</c:v>
                </c:pt>
                <c:pt idx="6606">
                  <c:v>7.6458333333371098E-2</c:v>
                </c:pt>
                <c:pt idx="6607">
                  <c:v>7.6469907407445206E-2</c:v>
                </c:pt>
                <c:pt idx="6608">
                  <c:v>7.6481481481519301E-2</c:v>
                </c:pt>
                <c:pt idx="6609">
                  <c:v>7.6493055555593395E-2</c:v>
                </c:pt>
                <c:pt idx="6610">
                  <c:v>7.6504629629667503E-2</c:v>
                </c:pt>
                <c:pt idx="6611">
                  <c:v>7.65162037037415E-2</c:v>
                </c:pt>
                <c:pt idx="6612">
                  <c:v>7.6527777777815595E-2</c:v>
                </c:pt>
                <c:pt idx="6613">
                  <c:v>7.6539351851889703E-2</c:v>
                </c:pt>
                <c:pt idx="6614">
                  <c:v>7.6550925925963798E-2</c:v>
                </c:pt>
                <c:pt idx="6615">
                  <c:v>7.6562500000037906E-2</c:v>
                </c:pt>
                <c:pt idx="6616">
                  <c:v>7.6574074074112E-2</c:v>
                </c:pt>
                <c:pt idx="6617">
                  <c:v>7.6585648148186095E-2</c:v>
                </c:pt>
                <c:pt idx="6618">
                  <c:v>7.6597222222260203E-2</c:v>
                </c:pt>
                <c:pt idx="6619">
                  <c:v>7.6608796296334297E-2</c:v>
                </c:pt>
                <c:pt idx="6620">
                  <c:v>7.6620370370408405E-2</c:v>
                </c:pt>
                <c:pt idx="6621">
                  <c:v>7.66319444444825E-2</c:v>
                </c:pt>
                <c:pt idx="6622">
                  <c:v>7.6643518518556594E-2</c:v>
                </c:pt>
                <c:pt idx="6623">
                  <c:v>7.6655092592630703E-2</c:v>
                </c:pt>
                <c:pt idx="6624">
                  <c:v>7.6666666666704797E-2</c:v>
                </c:pt>
                <c:pt idx="6625">
                  <c:v>7.6678240740778905E-2</c:v>
                </c:pt>
                <c:pt idx="6626">
                  <c:v>7.6689814814853E-2</c:v>
                </c:pt>
                <c:pt idx="6627">
                  <c:v>7.6701388888927094E-2</c:v>
                </c:pt>
                <c:pt idx="6628">
                  <c:v>7.6712962963001202E-2</c:v>
                </c:pt>
                <c:pt idx="6629">
                  <c:v>7.6724537037075199E-2</c:v>
                </c:pt>
                <c:pt idx="6630">
                  <c:v>7.6736111111149294E-2</c:v>
                </c:pt>
                <c:pt idx="6631">
                  <c:v>7.6747685185223402E-2</c:v>
                </c:pt>
                <c:pt idx="6632">
                  <c:v>7.6759259259297496E-2</c:v>
                </c:pt>
                <c:pt idx="6633">
                  <c:v>7.6770833333371605E-2</c:v>
                </c:pt>
                <c:pt idx="6634">
                  <c:v>7.6782407407445699E-2</c:v>
                </c:pt>
                <c:pt idx="6635">
                  <c:v>7.6793981481519794E-2</c:v>
                </c:pt>
                <c:pt idx="6636">
                  <c:v>7.6805555555593902E-2</c:v>
                </c:pt>
                <c:pt idx="6637">
                  <c:v>7.6817129629667996E-2</c:v>
                </c:pt>
                <c:pt idx="6638">
                  <c:v>7.6828703703742104E-2</c:v>
                </c:pt>
                <c:pt idx="6639">
                  <c:v>7.6840277777816199E-2</c:v>
                </c:pt>
                <c:pt idx="6640">
                  <c:v>7.6851851851890293E-2</c:v>
                </c:pt>
                <c:pt idx="6641">
                  <c:v>7.6863425925964401E-2</c:v>
                </c:pt>
                <c:pt idx="6642">
                  <c:v>7.6875000000038496E-2</c:v>
                </c:pt>
                <c:pt idx="6643">
                  <c:v>7.6886574074112604E-2</c:v>
                </c:pt>
                <c:pt idx="6644">
                  <c:v>7.6898148148186699E-2</c:v>
                </c:pt>
                <c:pt idx="6645">
                  <c:v>7.6909722222260807E-2</c:v>
                </c:pt>
                <c:pt idx="6646">
                  <c:v>7.6921296296334901E-2</c:v>
                </c:pt>
                <c:pt idx="6647">
                  <c:v>7.6932870370408898E-2</c:v>
                </c:pt>
                <c:pt idx="6648">
                  <c:v>7.6944444444483007E-2</c:v>
                </c:pt>
                <c:pt idx="6649">
                  <c:v>7.6956018518557101E-2</c:v>
                </c:pt>
                <c:pt idx="6650">
                  <c:v>7.6967592592631195E-2</c:v>
                </c:pt>
                <c:pt idx="6651">
                  <c:v>7.6979166666705304E-2</c:v>
                </c:pt>
                <c:pt idx="6652">
                  <c:v>7.6990740740779398E-2</c:v>
                </c:pt>
                <c:pt idx="6653">
                  <c:v>7.7002314814853506E-2</c:v>
                </c:pt>
                <c:pt idx="6654">
                  <c:v>7.7013888888927601E-2</c:v>
                </c:pt>
                <c:pt idx="6655">
                  <c:v>7.7025462963001695E-2</c:v>
                </c:pt>
                <c:pt idx="6656">
                  <c:v>7.7037037037075803E-2</c:v>
                </c:pt>
                <c:pt idx="6657">
                  <c:v>7.7048611111149898E-2</c:v>
                </c:pt>
                <c:pt idx="6658">
                  <c:v>7.7060185185224006E-2</c:v>
                </c:pt>
                <c:pt idx="6659">
                  <c:v>7.70717592592981E-2</c:v>
                </c:pt>
                <c:pt idx="6660">
                  <c:v>7.7083333333372195E-2</c:v>
                </c:pt>
                <c:pt idx="6661">
                  <c:v>7.7094907407446303E-2</c:v>
                </c:pt>
                <c:pt idx="6662">
                  <c:v>7.7106481481520397E-2</c:v>
                </c:pt>
                <c:pt idx="6663">
                  <c:v>7.7118055555594506E-2</c:v>
                </c:pt>
                <c:pt idx="6664">
                  <c:v>7.7129629629668503E-2</c:v>
                </c:pt>
                <c:pt idx="6665">
                  <c:v>7.7141203703742597E-2</c:v>
                </c:pt>
                <c:pt idx="6666">
                  <c:v>7.7152777777816706E-2</c:v>
                </c:pt>
                <c:pt idx="6667">
                  <c:v>7.71643518518908E-2</c:v>
                </c:pt>
                <c:pt idx="6668">
                  <c:v>7.7175925925964894E-2</c:v>
                </c:pt>
                <c:pt idx="6669">
                  <c:v>7.7187500000039003E-2</c:v>
                </c:pt>
                <c:pt idx="6670">
                  <c:v>7.7199074074113097E-2</c:v>
                </c:pt>
                <c:pt idx="6671">
                  <c:v>7.7210648148187205E-2</c:v>
                </c:pt>
                <c:pt idx="6672">
                  <c:v>7.72222222222613E-2</c:v>
                </c:pt>
                <c:pt idx="6673">
                  <c:v>7.7233796296335394E-2</c:v>
                </c:pt>
                <c:pt idx="6674">
                  <c:v>7.7245370370409502E-2</c:v>
                </c:pt>
                <c:pt idx="6675">
                  <c:v>7.7256944444483597E-2</c:v>
                </c:pt>
                <c:pt idx="6676">
                  <c:v>7.7268518518557705E-2</c:v>
                </c:pt>
                <c:pt idx="6677">
                  <c:v>7.7280092592631799E-2</c:v>
                </c:pt>
                <c:pt idx="6678">
                  <c:v>7.7291666666705894E-2</c:v>
                </c:pt>
                <c:pt idx="6679">
                  <c:v>7.7303240740780002E-2</c:v>
                </c:pt>
                <c:pt idx="6680">
                  <c:v>7.7314814814854096E-2</c:v>
                </c:pt>
                <c:pt idx="6681">
                  <c:v>7.7326388888928205E-2</c:v>
                </c:pt>
                <c:pt idx="6682">
                  <c:v>7.7337962963002202E-2</c:v>
                </c:pt>
                <c:pt idx="6683">
                  <c:v>7.7349537037076296E-2</c:v>
                </c:pt>
                <c:pt idx="6684">
                  <c:v>7.7361111111150405E-2</c:v>
                </c:pt>
                <c:pt idx="6685">
                  <c:v>7.7372685185224499E-2</c:v>
                </c:pt>
                <c:pt idx="6686">
                  <c:v>7.7384259259298593E-2</c:v>
                </c:pt>
                <c:pt idx="6687">
                  <c:v>7.7395833333372702E-2</c:v>
                </c:pt>
                <c:pt idx="6688">
                  <c:v>7.7407407407446796E-2</c:v>
                </c:pt>
                <c:pt idx="6689">
                  <c:v>7.7418981481520904E-2</c:v>
                </c:pt>
                <c:pt idx="6690">
                  <c:v>7.7430555555594999E-2</c:v>
                </c:pt>
                <c:pt idx="6691">
                  <c:v>7.7442129629669093E-2</c:v>
                </c:pt>
                <c:pt idx="6692">
                  <c:v>7.7453703703743201E-2</c:v>
                </c:pt>
                <c:pt idx="6693">
                  <c:v>7.7465277777817296E-2</c:v>
                </c:pt>
                <c:pt idx="6694">
                  <c:v>7.7476851851891404E-2</c:v>
                </c:pt>
                <c:pt idx="6695">
                  <c:v>7.7488425925965498E-2</c:v>
                </c:pt>
                <c:pt idx="6696">
                  <c:v>7.7500000000039607E-2</c:v>
                </c:pt>
                <c:pt idx="6697">
                  <c:v>7.7511574074113701E-2</c:v>
                </c:pt>
                <c:pt idx="6698">
                  <c:v>7.7523148148187795E-2</c:v>
                </c:pt>
                <c:pt idx="6699">
                  <c:v>7.7534722222261904E-2</c:v>
                </c:pt>
                <c:pt idx="6700">
                  <c:v>7.7546296296335901E-2</c:v>
                </c:pt>
                <c:pt idx="6701">
                  <c:v>7.7557870370409995E-2</c:v>
                </c:pt>
                <c:pt idx="6702">
                  <c:v>7.7569444444484104E-2</c:v>
                </c:pt>
                <c:pt idx="6703">
                  <c:v>7.7581018518558198E-2</c:v>
                </c:pt>
                <c:pt idx="6704">
                  <c:v>7.7592592592632306E-2</c:v>
                </c:pt>
                <c:pt idx="6705">
                  <c:v>7.7604166666706401E-2</c:v>
                </c:pt>
                <c:pt idx="6706">
                  <c:v>7.7615740740780495E-2</c:v>
                </c:pt>
                <c:pt idx="6707">
                  <c:v>7.7627314814854603E-2</c:v>
                </c:pt>
                <c:pt idx="6708">
                  <c:v>7.7638888888928698E-2</c:v>
                </c:pt>
                <c:pt idx="6709">
                  <c:v>7.7650462963002806E-2</c:v>
                </c:pt>
                <c:pt idx="6710">
                  <c:v>7.76620370370769E-2</c:v>
                </c:pt>
                <c:pt idx="6711">
                  <c:v>7.7673611111150995E-2</c:v>
                </c:pt>
                <c:pt idx="6712">
                  <c:v>7.7685185185225103E-2</c:v>
                </c:pt>
                <c:pt idx="6713">
                  <c:v>7.7696759259299197E-2</c:v>
                </c:pt>
                <c:pt idx="6714">
                  <c:v>7.7708333333373306E-2</c:v>
                </c:pt>
                <c:pt idx="6715">
                  <c:v>7.77199074074474E-2</c:v>
                </c:pt>
                <c:pt idx="6716">
                  <c:v>7.7731481481521494E-2</c:v>
                </c:pt>
                <c:pt idx="6717">
                  <c:v>7.7743055555595603E-2</c:v>
                </c:pt>
                <c:pt idx="6718">
                  <c:v>7.77546296296696E-2</c:v>
                </c:pt>
                <c:pt idx="6719">
                  <c:v>7.7766203703743694E-2</c:v>
                </c:pt>
                <c:pt idx="6720">
                  <c:v>7.7777777777817803E-2</c:v>
                </c:pt>
                <c:pt idx="6721">
                  <c:v>7.7789351851891897E-2</c:v>
                </c:pt>
                <c:pt idx="6722">
                  <c:v>7.7800925925966005E-2</c:v>
                </c:pt>
                <c:pt idx="6723">
                  <c:v>7.78125000000401E-2</c:v>
                </c:pt>
                <c:pt idx="6724">
                  <c:v>7.7824074074114194E-2</c:v>
                </c:pt>
                <c:pt idx="6725">
                  <c:v>7.7835648148188302E-2</c:v>
                </c:pt>
                <c:pt idx="6726">
                  <c:v>7.7847222222262397E-2</c:v>
                </c:pt>
                <c:pt idx="6727">
                  <c:v>7.7858796296336505E-2</c:v>
                </c:pt>
                <c:pt idx="6728">
                  <c:v>7.7870370370410599E-2</c:v>
                </c:pt>
                <c:pt idx="6729">
                  <c:v>7.7881944444484694E-2</c:v>
                </c:pt>
                <c:pt idx="6730">
                  <c:v>7.7893518518558802E-2</c:v>
                </c:pt>
                <c:pt idx="6731">
                  <c:v>7.7905092592632896E-2</c:v>
                </c:pt>
                <c:pt idx="6732">
                  <c:v>7.7916666666707005E-2</c:v>
                </c:pt>
                <c:pt idx="6733">
                  <c:v>7.7928240740781099E-2</c:v>
                </c:pt>
                <c:pt idx="6734">
                  <c:v>7.7939814814855193E-2</c:v>
                </c:pt>
                <c:pt idx="6735">
                  <c:v>7.7951388888929302E-2</c:v>
                </c:pt>
                <c:pt idx="6736">
                  <c:v>7.7962962963003299E-2</c:v>
                </c:pt>
                <c:pt idx="6737">
                  <c:v>7.7974537037077393E-2</c:v>
                </c:pt>
                <c:pt idx="6738">
                  <c:v>7.7986111111151502E-2</c:v>
                </c:pt>
                <c:pt idx="6739">
                  <c:v>7.7997685185225596E-2</c:v>
                </c:pt>
                <c:pt idx="6740">
                  <c:v>7.8009259259299704E-2</c:v>
                </c:pt>
                <c:pt idx="6741">
                  <c:v>7.8020833333373799E-2</c:v>
                </c:pt>
                <c:pt idx="6742">
                  <c:v>7.8032407407447907E-2</c:v>
                </c:pt>
                <c:pt idx="6743">
                  <c:v>7.8043981481522001E-2</c:v>
                </c:pt>
                <c:pt idx="6744">
                  <c:v>7.8055555555596096E-2</c:v>
                </c:pt>
                <c:pt idx="6745">
                  <c:v>7.8067129629670204E-2</c:v>
                </c:pt>
                <c:pt idx="6746">
                  <c:v>7.8078703703744298E-2</c:v>
                </c:pt>
                <c:pt idx="6747">
                  <c:v>7.8090277777818407E-2</c:v>
                </c:pt>
                <c:pt idx="6748">
                  <c:v>7.8101851851892501E-2</c:v>
                </c:pt>
                <c:pt idx="6749">
                  <c:v>7.8113425925966595E-2</c:v>
                </c:pt>
                <c:pt idx="6750">
                  <c:v>7.8125000000040704E-2</c:v>
                </c:pt>
                <c:pt idx="6751">
                  <c:v>7.8136574074114798E-2</c:v>
                </c:pt>
                <c:pt idx="6752">
                  <c:v>7.8148148148188906E-2</c:v>
                </c:pt>
                <c:pt idx="6753">
                  <c:v>7.8159722222262903E-2</c:v>
                </c:pt>
                <c:pt idx="6754">
                  <c:v>7.8171296296336998E-2</c:v>
                </c:pt>
                <c:pt idx="6755">
                  <c:v>7.8182870370411106E-2</c:v>
                </c:pt>
                <c:pt idx="6756">
                  <c:v>7.81944444444852E-2</c:v>
                </c:pt>
                <c:pt idx="6757">
                  <c:v>7.8206018518559295E-2</c:v>
                </c:pt>
                <c:pt idx="6758">
                  <c:v>7.8217592592633403E-2</c:v>
                </c:pt>
                <c:pt idx="6759">
                  <c:v>7.8229166666707498E-2</c:v>
                </c:pt>
                <c:pt idx="6760">
                  <c:v>7.8240740740781606E-2</c:v>
                </c:pt>
                <c:pt idx="6761">
                  <c:v>7.82523148148557E-2</c:v>
                </c:pt>
                <c:pt idx="6762">
                  <c:v>7.8263888888929795E-2</c:v>
                </c:pt>
                <c:pt idx="6763">
                  <c:v>7.8275462963003903E-2</c:v>
                </c:pt>
                <c:pt idx="6764">
                  <c:v>7.8287037037077997E-2</c:v>
                </c:pt>
                <c:pt idx="6765">
                  <c:v>7.8298611111152105E-2</c:v>
                </c:pt>
                <c:pt idx="6766">
                  <c:v>7.83101851852262E-2</c:v>
                </c:pt>
                <c:pt idx="6767">
                  <c:v>7.8321759259300294E-2</c:v>
                </c:pt>
                <c:pt idx="6768">
                  <c:v>7.8333333333374403E-2</c:v>
                </c:pt>
                <c:pt idx="6769">
                  <c:v>7.8344907407448497E-2</c:v>
                </c:pt>
                <c:pt idx="6770">
                  <c:v>7.8356481481522605E-2</c:v>
                </c:pt>
                <c:pt idx="6771">
                  <c:v>7.8368055555596602E-2</c:v>
                </c:pt>
                <c:pt idx="6772">
                  <c:v>7.8379629629670697E-2</c:v>
                </c:pt>
                <c:pt idx="6773">
                  <c:v>7.8391203703744805E-2</c:v>
                </c:pt>
                <c:pt idx="6774">
                  <c:v>7.8402777777818899E-2</c:v>
                </c:pt>
                <c:pt idx="6775">
                  <c:v>7.8414351851892994E-2</c:v>
                </c:pt>
                <c:pt idx="6776">
                  <c:v>7.8425925925967102E-2</c:v>
                </c:pt>
                <c:pt idx="6777">
                  <c:v>7.8437500000041196E-2</c:v>
                </c:pt>
                <c:pt idx="6778">
                  <c:v>7.8449074074115305E-2</c:v>
                </c:pt>
                <c:pt idx="6779">
                  <c:v>7.8460648148189399E-2</c:v>
                </c:pt>
                <c:pt idx="6780">
                  <c:v>7.8472222222263494E-2</c:v>
                </c:pt>
                <c:pt idx="6781">
                  <c:v>7.8483796296337602E-2</c:v>
                </c:pt>
                <c:pt idx="6782">
                  <c:v>7.8495370370411696E-2</c:v>
                </c:pt>
                <c:pt idx="6783">
                  <c:v>7.8506944444485804E-2</c:v>
                </c:pt>
                <c:pt idx="6784">
                  <c:v>7.8518518518559899E-2</c:v>
                </c:pt>
                <c:pt idx="6785">
                  <c:v>7.8530092592633993E-2</c:v>
                </c:pt>
                <c:pt idx="6786">
                  <c:v>7.8541666666708101E-2</c:v>
                </c:pt>
                <c:pt idx="6787">
                  <c:v>7.8553240740782196E-2</c:v>
                </c:pt>
                <c:pt idx="6788">
                  <c:v>7.8564814814856304E-2</c:v>
                </c:pt>
                <c:pt idx="6789">
                  <c:v>7.8576388888930301E-2</c:v>
                </c:pt>
                <c:pt idx="6790">
                  <c:v>7.8587962963004396E-2</c:v>
                </c:pt>
                <c:pt idx="6791">
                  <c:v>7.8599537037078504E-2</c:v>
                </c:pt>
                <c:pt idx="6792">
                  <c:v>7.8611111111152598E-2</c:v>
                </c:pt>
                <c:pt idx="6793">
                  <c:v>7.8622685185226707E-2</c:v>
                </c:pt>
                <c:pt idx="6794">
                  <c:v>7.8634259259300801E-2</c:v>
                </c:pt>
                <c:pt idx="6795">
                  <c:v>7.8645833333374895E-2</c:v>
                </c:pt>
                <c:pt idx="6796">
                  <c:v>7.8657407407449004E-2</c:v>
                </c:pt>
                <c:pt idx="6797">
                  <c:v>7.8668981481523098E-2</c:v>
                </c:pt>
                <c:pt idx="6798">
                  <c:v>7.8680555555597206E-2</c:v>
                </c:pt>
                <c:pt idx="6799">
                  <c:v>7.8692129629671301E-2</c:v>
                </c:pt>
                <c:pt idx="6800">
                  <c:v>7.8703703703745395E-2</c:v>
                </c:pt>
                <c:pt idx="6801">
                  <c:v>7.8715277777819503E-2</c:v>
                </c:pt>
                <c:pt idx="6802">
                  <c:v>7.8726851851893598E-2</c:v>
                </c:pt>
                <c:pt idx="6803">
                  <c:v>7.8738425925967706E-2</c:v>
                </c:pt>
                <c:pt idx="6804">
                  <c:v>7.87500000000418E-2</c:v>
                </c:pt>
                <c:pt idx="6805">
                  <c:v>7.8761574074115895E-2</c:v>
                </c:pt>
                <c:pt idx="6806">
                  <c:v>7.8773148148190003E-2</c:v>
                </c:pt>
                <c:pt idx="6807">
                  <c:v>7.8784722222264E-2</c:v>
                </c:pt>
                <c:pt idx="6808">
                  <c:v>7.8796296296338095E-2</c:v>
                </c:pt>
                <c:pt idx="6809">
                  <c:v>7.8807870370412203E-2</c:v>
                </c:pt>
                <c:pt idx="6810">
                  <c:v>7.8819444444486297E-2</c:v>
                </c:pt>
                <c:pt idx="6811">
                  <c:v>7.8831018518560406E-2</c:v>
                </c:pt>
                <c:pt idx="6812">
                  <c:v>7.88425925926345E-2</c:v>
                </c:pt>
                <c:pt idx="6813">
                  <c:v>7.8854166666708594E-2</c:v>
                </c:pt>
                <c:pt idx="6814">
                  <c:v>7.8865740740782703E-2</c:v>
                </c:pt>
                <c:pt idx="6815">
                  <c:v>7.8877314814856797E-2</c:v>
                </c:pt>
                <c:pt idx="6816">
                  <c:v>7.8888888888930905E-2</c:v>
                </c:pt>
                <c:pt idx="6817">
                  <c:v>7.8900462963005E-2</c:v>
                </c:pt>
                <c:pt idx="6818">
                  <c:v>7.8912037037079094E-2</c:v>
                </c:pt>
                <c:pt idx="6819">
                  <c:v>7.8923611111153202E-2</c:v>
                </c:pt>
                <c:pt idx="6820">
                  <c:v>7.8935185185227297E-2</c:v>
                </c:pt>
                <c:pt idx="6821">
                  <c:v>7.8946759259301405E-2</c:v>
                </c:pt>
                <c:pt idx="6822">
                  <c:v>7.8958333333375499E-2</c:v>
                </c:pt>
                <c:pt idx="6823">
                  <c:v>7.8969907407449594E-2</c:v>
                </c:pt>
                <c:pt idx="6824">
                  <c:v>7.8981481481523702E-2</c:v>
                </c:pt>
                <c:pt idx="6825">
                  <c:v>7.8993055555597699E-2</c:v>
                </c:pt>
                <c:pt idx="6826">
                  <c:v>7.9004629629671794E-2</c:v>
                </c:pt>
                <c:pt idx="6827">
                  <c:v>7.9016203703745902E-2</c:v>
                </c:pt>
                <c:pt idx="6828">
                  <c:v>7.9027777777819996E-2</c:v>
                </c:pt>
                <c:pt idx="6829">
                  <c:v>7.9039351851894105E-2</c:v>
                </c:pt>
                <c:pt idx="6830">
                  <c:v>7.9050925925968199E-2</c:v>
                </c:pt>
                <c:pt idx="6831">
                  <c:v>7.9062500000042293E-2</c:v>
                </c:pt>
                <c:pt idx="6832">
                  <c:v>7.9074074074116402E-2</c:v>
                </c:pt>
                <c:pt idx="6833">
                  <c:v>7.9085648148190496E-2</c:v>
                </c:pt>
                <c:pt idx="6834">
                  <c:v>7.9097222222264604E-2</c:v>
                </c:pt>
                <c:pt idx="6835">
                  <c:v>7.9108796296338699E-2</c:v>
                </c:pt>
                <c:pt idx="6836">
                  <c:v>7.9120370370412793E-2</c:v>
                </c:pt>
                <c:pt idx="6837">
                  <c:v>7.9131944444486901E-2</c:v>
                </c:pt>
                <c:pt idx="6838">
                  <c:v>7.9143518518560996E-2</c:v>
                </c:pt>
                <c:pt idx="6839">
                  <c:v>7.9155092592635104E-2</c:v>
                </c:pt>
                <c:pt idx="6840">
                  <c:v>7.9166666666709198E-2</c:v>
                </c:pt>
                <c:pt idx="6841">
                  <c:v>7.9178240740783307E-2</c:v>
                </c:pt>
                <c:pt idx="6842">
                  <c:v>7.9189814814857401E-2</c:v>
                </c:pt>
                <c:pt idx="6843">
                  <c:v>7.9201388888931398E-2</c:v>
                </c:pt>
                <c:pt idx="6844">
                  <c:v>7.9212962963005507E-2</c:v>
                </c:pt>
                <c:pt idx="6845">
                  <c:v>7.9224537037079601E-2</c:v>
                </c:pt>
                <c:pt idx="6846">
                  <c:v>7.9236111111153695E-2</c:v>
                </c:pt>
                <c:pt idx="6847">
                  <c:v>7.9247685185227804E-2</c:v>
                </c:pt>
                <c:pt idx="6848">
                  <c:v>7.9259259259301898E-2</c:v>
                </c:pt>
                <c:pt idx="6849">
                  <c:v>7.9270833333376006E-2</c:v>
                </c:pt>
                <c:pt idx="6850">
                  <c:v>7.9282407407450101E-2</c:v>
                </c:pt>
                <c:pt idx="6851">
                  <c:v>7.9293981481524195E-2</c:v>
                </c:pt>
                <c:pt idx="6852">
                  <c:v>7.9305555555598303E-2</c:v>
                </c:pt>
                <c:pt idx="6853">
                  <c:v>7.9317129629672398E-2</c:v>
                </c:pt>
                <c:pt idx="6854">
                  <c:v>7.9328703703746506E-2</c:v>
                </c:pt>
                <c:pt idx="6855">
                  <c:v>7.93402777778206E-2</c:v>
                </c:pt>
                <c:pt idx="6856">
                  <c:v>7.9351851851894695E-2</c:v>
                </c:pt>
                <c:pt idx="6857">
                  <c:v>7.9363425925968803E-2</c:v>
                </c:pt>
                <c:pt idx="6858">
                  <c:v>7.9375000000042897E-2</c:v>
                </c:pt>
                <c:pt idx="6859">
                  <c:v>7.9386574074117006E-2</c:v>
                </c:pt>
                <c:pt idx="6860">
                  <c:v>7.9398148148191003E-2</c:v>
                </c:pt>
                <c:pt idx="6861">
                  <c:v>7.9409722222265097E-2</c:v>
                </c:pt>
                <c:pt idx="6862">
                  <c:v>7.9421296296339206E-2</c:v>
                </c:pt>
                <c:pt idx="6863">
                  <c:v>7.94328703704133E-2</c:v>
                </c:pt>
                <c:pt idx="6864">
                  <c:v>7.9444444444487394E-2</c:v>
                </c:pt>
                <c:pt idx="6865">
                  <c:v>7.9456018518561503E-2</c:v>
                </c:pt>
                <c:pt idx="6866">
                  <c:v>7.9467592592635597E-2</c:v>
                </c:pt>
                <c:pt idx="6867">
                  <c:v>7.9479166666709705E-2</c:v>
                </c:pt>
                <c:pt idx="6868">
                  <c:v>7.94907407407838E-2</c:v>
                </c:pt>
                <c:pt idx="6869">
                  <c:v>7.9502314814857894E-2</c:v>
                </c:pt>
                <c:pt idx="6870">
                  <c:v>7.9513888888932002E-2</c:v>
                </c:pt>
                <c:pt idx="6871">
                  <c:v>7.9525462963006097E-2</c:v>
                </c:pt>
                <c:pt idx="6872">
                  <c:v>7.9537037037080205E-2</c:v>
                </c:pt>
                <c:pt idx="6873">
                  <c:v>7.9548611111154299E-2</c:v>
                </c:pt>
                <c:pt idx="6874">
                  <c:v>7.9560185185228394E-2</c:v>
                </c:pt>
                <c:pt idx="6875">
                  <c:v>7.9571759259302502E-2</c:v>
                </c:pt>
                <c:pt idx="6876">
                  <c:v>7.9583333333376596E-2</c:v>
                </c:pt>
                <c:pt idx="6877">
                  <c:v>7.9594907407450705E-2</c:v>
                </c:pt>
                <c:pt idx="6878">
                  <c:v>7.9606481481524702E-2</c:v>
                </c:pt>
                <c:pt idx="6879">
                  <c:v>7.9618055555598796E-2</c:v>
                </c:pt>
                <c:pt idx="6880">
                  <c:v>7.9629629629672904E-2</c:v>
                </c:pt>
                <c:pt idx="6881">
                  <c:v>7.9641203703746999E-2</c:v>
                </c:pt>
                <c:pt idx="6882">
                  <c:v>7.9652777777821093E-2</c:v>
                </c:pt>
                <c:pt idx="6883">
                  <c:v>7.9664351851895202E-2</c:v>
                </c:pt>
                <c:pt idx="6884">
                  <c:v>7.9675925925969296E-2</c:v>
                </c:pt>
                <c:pt idx="6885">
                  <c:v>7.9687500000043404E-2</c:v>
                </c:pt>
                <c:pt idx="6886">
                  <c:v>7.9699074074117499E-2</c:v>
                </c:pt>
                <c:pt idx="6887">
                  <c:v>7.9710648148191607E-2</c:v>
                </c:pt>
                <c:pt idx="6888">
                  <c:v>7.9722222222265701E-2</c:v>
                </c:pt>
                <c:pt idx="6889">
                  <c:v>7.9733796296339796E-2</c:v>
                </c:pt>
                <c:pt idx="6890">
                  <c:v>7.9745370370413904E-2</c:v>
                </c:pt>
                <c:pt idx="6891">
                  <c:v>7.9756944444487998E-2</c:v>
                </c:pt>
                <c:pt idx="6892">
                  <c:v>7.9768518518562107E-2</c:v>
                </c:pt>
                <c:pt idx="6893">
                  <c:v>7.9780092592636201E-2</c:v>
                </c:pt>
                <c:pt idx="6894">
                  <c:v>7.9791666666710295E-2</c:v>
                </c:pt>
                <c:pt idx="6895">
                  <c:v>7.9803240740784404E-2</c:v>
                </c:pt>
                <c:pt idx="6896">
                  <c:v>7.9814814814858401E-2</c:v>
                </c:pt>
                <c:pt idx="6897">
                  <c:v>7.9826388888932495E-2</c:v>
                </c:pt>
                <c:pt idx="6898">
                  <c:v>7.9837962963006603E-2</c:v>
                </c:pt>
                <c:pt idx="6899">
                  <c:v>7.9849537037080698E-2</c:v>
                </c:pt>
                <c:pt idx="6900">
                  <c:v>7.9861111111154806E-2</c:v>
                </c:pt>
                <c:pt idx="6901">
                  <c:v>7.98726851852289E-2</c:v>
                </c:pt>
                <c:pt idx="6902">
                  <c:v>7.9884259259302995E-2</c:v>
                </c:pt>
                <c:pt idx="6903">
                  <c:v>7.9895833333377103E-2</c:v>
                </c:pt>
                <c:pt idx="6904">
                  <c:v>7.9907407407451198E-2</c:v>
                </c:pt>
                <c:pt idx="6905">
                  <c:v>7.9918981481525306E-2</c:v>
                </c:pt>
                <c:pt idx="6906">
                  <c:v>7.99305555555994E-2</c:v>
                </c:pt>
                <c:pt idx="6907">
                  <c:v>7.9942129629673495E-2</c:v>
                </c:pt>
                <c:pt idx="6908">
                  <c:v>7.9953703703747603E-2</c:v>
                </c:pt>
                <c:pt idx="6909">
                  <c:v>7.9965277777821697E-2</c:v>
                </c:pt>
                <c:pt idx="6910">
                  <c:v>7.9976851851895805E-2</c:v>
                </c:pt>
                <c:pt idx="6911">
                  <c:v>7.99884259259699E-2</c:v>
                </c:pt>
                <c:pt idx="6912">
                  <c:v>8.0000000000043994E-2</c:v>
                </c:pt>
                <c:pt idx="6913">
                  <c:v>8.0011574074118103E-2</c:v>
                </c:pt>
                <c:pt idx="6914">
                  <c:v>8.00231481481921E-2</c:v>
                </c:pt>
                <c:pt idx="6915">
                  <c:v>8.0034722222266194E-2</c:v>
                </c:pt>
                <c:pt idx="6916">
                  <c:v>8.0046296296340302E-2</c:v>
                </c:pt>
                <c:pt idx="6917">
                  <c:v>8.0057870370414397E-2</c:v>
                </c:pt>
                <c:pt idx="6918">
                  <c:v>8.0069444444488505E-2</c:v>
                </c:pt>
                <c:pt idx="6919">
                  <c:v>8.0081018518562599E-2</c:v>
                </c:pt>
                <c:pt idx="6920">
                  <c:v>8.0092592592636694E-2</c:v>
                </c:pt>
                <c:pt idx="6921">
                  <c:v>8.0104166666710802E-2</c:v>
                </c:pt>
                <c:pt idx="6922">
                  <c:v>8.0115740740784896E-2</c:v>
                </c:pt>
                <c:pt idx="6923">
                  <c:v>8.0127314814859005E-2</c:v>
                </c:pt>
                <c:pt idx="6924">
                  <c:v>8.0138888888933099E-2</c:v>
                </c:pt>
                <c:pt idx="6925">
                  <c:v>8.0150462963007194E-2</c:v>
                </c:pt>
                <c:pt idx="6926">
                  <c:v>8.0162037037081302E-2</c:v>
                </c:pt>
                <c:pt idx="6927">
                  <c:v>8.0173611111155396E-2</c:v>
                </c:pt>
                <c:pt idx="6928">
                  <c:v>8.0185185185229504E-2</c:v>
                </c:pt>
                <c:pt idx="6929">
                  <c:v>8.0196759259303599E-2</c:v>
                </c:pt>
                <c:pt idx="6930">
                  <c:v>8.0208333333377693E-2</c:v>
                </c:pt>
                <c:pt idx="6931">
                  <c:v>8.0219907407451801E-2</c:v>
                </c:pt>
                <c:pt idx="6932">
                  <c:v>8.0231481481525799E-2</c:v>
                </c:pt>
                <c:pt idx="6933">
                  <c:v>8.0243055555599893E-2</c:v>
                </c:pt>
                <c:pt idx="6934">
                  <c:v>8.0254629629674001E-2</c:v>
                </c:pt>
                <c:pt idx="6935">
                  <c:v>8.0266203703748096E-2</c:v>
                </c:pt>
                <c:pt idx="6936">
                  <c:v>8.0277777777822204E-2</c:v>
                </c:pt>
                <c:pt idx="6937">
                  <c:v>8.0289351851896298E-2</c:v>
                </c:pt>
                <c:pt idx="6938">
                  <c:v>8.0300925925970407E-2</c:v>
                </c:pt>
                <c:pt idx="6939">
                  <c:v>8.0312500000044501E-2</c:v>
                </c:pt>
                <c:pt idx="6940">
                  <c:v>8.0324074074118595E-2</c:v>
                </c:pt>
                <c:pt idx="6941">
                  <c:v>8.0335648148192704E-2</c:v>
                </c:pt>
                <c:pt idx="6942">
                  <c:v>8.0347222222266798E-2</c:v>
                </c:pt>
                <c:pt idx="6943">
                  <c:v>8.0358796296340906E-2</c:v>
                </c:pt>
                <c:pt idx="6944">
                  <c:v>8.0370370370415001E-2</c:v>
                </c:pt>
                <c:pt idx="6945">
                  <c:v>8.0381944444489095E-2</c:v>
                </c:pt>
                <c:pt idx="6946">
                  <c:v>8.0393518518563203E-2</c:v>
                </c:pt>
                <c:pt idx="6947">
                  <c:v>8.0405092592637298E-2</c:v>
                </c:pt>
                <c:pt idx="6948">
                  <c:v>8.0416666666711406E-2</c:v>
                </c:pt>
                <c:pt idx="6949">
                  <c:v>8.0428240740785403E-2</c:v>
                </c:pt>
                <c:pt idx="6950">
                  <c:v>8.0439814814859498E-2</c:v>
                </c:pt>
                <c:pt idx="6951">
                  <c:v>8.0451388888933606E-2</c:v>
                </c:pt>
                <c:pt idx="6952">
                  <c:v>8.04629629630077E-2</c:v>
                </c:pt>
                <c:pt idx="6953">
                  <c:v>8.0474537037081795E-2</c:v>
                </c:pt>
                <c:pt idx="6954">
                  <c:v>8.0486111111155903E-2</c:v>
                </c:pt>
                <c:pt idx="6955">
                  <c:v>8.0497685185229997E-2</c:v>
                </c:pt>
                <c:pt idx="6956">
                  <c:v>8.0509259259304106E-2</c:v>
                </c:pt>
                <c:pt idx="6957">
                  <c:v>8.05208333333782E-2</c:v>
                </c:pt>
                <c:pt idx="6958">
                  <c:v>8.0532407407452294E-2</c:v>
                </c:pt>
                <c:pt idx="6959">
                  <c:v>8.0543981481526403E-2</c:v>
                </c:pt>
                <c:pt idx="6960">
                  <c:v>8.0555555555600497E-2</c:v>
                </c:pt>
                <c:pt idx="6961">
                  <c:v>8.0567129629674605E-2</c:v>
                </c:pt>
                <c:pt idx="6962">
                  <c:v>8.05787037037487E-2</c:v>
                </c:pt>
                <c:pt idx="6963">
                  <c:v>8.0590277777822794E-2</c:v>
                </c:pt>
                <c:pt idx="6964">
                  <c:v>8.0601851851896902E-2</c:v>
                </c:pt>
                <c:pt idx="6965">
                  <c:v>8.0613425925970997E-2</c:v>
                </c:pt>
                <c:pt idx="6966">
                  <c:v>8.0625000000045105E-2</c:v>
                </c:pt>
                <c:pt idx="6967">
                  <c:v>8.0636574074119102E-2</c:v>
                </c:pt>
                <c:pt idx="6968">
                  <c:v>8.0648148148193197E-2</c:v>
                </c:pt>
                <c:pt idx="6969">
                  <c:v>8.0659722222267305E-2</c:v>
                </c:pt>
                <c:pt idx="6970">
                  <c:v>8.0671296296341399E-2</c:v>
                </c:pt>
                <c:pt idx="6971">
                  <c:v>8.0682870370415494E-2</c:v>
                </c:pt>
                <c:pt idx="6972">
                  <c:v>8.0694444444489602E-2</c:v>
                </c:pt>
                <c:pt idx="6973">
                  <c:v>8.0706018518563696E-2</c:v>
                </c:pt>
                <c:pt idx="6974">
                  <c:v>8.0717592592637805E-2</c:v>
                </c:pt>
                <c:pt idx="6975">
                  <c:v>8.0729166666711899E-2</c:v>
                </c:pt>
                <c:pt idx="6976">
                  <c:v>8.0740740740785993E-2</c:v>
                </c:pt>
                <c:pt idx="6977">
                  <c:v>8.0752314814860102E-2</c:v>
                </c:pt>
                <c:pt idx="6978">
                  <c:v>8.0763888888934196E-2</c:v>
                </c:pt>
                <c:pt idx="6979">
                  <c:v>8.0775462963008304E-2</c:v>
                </c:pt>
                <c:pt idx="6980">
                  <c:v>8.0787037037082399E-2</c:v>
                </c:pt>
                <c:pt idx="6981">
                  <c:v>8.0798611111156493E-2</c:v>
                </c:pt>
                <c:pt idx="6982">
                  <c:v>8.0810185185230601E-2</c:v>
                </c:pt>
                <c:pt idx="6983">
                  <c:v>8.0821759259304696E-2</c:v>
                </c:pt>
                <c:pt idx="6984">
                  <c:v>8.0833333333378804E-2</c:v>
                </c:pt>
                <c:pt idx="6985">
                  <c:v>8.0844907407452801E-2</c:v>
                </c:pt>
                <c:pt idx="6986">
                  <c:v>8.0856481481526896E-2</c:v>
                </c:pt>
                <c:pt idx="6987">
                  <c:v>8.0868055555601004E-2</c:v>
                </c:pt>
                <c:pt idx="6988">
                  <c:v>8.0879629629675098E-2</c:v>
                </c:pt>
                <c:pt idx="6989">
                  <c:v>8.0891203703749207E-2</c:v>
                </c:pt>
                <c:pt idx="6990">
                  <c:v>8.0902777777823301E-2</c:v>
                </c:pt>
                <c:pt idx="6991">
                  <c:v>8.0914351851897395E-2</c:v>
                </c:pt>
                <c:pt idx="6992">
                  <c:v>8.0925925925971504E-2</c:v>
                </c:pt>
                <c:pt idx="6993">
                  <c:v>8.0937500000045598E-2</c:v>
                </c:pt>
                <c:pt idx="6994">
                  <c:v>8.0949074074119706E-2</c:v>
                </c:pt>
                <c:pt idx="6995">
                  <c:v>8.0960648148193801E-2</c:v>
                </c:pt>
                <c:pt idx="6996">
                  <c:v>8.0972222222267895E-2</c:v>
                </c:pt>
                <c:pt idx="6997">
                  <c:v>8.0983796296342003E-2</c:v>
                </c:pt>
                <c:pt idx="6998">
                  <c:v>8.0995370370416098E-2</c:v>
                </c:pt>
                <c:pt idx="6999">
                  <c:v>8.1006944444490206E-2</c:v>
                </c:pt>
                <c:pt idx="7000">
                  <c:v>8.10185185185643E-2</c:v>
                </c:pt>
                <c:pt idx="7001">
                  <c:v>8.1030092592638395E-2</c:v>
                </c:pt>
                <c:pt idx="7002">
                  <c:v>8.1041666666712503E-2</c:v>
                </c:pt>
                <c:pt idx="7003">
                  <c:v>8.10532407407865E-2</c:v>
                </c:pt>
                <c:pt idx="7004">
                  <c:v>8.1064814814860595E-2</c:v>
                </c:pt>
                <c:pt idx="7005">
                  <c:v>8.1076388888934703E-2</c:v>
                </c:pt>
                <c:pt idx="7006">
                  <c:v>8.1087962963008797E-2</c:v>
                </c:pt>
                <c:pt idx="7007">
                  <c:v>8.1099537037082906E-2</c:v>
                </c:pt>
                <c:pt idx="7008">
                  <c:v>8.1111111111157E-2</c:v>
                </c:pt>
                <c:pt idx="7009">
                  <c:v>8.1122685185231094E-2</c:v>
                </c:pt>
                <c:pt idx="7010">
                  <c:v>8.1134259259305203E-2</c:v>
                </c:pt>
                <c:pt idx="7011">
                  <c:v>8.1145833333379297E-2</c:v>
                </c:pt>
                <c:pt idx="7012">
                  <c:v>8.1157407407453405E-2</c:v>
                </c:pt>
                <c:pt idx="7013">
                  <c:v>8.11689814815275E-2</c:v>
                </c:pt>
                <c:pt idx="7014">
                  <c:v>8.1180555555601594E-2</c:v>
                </c:pt>
                <c:pt idx="7015">
                  <c:v>8.1192129629675702E-2</c:v>
                </c:pt>
                <c:pt idx="7016">
                  <c:v>8.1203703703749797E-2</c:v>
                </c:pt>
                <c:pt idx="7017">
                  <c:v>8.1215277777823905E-2</c:v>
                </c:pt>
                <c:pt idx="7018">
                  <c:v>8.1226851851897999E-2</c:v>
                </c:pt>
                <c:pt idx="7019">
                  <c:v>8.1238425925972094E-2</c:v>
                </c:pt>
                <c:pt idx="7020">
                  <c:v>8.1250000000046202E-2</c:v>
                </c:pt>
                <c:pt idx="7021">
                  <c:v>8.1261574074120199E-2</c:v>
                </c:pt>
                <c:pt idx="7022">
                  <c:v>8.1273148148194294E-2</c:v>
                </c:pt>
                <c:pt idx="7023">
                  <c:v>8.1284722222268402E-2</c:v>
                </c:pt>
                <c:pt idx="7024">
                  <c:v>8.1296296296342496E-2</c:v>
                </c:pt>
                <c:pt idx="7025">
                  <c:v>8.1307870370416604E-2</c:v>
                </c:pt>
                <c:pt idx="7026">
                  <c:v>8.1319444444490699E-2</c:v>
                </c:pt>
                <c:pt idx="7027">
                  <c:v>8.1331018518564793E-2</c:v>
                </c:pt>
                <c:pt idx="7028">
                  <c:v>8.1342592592638902E-2</c:v>
                </c:pt>
                <c:pt idx="7029">
                  <c:v>8.1354166666712996E-2</c:v>
                </c:pt>
                <c:pt idx="7030">
                  <c:v>8.1365740740787104E-2</c:v>
                </c:pt>
                <c:pt idx="7031">
                  <c:v>8.1377314814861199E-2</c:v>
                </c:pt>
                <c:pt idx="7032">
                  <c:v>8.1388888888935307E-2</c:v>
                </c:pt>
                <c:pt idx="7033">
                  <c:v>8.1400462963009401E-2</c:v>
                </c:pt>
                <c:pt idx="7034">
                  <c:v>8.1412037037083496E-2</c:v>
                </c:pt>
                <c:pt idx="7035">
                  <c:v>8.1423611111157604E-2</c:v>
                </c:pt>
                <c:pt idx="7036">
                  <c:v>8.1435185185231698E-2</c:v>
                </c:pt>
                <c:pt idx="7037">
                  <c:v>8.1446759259305807E-2</c:v>
                </c:pt>
                <c:pt idx="7038">
                  <c:v>8.1458333333379804E-2</c:v>
                </c:pt>
                <c:pt idx="7039">
                  <c:v>8.1469907407453898E-2</c:v>
                </c:pt>
                <c:pt idx="7040">
                  <c:v>8.1481481481528006E-2</c:v>
                </c:pt>
                <c:pt idx="7041">
                  <c:v>8.1493055555602101E-2</c:v>
                </c:pt>
                <c:pt idx="7042">
                  <c:v>8.1504629629676195E-2</c:v>
                </c:pt>
                <c:pt idx="7043">
                  <c:v>8.1516203703750303E-2</c:v>
                </c:pt>
                <c:pt idx="7044">
                  <c:v>8.1527777777824398E-2</c:v>
                </c:pt>
                <c:pt idx="7045">
                  <c:v>8.1539351851898506E-2</c:v>
                </c:pt>
                <c:pt idx="7046">
                  <c:v>8.15509259259726E-2</c:v>
                </c:pt>
                <c:pt idx="7047">
                  <c:v>8.1562500000046695E-2</c:v>
                </c:pt>
                <c:pt idx="7048">
                  <c:v>8.1574074074120803E-2</c:v>
                </c:pt>
                <c:pt idx="7049">
                  <c:v>8.1585648148194898E-2</c:v>
                </c:pt>
                <c:pt idx="7050">
                  <c:v>8.1597222222269006E-2</c:v>
                </c:pt>
                <c:pt idx="7051">
                  <c:v>8.16087962963431E-2</c:v>
                </c:pt>
                <c:pt idx="7052">
                  <c:v>8.1620370370417195E-2</c:v>
                </c:pt>
                <c:pt idx="7053">
                  <c:v>8.1631944444491303E-2</c:v>
                </c:pt>
                <c:pt idx="7054">
                  <c:v>8.1643518518565397E-2</c:v>
                </c:pt>
                <c:pt idx="7055">
                  <c:v>8.1655092592639505E-2</c:v>
                </c:pt>
                <c:pt idx="7056">
                  <c:v>8.1666666666713503E-2</c:v>
                </c:pt>
                <c:pt idx="7057">
                  <c:v>8.1678240740787597E-2</c:v>
                </c:pt>
                <c:pt idx="7058">
                  <c:v>8.1689814814861705E-2</c:v>
                </c:pt>
                <c:pt idx="7059">
                  <c:v>8.17013888889358E-2</c:v>
                </c:pt>
                <c:pt idx="7060">
                  <c:v>8.1712962963009894E-2</c:v>
                </c:pt>
                <c:pt idx="7061">
                  <c:v>8.1724537037084002E-2</c:v>
                </c:pt>
                <c:pt idx="7062">
                  <c:v>8.1736111111158097E-2</c:v>
                </c:pt>
                <c:pt idx="7063">
                  <c:v>8.1747685185232205E-2</c:v>
                </c:pt>
                <c:pt idx="7064">
                  <c:v>8.1759259259306299E-2</c:v>
                </c:pt>
                <c:pt idx="7065">
                  <c:v>8.1770833333380394E-2</c:v>
                </c:pt>
                <c:pt idx="7066">
                  <c:v>8.1782407407454502E-2</c:v>
                </c:pt>
                <c:pt idx="7067">
                  <c:v>8.1793981481528596E-2</c:v>
                </c:pt>
                <c:pt idx="7068">
                  <c:v>8.1805555555602705E-2</c:v>
                </c:pt>
                <c:pt idx="7069">
                  <c:v>8.1817129629676799E-2</c:v>
                </c:pt>
                <c:pt idx="7070">
                  <c:v>8.1828703703750894E-2</c:v>
                </c:pt>
                <c:pt idx="7071">
                  <c:v>8.1840277777825002E-2</c:v>
                </c:pt>
                <c:pt idx="7072">
                  <c:v>8.1851851851899096E-2</c:v>
                </c:pt>
                <c:pt idx="7073">
                  <c:v>8.1863425925973204E-2</c:v>
                </c:pt>
                <c:pt idx="7074">
                  <c:v>8.1875000000047202E-2</c:v>
                </c:pt>
                <c:pt idx="7075">
                  <c:v>8.1886574074121296E-2</c:v>
                </c:pt>
                <c:pt idx="7076">
                  <c:v>8.1898148148195404E-2</c:v>
                </c:pt>
                <c:pt idx="7077">
                  <c:v>8.1909722222269499E-2</c:v>
                </c:pt>
                <c:pt idx="7078">
                  <c:v>8.1921296296343593E-2</c:v>
                </c:pt>
                <c:pt idx="7079">
                  <c:v>8.1932870370417701E-2</c:v>
                </c:pt>
                <c:pt idx="7080">
                  <c:v>8.1944444444491796E-2</c:v>
                </c:pt>
                <c:pt idx="7081">
                  <c:v>8.1956018518565904E-2</c:v>
                </c:pt>
                <c:pt idx="7082">
                  <c:v>8.1967592592639998E-2</c:v>
                </c:pt>
                <c:pt idx="7083">
                  <c:v>8.1979166666714107E-2</c:v>
                </c:pt>
                <c:pt idx="7084">
                  <c:v>8.1990740740788201E-2</c:v>
                </c:pt>
                <c:pt idx="7085">
                  <c:v>8.2002314814862295E-2</c:v>
                </c:pt>
                <c:pt idx="7086">
                  <c:v>8.2013888888936404E-2</c:v>
                </c:pt>
                <c:pt idx="7087">
                  <c:v>8.2025462963010498E-2</c:v>
                </c:pt>
                <c:pt idx="7088">
                  <c:v>8.2037037037084606E-2</c:v>
                </c:pt>
                <c:pt idx="7089">
                  <c:v>8.2048611111158701E-2</c:v>
                </c:pt>
                <c:pt idx="7090">
                  <c:v>8.2060185185232795E-2</c:v>
                </c:pt>
                <c:pt idx="7091">
                  <c:v>8.2071759259306903E-2</c:v>
                </c:pt>
                <c:pt idx="7092">
                  <c:v>8.2083333333380901E-2</c:v>
                </c:pt>
                <c:pt idx="7093">
                  <c:v>8.2094907407454995E-2</c:v>
                </c:pt>
                <c:pt idx="7094">
                  <c:v>8.2106481481529103E-2</c:v>
                </c:pt>
                <c:pt idx="7095">
                  <c:v>8.2118055555603198E-2</c:v>
                </c:pt>
                <c:pt idx="7096">
                  <c:v>8.2129629629677306E-2</c:v>
                </c:pt>
                <c:pt idx="7097">
                  <c:v>8.21412037037514E-2</c:v>
                </c:pt>
                <c:pt idx="7098">
                  <c:v>8.2152777777825495E-2</c:v>
                </c:pt>
                <c:pt idx="7099">
                  <c:v>8.2164351851899603E-2</c:v>
                </c:pt>
                <c:pt idx="7100">
                  <c:v>8.2175925925973697E-2</c:v>
                </c:pt>
                <c:pt idx="7101">
                  <c:v>8.2187500000047806E-2</c:v>
                </c:pt>
                <c:pt idx="7102">
                  <c:v>8.21990740741219E-2</c:v>
                </c:pt>
                <c:pt idx="7103">
                  <c:v>8.2210648148195994E-2</c:v>
                </c:pt>
                <c:pt idx="7104">
                  <c:v>8.2222222222270103E-2</c:v>
                </c:pt>
                <c:pt idx="7105">
                  <c:v>8.2233796296344197E-2</c:v>
                </c:pt>
                <c:pt idx="7106">
                  <c:v>8.2245370370418305E-2</c:v>
                </c:pt>
                <c:pt idx="7107">
                  <c:v>8.22569444444924E-2</c:v>
                </c:pt>
                <c:pt idx="7108">
                  <c:v>8.2268518518566494E-2</c:v>
                </c:pt>
                <c:pt idx="7109">
                  <c:v>8.2280092592640602E-2</c:v>
                </c:pt>
                <c:pt idx="7110">
                  <c:v>8.22916666667146E-2</c:v>
                </c:pt>
                <c:pt idx="7111">
                  <c:v>8.2303240740788694E-2</c:v>
                </c:pt>
                <c:pt idx="7112">
                  <c:v>8.2314814814862802E-2</c:v>
                </c:pt>
                <c:pt idx="7113">
                  <c:v>8.2326388888936897E-2</c:v>
                </c:pt>
                <c:pt idx="7114">
                  <c:v>8.2337962963011005E-2</c:v>
                </c:pt>
                <c:pt idx="7115">
                  <c:v>8.2349537037085099E-2</c:v>
                </c:pt>
                <c:pt idx="7116">
                  <c:v>8.2361111111159194E-2</c:v>
                </c:pt>
                <c:pt idx="7117">
                  <c:v>8.2372685185233302E-2</c:v>
                </c:pt>
                <c:pt idx="7118">
                  <c:v>8.2384259259307396E-2</c:v>
                </c:pt>
                <c:pt idx="7119">
                  <c:v>8.2395833333381505E-2</c:v>
                </c:pt>
                <c:pt idx="7120">
                  <c:v>8.2407407407455599E-2</c:v>
                </c:pt>
                <c:pt idx="7121">
                  <c:v>8.2418981481529693E-2</c:v>
                </c:pt>
                <c:pt idx="7122">
                  <c:v>8.2430555555603802E-2</c:v>
                </c:pt>
                <c:pt idx="7123">
                  <c:v>8.2442129629677896E-2</c:v>
                </c:pt>
                <c:pt idx="7124">
                  <c:v>8.2453703703752004E-2</c:v>
                </c:pt>
                <c:pt idx="7125">
                  <c:v>8.2465277777826099E-2</c:v>
                </c:pt>
                <c:pt idx="7126">
                  <c:v>8.2476851851900193E-2</c:v>
                </c:pt>
                <c:pt idx="7127">
                  <c:v>8.2488425925974301E-2</c:v>
                </c:pt>
                <c:pt idx="7128">
                  <c:v>8.2500000000048299E-2</c:v>
                </c:pt>
                <c:pt idx="7129">
                  <c:v>8.2511574074122407E-2</c:v>
                </c:pt>
                <c:pt idx="7130">
                  <c:v>8.2523148148196501E-2</c:v>
                </c:pt>
                <c:pt idx="7131">
                  <c:v>8.2534722222270596E-2</c:v>
                </c:pt>
                <c:pt idx="7132">
                  <c:v>8.2546296296344704E-2</c:v>
                </c:pt>
                <c:pt idx="7133">
                  <c:v>8.2557870370418798E-2</c:v>
                </c:pt>
                <c:pt idx="7134">
                  <c:v>8.2569444444492907E-2</c:v>
                </c:pt>
                <c:pt idx="7135">
                  <c:v>8.2581018518567001E-2</c:v>
                </c:pt>
                <c:pt idx="7136">
                  <c:v>8.2592592592641095E-2</c:v>
                </c:pt>
                <c:pt idx="7137">
                  <c:v>8.2604166666715204E-2</c:v>
                </c:pt>
                <c:pt idx="7138">
                  <c:v>8.2615740740789298E-2</c:v>
                </c:pt>
                <c:pt idx="7139">
                  <c:v>8.2627314814863406E-2</c:v>
                </c:pt>
                <c:pt idx="7140">
                  <c:v>8.2638888888937501E-2</c:v>
                </c:pt>
                <c:pt idx="7141">
                  <c:v>8.2650462963011595E-2</c:v>
                </c:pt>
                <c:pt idx="7142">
                  <c:v>8.2662037037085703E-2</c:v>
                </c:pt>
                <c:pt idx="7143">
                  <c:v>8.2673611111159798E-2</c:v>
                </c:pt>
                <c:pt idx="7144">
                  <c:v>8.2685185185233906E-2</c:v>
                </c:pt>
                <c:pt idx="7145">
                  <c:v>8.2696759259307903E-2</c:v>
                </c:pt>
                <c:pt idx="7146">
                  <c:v>8.2708333333381998E-2</c:v>
                </c:pt>
                <c:pt idx="7147">
                  <c:v>8.2719907407456106E-2</c:v>
                </c:pt>
                <c:pt idx="7148">
                  <c:v>8.27314814815302E-2</c:v>
                </c:pt>
                <c:pt idx="7149">
                  <c:v>8.2743055555604295E-2</c:v>
                </c:pt>
                <c:pt idx="7150">
                  <c:v>8.2754629629678403E-2</c:v>
                </c:pt>
                <c:pt idx="7151">
                  <c:v>8.2766203703752497E-2</c:v>
                </c:pt>
                <c:pt idx="7152">
                  <c:v>8.2777777777826606E-2</c:v>
                </c:pt>
                <c:pt idx="7153">
                  <c:v>8.27893518519007E-2</c:v>
                </c:pt>
                <c:pt idx="7154">
                  <c:v>8.2800925925974794E-2</c:v>
                </c:pt>
                <c:pt idx="7155">
                  <c:v>8.2812500000048903E-2</c:v>
                </c:pt>
                <c:pt idx="7156">
                  <c:v>8.2824074074122997E-2</c:v>
                </c:pt>
                <c:pt idx="7157">
                  <c:v>8.2835648148197105E-2</c:v>
                </c:pt>
                <c:pt idx="7158">
                  <c:v>8.28472222222712E-2</c:v>
                </c:pt>
                <c:pt idx="7159">
                  <c:v>8.2858796296345294E-2</c:v>
                </c:pt>
                <c:pt idx="7160">
                  <c:v>8.2870370370419402E-2</c:v>
                </c:pt>
                <c:pt idx="7161">
                  <c:v>8.2881944444493497E-2</c:v>
                </c:pt>
                <c:pt idx="7162">
                  <c:v>8.2893518518567605E-2</c:v>
                </c:pt>
                <c:pt idx="7163">
                  <c:v>8.2905092592641602E-2</c:v>
                </c:pt>
                <c:pt idx="7164">
                  <c:v>8.2916666666715697E-2</c:v>
                </c:pt>
                <c:pt idx="7165">
                  <c:v>8.2928240740789805E-2</c:v>
                </c:pt>
                <c:pt idx="7166">
                  <c:v>8.2939814814863899E-2</c:v>
                </c:pt>
                <c:pt idx="7167">
                  <c:v>8.2951388888937994E-2</c:v>
                </c:pt>
                <c:pt idx="7168">
                  <c:v>8.2962962963012102E-2</c:v>
                </c:pt>
                <c:pt idx="7169">
                  <c:v>8.2974537037086196E-2</c:v>
                </c:pt>
                <c:pt idx="7170">
                  <c:v>8.2986111111160304E-2</c:v>
                </c:pt>
                <c:pt idx="7171">
                  <c:v>8.2997685185234399E-2</c:v>
                </c:pt>
                <c:pt idx="7172">
                  <c:v>8.3009259259308493E-2</c:v>
                </c:pt>
                <c:pt idx="7173">
                  <c:v>8.3020833333382602E-2</c:v>
                </c:pt>
                <c:pt idx="7174">
                  <c:v>8.3032407407456696E-2</c:v>
                </c:pt>
                <c:pt idx="7175">
                  <c:v>8.3043981481530804E-2</c:v>
                </c:pt>
                <c:pt idx="7176">
                  <c:v>8.3055555555604899E-2</c:v>
                </c:pt>
                <c:pt idx="7177">
                  <c:v>8.3067129629679007E-2</c:v>
                </c:pt>
                <c:pt idx="7178">
                  <c:v>8.3078703703753101E-2</c:v>
                </c:pt>
                <c:pt idx="7179">
                  <c:v>8.3090277777827196E-2</c:v>
                </c:pt>
                <c:pt idx="7180">
                  <c:v>8.3101851851901304E-2</c:v>
                </c:pt>
                <c:pt idx="7181">
                  <c:v>8.3113425925975301E-2</c:v>
                </c:pt>
                <c:pt idx="7182">
                  <c:v>8.3125000000049395E-2</c:v>
                </c:pt>
                <c:pt idx="7183">
                  <c:v>8.3136574074123504E-2</c:v>
                </c:pt>
                <c:pt idx="7184">
                  <c:v>8.3148148148197598E-2</c:v>
                </c:pt>
                <c:pt idx="7185">
                  <c:v>8.3159722222271706E-2</c:v>
                </c:pt>
                <c:pt idx="7186">
                  <c:v>8.3171296296345801E-2</c:v>
                </c:pt>
                <c:pt idx="7187">
                  <c:v>8.3182870370419895E-2</c:v>
                </c:pt>
                <c:pt idx="7188">
                  <c:v>8.3194444444494003E-2</c:v>
                </c:pt>
                <c:pt idx="7189">
                  <c:v>8.3206018518568098E-2</c:v>
                </c:pt>
                <c:pt idx="7190">
                  <c:v>8.3217592592642206E-2</c:v>
                </c:pt>
                <c:pt idx="7191">
                  <c:v>8.32291666667163E-2</c:v>
                </c:pt>
                <c:pt idx="7192">
                  <c:v>8.3240740740790395E-2</c:v>
                </c:pt>
                <c:pt idx="7193">
                  <c:v>8.3252314814864503E-2</c:v>
                </c:pt>
                <c:pt idx="7194">
                  <c:v>8.3263888888938598E-2</c:v>
                </c:pt>
                <c:pt idx="7195">
                  <c:v>8.3275462963012706E-2</c:v>
                </c:pt>
                <c:pt idx="7196">
                  <c:v>8.32870370370868E-2</c:v>
                </c:pt>
                <c:pt idx="7197">
                  <c:v>8.3298611111160895E-2</c:v>
                </c:pt>
                <c:pt idx="7198">
                  <c:v>8.3310185185235003E-2</c:v>
                </c:pt>
                <c:pt idx="7199">
                  <c:v>8.3321759259309097E-2</c:v>
                </c:pt>
                <c:pt idx="7200">
                  <c:v>8.3333333333383094E-2</c:v>
                </c:pt>
                <c:pt idx="7201">
                  <c:v>8.3344907407457203E-2</c:v>
                </c:pt>
                <c:pt idx="7202">
                  <c:v>8.3356481481531297E-2</c:v>
                </c:pt>
                <c:pt idx="7203">
                  <c:v>8.3368055555605405E-2</c:v>
                </c:pt>
                <c:pt idx="7204">
                  <c:v>8.33796296296795E-2</c:v>
                </c:pt>
                <c:pt idx="7205">
                  <c:v>8.3391203703753594E-2</c:v>
                </c:pt>
                <c:pt idx="7206">
                  <c:v>8.3402777777827702E-2</c:v>
                </c:pt>
                <c:pt idx="7207">
                  <c:v>8.3414351851901797E-2</c:v>
                </c:pt>
                <c:pt idx="7208">
                  <c:v>8.3425925925975905E-2</c:v>
                </c:pt>
                <c:pt idx="7209">
                  <c:v>8.3437500000049999E-2</c:v>
                </c:pt>
                <c:pt idx="7210">
                  <c:v>8.3449074074124094E-2</c:v>
                </c:pt>
                <c:pt idx="7211">
                  <c:v>8.3460648148198202E-2</c:v>
                </c:pt>
                <c:pt idx="7212">
                  <c:v>8.3472222222272296E-2</c:v>
                </c:pt>
                <c:pt idx="7213">
                  <c:v>8.3483796296346405E-2</c:v>
                </c:pt>
                <c:pt idx="7214">
                  <c:v>8.3495370370420499E-2</c:v>
                </c:pt>
                <c:pt idx="7215">
                  <c:v>8.3506944444494594E-2</c:v>
                </c:pt>
                <c:pt idx="7216">
                  <c:v>8.3518518518568702E-2</c:v>
                </c:pt>
                <c:pt idx="7217">
                  <c:v>8.3530092592642796E-2</c:v>
                </c:pt>
                <c:pt idx="7218">
                  <c:v>8.3541666666716793E-2</c:v>
                </c:pt>
                <c:pt idx="7219">
                  <c:v>8.3553240740790902E-2</c:v>
                </c:pt>
                <c:pt idx="7220">
                  <c:v>8.3564814814864996E-2</c:v>
                </c:pt>
                <c:pt idx="7221">
                  <c:v>8.3576388888939104E-2</c:v>
                </c:pt>
                <c:pt idx="7222">
                  <c:v>8.3587962963013199E-2</c:v>
                </c:pt>
                <c:pt idx="7223">
                  <c:v>8.3599537037087293E-2</c:v>
                </c:pt>
                <c:pt idx="7224">
                  <c:v>8.3611111111161401E-2</c:v>
                </c:pt>
                <c:pt idx="7225">
                  <c:v>8.3622685185235496E-2</c:v>
                </c:pt>
                <c:pt idx="7226">
                  <c:v>8.3634259259309604E-2</c:v>
                </c:pt>
                <c:pt idx="7227">
                  <c:v>8.3645833333383698E-2</c:v>
                </c:pt>
                <c:pt idx="7228">
                  <c:v>8.3657407407457807E-2</c:v>
                </c:pt>
                <c:pt idx="7229">
                  <c:v>8.3668981481531901E-2</c:v>
                </c:pt>
                <c:pt idx="7230">
                  <c:v>8.3680555555605995E-2</c:v>
                </c:pt>
                <c:pt idx="7231">
                  <c:v>8.3692129629680104E-2</c:v>
                </c:pt>
                <c:pt idx="7232">
                  <c:v>8.3703703703754198E-2</c:v>
                </c:pt>
                <c:pt idx="7233">
                  <c:v>8.3715277777828306E-2</c:v>
                </c:pt>
                <c:pt idx="7234">
                  <c:v>8.3726851851902401E-2</c:v>
                </c:pt>
                <c:pt idx="7235">
                  <c:v>8.3738425925976495E-2</c:v>
                </c:pt>
                <c:pt idx="7236">
                  <c:v>8.3750000000050506E-2</c:v>
                </c:pt>
                <c:pt idx="7237">
                  <c:v>8.3761574074124601E-2</c:v>
                </c:pt>
                <c:pt idx="7238">
                  <c:v>8.3773148148198695E-2</c:v>
                </c:pt>
                <c:pt idx="7239">
                  <c:v>8.3784722222272803E-2</c:v>
                </c:pt>
                <c:pt idx="7240">
                  <c:v>8.3796296296346898E-2</c:v>
                </c:pt>
                <c:pt idx="7241">
                  <c:v>8.3807870370421006E-2</c:v>
                </c:pt>
                <c:pt idx="7242">
                  <c:v>8.38194444444951E-2</c:v>
                </c:pt>
                <c:pt idx="7243">
                  <c:v>8.3831018518569195E-2</c:v>
                </c:pt>
                <c:pt idx="7244">
                  <c:v>8.3842592592643303E-2</c:v>
                </c:pt>
                <c:pt idx="7245">
                  <c:v>8.3854166666717397E-2</c:v>
                </c:pt>
                <c:pt idx="7246">
                  <c:v>8.3865740740791506E-2</c:v>
                </c:pt>
                <c:pt idx="7247">
                  <c:v>8.38773148148656E-2</c:v>
                </c:pt>
                <c:pt idx="7248">
                  <c:v>8.3888888888939694E-2</c:v>
                </c:pt>
                <c:pt idx="7249">
                  <c:v>8.3900462963013803E-2</c:v>
                </c:pt>
                <c:pt idx="7250">
                  <c:v>8.3912037037087897E-2</c:v>
                </c:pt>
                <c:pt idx="7251">
                  <c:v>8.3923611111162005E-2</c:v>
                </c:pt>
                <c:pt idx="7252">
                  <c:v>8.39351851852361E-2</c:v>
                </c:pt>
                <c:pt idx="7253">
                  <c:v>8.3946759259310194E-2</c:v>
                </c:pt>
                <c:pt idx="7254">
                  <c:v>8.3958333333384205E-2</c:v>
                </c:pt>
                <c:pt idx="7255">
                  <c:v>8.39699074074583E-2</c:v>
                </c:pt>
                <c:pt idx="7256">
                  <c:v>8.3981481481532394E-2</c:v>
                </c:pt>
                <c:pt idx="7257">
                  <c:v>8.3993055555606502E-2</c:v>
                </c:pt>
                <c:pt idx="7258">
                  <c:v>8.4004629629680597E-2</c:v>
                </c:pt>
                <c:pt idx="7259">
                  <c:v>8.4016203703754705E-2</c:v>
                </c:pt>
                <c:pt idx="7260">
                  <c:v>8.4027777777828799E-2</c:v>
                </c:pt>
                <c:pt idx="7261">
                  <c:v>8.4039351851902894E-2</c:v>
                </c:pt>
                <c:pt idx="7262">
                  <c:v>8.4050925925977002E-2</c:v>
                </c:pt>
                <c:pt idx="7263">
                  <c:v>8.4062500000051096E-2</c:v>
                </c:pt>
                <c:pt idx="7264">
                  <c:v>8.4074074074125205E-2</c:v>
                </c:pt>
                <c:pt idx="7265">
                  <c:v>8.4085648148199299E-2</c:v>
                </c:pt>
                <c:pt idx="7266">
                  <c:v>8.4097222222273393E-2</c:v>
                </c:pt>
                <c:pt idx="7267">
                  <c:v>8.4108796296347502E-2</c:v>
                </c:pt>
                <c:pt idx="7268">
                  <c:v>8.4120370370421596E-2</c:v>
                </c:pt>
                <c:pt idx="7269">
                  <c:v>8.4131944444495704E-2</c:v>
                </c:pt>
                <c:pt idx="7270">
                  <c:v>8.4143518518569799E-2</c:v>
                </c:pt>
                <c:pt idx="7271">
                  <c:v>8.4155092592643893E-2</c:v>
                </c:pt>
                <c:pt idx="7272">
                  <c:v>8.4166666666717904E-2</c:v>
                </c:pt>
                <c:pt idx="7273">
                  <c:v>8.4178240740791999E-2</c:v>
                </c:pt>
                <c:pt idx="7274">
                  <c:v>8.4189814814866107E-2</c:v>
                </c:pt>
                <c:pt idx="7275">
                  <c:v>8.4201388888940201E-2</c:v>
                </c:pt>
                <c:pt idx="7276">
                  <c:v>8.4212962963014296E-2</c:v>
                </c:pt>
                <c:pt idx="7277">
                  <c:v>8.4224537037088404E-2</c:v>
                </c:pt>
                <c:pt idx="7278">
                  <c:v>8.4236111111162498E-2</c:v>
                </c:pt>
                <c:pt idx="7279">
                  <c:v>8.4247685185236607E-2</c:v>
                </c:pt>
                <c:pt idx="7280">
                  <c:v>8.4259259259310701E-2</c:v>
                </c:pt>
                <c:pt idx="7281">
                  <c:v>8.4270833333384795E-2</c:v>
                </c:pt>
                <c:pt idx="7282">
                  <c:v>8.4282407407458904E-2</c:v>
                </c:pt>
                <c:pt idx="7283">
                  <c:v>8.4293981481532998E-2</c:v>
                </c:pt>
                <c:pt idx="7284">
                  <c:v>8.4305555555607106E-2</c:v>
                </c:pt>
                <c:pt idx="7285">
                  <c:v>8.4317129629681201E-2</c:v>
                </c:pt>
                <c:pt idx="7286">
                  <c:v>8.4328703703755295E-2</c:v>
                </c:pt>
                <c:pt idx="7287">
                  <c:v>8.4340277777829403E-2</c:v>
                </c:pt>
                <c:pt idx="7288">
                  <c:v>8.4351851851903498E-2</c:v>
                </c:pt>
                <c:pt idx="7289">
                  <c:v>8.4363425925977606E-2</c:v>
                </c:pt>
                <c:pt idx="7290">
                  <c:v>8.4375000000051603E-2</c:v>
                </c:pt>
                <c:pt idx="7291">
                  <c:v>8.4386574074125698E-2</c:v>
                </c:pt>
                <c:pt idx="7292">
                  <c:v>8.4398148148199806E-2</c:v>
                </c:pt>
                <c:pt idx="7293">
                  <c:v>8.44097222222739E-2</c:v>
                </c:pt>
                <c:pt idx="7294">
                  <c:v>8.4421296296347995E-2</c:v>
                </c:pt>
                <c:pt idx="7295">
                  <c:v>8.4432870370422103E-2</c:v>
                </c:pt>
                <c:pt idx="7296">
                  <c:v>8.4444444444496197E-2</c:v>
                </c:pt>
                <c:pt idx="7297">
                  <c:v>8.4456018518570306E-2</c:v>
                </c:pt>
                <c:pt idx="7298">
                  <c:v>8.44675925926444E-2</c:v>
                </c:pt>
                <c:pt idx="7299">
                  <c:v>8.4479166666718494E-2</c:v>
                </c:pt>
                <c:pt idx="7300">
                  <c:v>8.4490740740792603E-2</c:v>
                </c:pt>
                <c:pt idx="7301">
                  <c:v>8.4502314814866697E-2</c:v>
                </c:pt>
                <c:pt idx="7302">
                  <c:v>8.4513888888940805E-2</c:v>
                </c:pt>
                <c:pt idx="7303">
                  <c:v>8.45254629630149E-2</c:v>
                </c:pt>
                <c:pt idx="7304">
                  <c:v>8.4537037037088994E-2</c:v>
                </c:pt>
                <c:pt idx="7305">
                  <c:v>8.4548611111163102E-2</c:v>
                </c:pt>
                <c:pt idx="7306">
                  <c:v>8.4560185185237197E-2</c:v>
                </c:pt>
                <c:pt idx="7307">
                  <c:v>8.4571759259311194E-2</c:v>
                </c:pt>
                <c:pt idx="7308">
                  <c:v>8.4583333333385302E-2</c:v>
                </c:pt>
                <c:pt idx="7309">
                  <c:v>8.4594907407459397E-2</c:v>
                </c:pt>
                <c:pt idx="7310">
                  <c:v>8.4606481481533505E-2</c:v>
                </c:pt>
                <c:pt idx="7311">
                  <c:v>8.4618055555607599E-2</c:v>
                </c:pt>
                <c:pt idx="7312">
                  <c:v>8.4629629629681694E-2</c:v>
                </c:pt>
                <c:pt idx="7313">
                  <c:v>8.4641203703755802E-2</c:v>
                </c:pt>
                <c:pt idx="7314">
                  <c:v>8.4652777777829896E-2</c:v>
                </c:pt>
                <c:pt idx="7315">
                  <c:v>8.4664351851904004E-2</c:v>
                </c:pt>
                <c:pt idx="7316">
                  <c:v>8.4675925925978099E-2</c:v>
                </c:pt>
                <c:pt idx="7317">
                  <c:v>8.4687500000052193E-2</c:v>
                </c:pt>
                <c:pt idx="7318">
                  <c:v>8.4699074074126302E-2</c:v>
                </c:pt>
                <c:pt idx="7319">
                  <c:v>8.4710648148200396E-2</c:v>
                </c:pt>
                <c:pt idx="7320">
                  <c:v>8.4722222222274504E-2</c:v>
                </c:pt>
                <c:pt idx="7321">
                  <c:v>8.4733796296348599E-2</c:v>
                </c:pt>
                <c:pt idx="7322">
                  <c:v>8.4745370370422707E-2</c:v>
                </c:pt>
                <c:pt idx="7323">
                  <c:v>8.4756944444496801E-2</c:v>
                </c:pt>
                <c:pt idx="7324">
                  <c:v>8.4768518518570896E-2</c:v>
                </c:pt>
                <c:pt idx="7325">
                  <c:v>8.4780092592644907E-2</c:v>
                </c:pt>
                <c:pt idx="7326">
                  <c:v>8.4791666666719001E-2</c:v>
                </c:pt>
                <c:pt idx="7327">
                  <c:v>8.4803240740793095E-2</c:v>
                </c:pt>
                <c:pt idx="7328">
                  <c:v>8.4814814814867204E-2</c:v>
                </c:pt>
                <c:pt idx="7329">
                  <c:v>8.4826388888941298E-2</c:v>
                </c:pt>
                <c:pt idx="7330">
                  <c:v>8.4837962963015406E-2</c:v>
                </c:pt>
                <c:pt idx="7331">
                  <c:v>8.4849537037089501E-2</c:v>
                </c:pt>
                <c:pt idx="7332">
                  <c:v>8.4861111111163595E-2</c:v>
                </c:pt>
                <c:pt idx="7333">
                  <c:v>8.4872685185237703E-2</c:v>
                </c:pt>
                <c:pt idx="7334">
                  <c:v>8.4884259259311798E-2</c:v>
                </c:pt>
                <c:pt idx="7335">
                  <c:v>8.4895833333385906E-2</c:v>
                </c:pt>
                <c:pt idx="7336">
                  <c:v>8.490740740746E-2</c:v>
                </c:pt>
                <c:pt idx="7337">
                  <c:v>8.4918981481534095E-2</c:v>
                </c:pt>
                <c:pt idx="7338">
                  <c:v>8.4930555555608203E-2</c:v>
                </c:pt>
                <c:pt idx="7339">
                  <c:v>8.4942129629682298E-2</c:v>
                </c:pt>
                <c:pt idx="7340">
                  <c:v>8.4953703703756406E-2</c:v>
                </c:pt>
                <c:pt idx="7341">
                  <c:v>8.49652777778305E-2</c:v>
                </c:pt>
                <c:pt idx="7342">
                  <c:v>8.4976851851904595E-2</c:v>
                </c:pt>
                <c:pt idx="7343">
                  <c:v>8.4988425925978606E-2</c:v>
                </c:pt>
                <c:pt idx="7344">
                  <c:v>8.50000000000527E-2</c:v>
                </c:pt>
                <c:pt idx="7345">
                  <c:v>8.5011574074126794E-2</c:v>
                </c:pt>
                <c:pt idx="7346">
                  <c:v>8.5023148148200903E-2</c:v>
                </c:pt>
                <c:pt idx="7347">
                  <c:v>8.5034722222274997E-2</c:v>
                </c:pt>
                <c:pt idx="7348">
                  <c:v>8.5046296296349105E-2</c:v>
                </c:pt>
                <c:pt idx="7349">
                  <c:v>8.50578703704232E-2</c:v>
                </c:pt>
                <c:pt idx="7350">
                  <c:v>8.5069444444497294E-2</c:v>
                </c:pt>
                <c:pt idx="7351">
                  <c:v>8.5081018518571402E-2</c:v>
                </c:pt>
                <c:pt idx="7352">
                  <c:v>8.5092592592645497E-2</c:v>
                </c:pt>
                <c:pt idx="7353">
                  <c:v>8.5104166666719605E-2</c:v>
                </c:pt>
                <c:pt idx="7354">
                  <c:v>8.5115740740793699E-2</c:v>
                </c:pt>
                <c:pt idx="7355">
                  <c:v>8.5127314814867794E-2</c:v>
                </c:pt>
                <c:pt idx="7356">
                  <c:v>8.5138888888941902E-2</c:v>
                </c:pt>
                <c:pt idx="7357">
                  <c:v>8.5150462963015996E-2</c:v>
                </c:pt>
                <c:pt idx="7358">
                  <c:v>8.5162037037090105E-2</c:v>
                </c:pt>
                <c:pt idx="7359">
                  <c:v>8.5173611111164199E-2</c:v>
                </c:pt>
                <c:pt idx="7360">
                  <c:v>8.5185185185238294E-2</c:v>
                </c:pt>
                <c:pt idx="7361">
                  <c:v>8.5196759259312305E-2</c:v>
                </c:pt>
                <c:pt idx="7362">
                  <c:v>8.5208333333386399E-2</c:v>
                </c:pt>
                <c:pt idx="7363">
                  <c:v>8.5219907407460493E-2</c:v>
                </c:pt>
                <c:pt idx="7364">
                  <c:v>8.5231481481534602E-2</c:v>
                </c:pt>
                <c:pt idx="7365">
                  <c:v>8.5243055555608696E-2</c:v>
                </c:pt>
                <c:pt idx="7366">
                  <c:v>8.5254629629682804E-2</c:v>
                </c:pt>
                <c:pt idx="7367">
                  <c:v>8.5266203703756899E-2</c:v>
                </c:pt>
                <c:pt idx="7368">
                  <c:v>8.5277777777830993E-2</c:v>
                </c:pt>
                <c:pt idx="7369">
                  <c:v>8.5289351851905101E-2</c:v>
                </c:pt>
                <c:pt idx="7370">
                  <c:v>8.5300925925979196E-2</c:v>
                </c:pt>
                <c:pt idx="7371">
                  <c:v>8.5312500000053304E-2</c:v>
                </c:pt>
                <c:pt idx="7372">
                  <c:v>8.5324074074127398E-2</c:v>
                </c:pt>
                <c:pt idx="7373">
                  <c:v>8.5335648148201507E-2</c:v>
                </c:pt>
                <c:pt idx="7374">
                  <c:v>8.5347222222275601E-2</c:v>
                </c:pt>
                <c:pt idx="7375">
                  <c:v>8.5358796296349695E-2</c:v>
                </c:pt>
                <c:pt idx="7376">
                  <c:v>8.5370370370423804E-2</c:v>
                </c:pt>
                <c:pt idx="7377">
                  <c:v>8.5381944444497898E-2</c:v>
                </c:pt>
                <c:pt idx="7378">
                  <c:v>8.5393518518572006E-2</c:v>
                </c:pt>
                <c:pt idx="7379">
                  <c:v>8.5405092592646004E-2</c:v>
                </c:pt>
                <c:pt idx="7380">
                  <c:v>8.5416666666720098E-2</c:v>
                </c:pt>
                <c:pt idx="7381">
                  <c:v>8.5428240740794206E-2</c:v>
                </c:pt>
                <c:pt idx="7382">
                  <c:v>8.5439814814868301E-2</c:v>
                </c:pt>
                <c:pt idx="7383">
                  <c:v>8.5451388888942395E-2</c:v>
                </c:pt>
                <c:pt idx="7384">
                  <c:v>8.5462962963016503E-2</c:v>
                </c:pt>
                <c:pt idx="7385">
                  <c:v>8.5474537037090598E-2</c:v>
                </c:pt>
                <c:pt idx="7386">
                  <c:v>8.5486111111164706E-2</c:v>
                </c:pt>
                <c:pt idx="7387">
                  <c:v>8.54976851852388E-2</c:v>
                </c:pt>
                <c:pt idx="7388">
                  <c:v>8.5509259259312895E-2</c:v>
                </c:pt>
                <c:pt idx="7389">
                  <c:v>8.5520833333387003E-2</c:v>
                </c:pt>
                <c:pt idx="7390">
                  <c:v>8.5532407407461097E-2</c:v>
                </c:pt>
                <c:pt idx="7391">
                  <c:v>8.5543981481535206E-2</c:v>
                </c:pt>
                <c:pt idx="7392">
                  <c:v>8.55555555556093E-2</c:v>
                </c:pt>
                <c:pt idx="7393">
                  <c:v>8.5567129629683394E-2</c:v>
                </c:pt>
                <c:pt idx="7394">
                  <c:v>8.5578703703757503E-2</c:v>
                </c:pt>
                <c:pt idx="7395">
                  <c:v>8.5590277777831597E-2</c:v>
                </c:pt>
                <c:pt idx="7396">
                  <c:v>8.5601851851905594E-2</c:v>
                </c:pt>
                <c:pt idx="7397">
                  <c:v>8.5613425925979703E-2</c:v>
                </c:pt>
                <c:pt idx="7398">
                  <c:v>8.5625000000053797E-2</c:v>
                </c:pt>
                <c:pt idx="7399">
                  <c:v>8.5636574074127905E-2</c:v>
                </c:pt>
                <c:pt idx="7400">
                  <c:v>8.5648148148202E-2</c:v>
                </c:pt>
                <c:pt idx="7401">
                  <c:v>8.5659722222276094E-2</c:v>
                </c:pt>
                <c:pt idx="7402">
                  <c:v>8.5671296296350202E-2</c:v>
                </c:pt>
                <c:pt idx="7403">
                  <c:v>8.5682870370424297E-2</c:v>
                </c:pt>
                <c:pt idx="7404">
                  <c:v>8.5694444444498405E-2</c:v>
                </c:pt>
                <c:pt idx="7405">
                  <c:v>8.5706018518572499E-2</c:v>
                </c:pt>
                <c:pt idx="7406">
                  <c:v>8.5717592592646594E-2</c:v>
                </c:pt>
                <c:pt idx="7407">
                  <c:v>8.5729166666720702E-2</c:v>
                </c:pt>
                <c:pt idx="7408">
                  <c:v>8.5740740740794796E-2</c:v>
                </c:pt>
                <c:pt idx="7409">
                  <c:v>8.5752314814868905E-2</c:v>
                </c:pt>
                <c:pt idx="7410">
                  <c:v>8.5763888888942999E-2</c:v>
                </c:pt>
                <c:pt idx="7411">
                  <c:v>8.5775462963017093E-2</c:v>
                </c:pt>
                <c:pt idx="7412">
                  <c:v>8.5787037037091202E-2</c:v>
                </c:pt>
                <c:pt idx="7413">
                  <c:v>8.5798611111165296E-2</c:v>
                </c:pt>
                <c:pt idx="7414">
                  <c:v>8.5810185185239293E-2</c:v>
                </c:pt>
                <c:pt idx="7415">
                  <c:v>8.5821759259313402E-2</c:v>
                </c:pt>
                <c:pt idx="7416">
                  <c:v>8.5833333333387496E-2</c:v>
                </c:pt>
                <c:pt idx="7417">
                  <c:v>8.5844907407461604E-2</c:v>
                </c:pt>
                <c:pt idx="7418">
                  <c:v>8.5856481481535699E-2</c:v>
                </c:pt>
                <c:pt idx="7419">
                  <c:v>8.5868055555609807E-2</c:v>
                </c:pt>
                <c:pt idx="7420">
                  <c:v>8.5879629629683901E-2</c:v>
                </c:pt>
                <c:pt idx="7421">
                  <c:v>8.5891203703757996E-2</c:v>
                </c:pt>
                <c:pt idx="7422">
                  <c:v>8.5902777777832104E-2</c:v>
                </c:pt>
                <c:pt idx="7423">
                  <c:v>8.5914351851906198E-2</c:v>
                </c:pt>
                <c:pt idx="7424">
                  <c:v>8.5925925925980307E-2</c:v>
                </c:pt>
                <c:pt idx="7425">
                  <c:v>8.5937500000054401E-2</c:v>
                </c:pt>
                <c:pt idx="7426">
                  <c:v>8.5949074074128495E-2</c:v>
                </c:pt>
                <c:pt idx="7427">
                  <c:v>8.5960648148202604E-2</c:v>
                </c:pt>
                <c:pt idx="7428">
                  <c:v>8.5972222222276698E-2</c:v>
                </c:pt>
                <c:pt idx="7429">
                  <c:v>8.5983796296350806E-2</c:v>
                </c:pt>
                <c:pt idx="7430">
                  <c:v>8.5995370370424901E-2</c:v>
                </c:pt>
                <c:pt idx="7431">
                  <c:v>8.6006944444498995E-2</c:v>
                </c:pt>
                <c:pt idx="7432">
                  <c:v>8.6018518518573006E-2</c:v>
                </c:pt>
                <c:pt idx="7433">
                  <c:v>8.6030092592647101E-2</c:v>
                </c:pt>
                <c:pt idx="7434">
                  <c:v>8.6041666666721195E-2</c:v>
                </c:pt>
                <c:pt idx="7435">
                  <c:v>8.6053240740795303E-2</c:v>
                </c:pt>
                <c:pt idx="7436">
                  <c:v>8.6064814814869398E-2</c:v>
                </c:pt>
                <c:pt idx="7437">
                  <c:v>8.6076388888943506E-2</c:v>
                </c:pt>
                <c:pt idx="7438">
                  <c:v>8.60879629630176E-2</c:v>
                </c:pt>
                <c:pt idx="7439">
                  <c:v>8.6099537037091695E-2</c:v>
                </c:pt>
                <c:pt idx="7440">
                  <c:v>8.6111111111165803E-2</c:v>
                </c:pt>
                <c:pt idx="7441">
                  <c:v>8.6122685185239897E-2</c:v>
                </c:pt>
                <c:pt idx="7442">
                  <c:v>8.6134259259314006E-2</c:v>
                </c:pt>
                <c:pt idx="7443">
                  <c:v>8.61458333333881E-2</c:v>
                </c:pt>
                <c:pt idx="7444">
                  <c:v>8.6157407407462194E-2</c:v>
                </c:pt>
                <c:pt idx="7445">
                  <c:v>8.6168981481536303E-2</c:v>
                </c:pt>
                <c:pt idx="7446">
                  <c:v>8.6180555555610397E-2</c:v>
                </c:pt>
                <c:pt idx="7447">
                  <c:v>8.6192129629684505E-2</c:v>
                </c:pt>
                <c:pt idx="7448">
                  <c:v>8.62037037037586E-2</c:v>
                </c:pt>
                <c:pt idx="7449">
                  <c:v>8.6215277777832694E-2</c:v>
                </c:pt>
                <c:pt idx="7450">
                  <c:v>8.6226851851906705E-2</c:v>
                </c:pt>
                <c:pt idx="7451">
                  <c:v>8.6238425925980799E-2</c:v>
                </c:pt>
                <c:pt idx="7452">
                  <c:v>8.6250000000054894E-2</c:v>
                </c:pt>
                <c:pt idx="7453">
                  <c:v>8.6261574074129002E-2</c:v>
                </c:pt>
                <c:pt idx="7454">
                  <c:v>8.6273148148203097E-2</c:v>
                </c:pt>
                <c:pt idx="7455">
                  <c:v>8.6284722222277205E-2</c:v>
                </c:pt>
                <c:pt idx="7456">
                  <c:v>8.6296296296351299E-2</c:v>
                </c:pt>
                <c:pt idx="7457">
                  <c:v>8.6307870370425394E-2</c:v>
                </c:pt>
                <c:pt idx="7458">
                  <c:v>8.6319444444499502E-2</c:v>
                </c:pt>
                <c:pt idx="7459">
                  <c:v>8.6331018518573596E-2</c:v>
                </c:pt>
                <c:pt idx="7460">
                  <c:v>8.6342592592647704E-2</c:v>
                </c:pt>
                <c:pt idx="7461">
                  <c:v>8.6354166666721799E-2</c:v>
                </c:pt>
                <c:pt idx="7462">
                  <c:v>8.6365740740795893E-2</c:v>
                </c:pt>
                <c:pt idx="7463">
                  <c:v>8.6377314814870002E-2</c:v>
                </c:pt>
                <c:pt idx="7464">
                  <c:v>8.6388888888944096E-2</c:v>
                </c:pt>
                <c:pt idx="7465">
                  <c:v>8.6400462963018204E-2</c:v>
                </c:pt>
                <c:pt idx="7466">
                  <c:v>8.6412037037092299E-2</c:v>
                </c:pt>
                <c:pt idx="7467">
                  <c:v>8.6423611111166407E-2</c:v>
                </c:pt>
                <c:pt idx="7468">
                  <c:v>8.6435185185240404E-2</c:v>
                </c:pt>
                <c:pt idx="7469">
                  <c:v>8.6446759259314498E-2</c:v>
                </c:pt>
                <c:pt idx="7470">
                  <c:v>8.6458333333388607E-2</c:v>
                </c:pt>
                <c:pt idx="7471">
                  <c:v>8.6469907407462701E-2</c:v>
                </c:pt>
                <c:pt idx="7472">
                  <c:v>8.6481481481536795E-2</c:v>
                </c:pt>
                <c:pt idx="7473">
                  <c:v>8.6493055555610904E-2</c:v>
                </c:pt>
                <c:pt idx="7474">
                  <c:v>8.6504629629684998E-2</c:v>
                </c:pt>
                <c:pt idx="7475">
                  <c:v>8.6516203703759106E-2</c:v>
                </c:pt>
                <c:pt idx="7476">
                  <c:v>8.6527777777833201E-2</c:v>
                </c:pt>
                <c:pt idx="7477">
                  <c:v>8.6539351851907295E-2</c:v>
                </c:pt>
                <c:pt idx="7478">
                  <c:v>8.6550925925981403E-2</c:v>
                </c:pt>
                <c:pt idx="7479">
                  <c:v>8.6562500000055498E-2</c:v>
                </c:pt>
                <c:pt idx="7480">
                  <c:v>8.6574074074129606E-2</c:v>
                </c:pt>
                <c:pt idx="7481">
                  <c:v>8.65856481482037E-2</c:v>
                </c:pt>
                <c:pt idx="7482">
                  <c:v>8.6597222222277795E-2</c:v>
                </c:pt>
                <c:pt idx="7483">
                  <c:v>8.6608796296351903E-2</c:v>
                </c:pt>
                <c:pt idx="7484">
                  <c:v>8.6620370370425998E-2</c:v>
                </c:pt>
                <c:pt idx="7485">
                  <c:v>8.6631944444500106E-2</c:v>
                </c:pt>
                <c:pt idx="7486">
                  <c:v>8.6643518518574103E-2</c:v>
                </c:pt>
                <c:pt idx="7487">
                  <c:v>8.6655092592648197E-2</c:v>
                </c:pt>
                <c:pt idx="7488">
                  <c:v>8.6666666666722306E-2</c:v>
                </c:pt>
                <c:pt idx="7489">
                  <c:v>8.66782407407964E-2</c:v>
                </c:pt>
                <c:pt idx="7490">
                  <c:v>8.6689814814870494E-2</c:v>
                </c:pt>
                <c:pt idx="7491">
                  <c:v>8.6701388888944603E-2</c:v>
                </c:pt>
                <c:pt idx="7492">
                  <c:v>8.6712962963018697E-2</c:v>
                </c:pt>
                <c:pt idx="7493">
                  <c:v>8.6724537037092805E-2</c:v>
                </c:pt>
                <c:pt idx="7494">
                  <c:v>8.67361111111669E-2</c:v>
                </c:pt>
                <c:pt idx="7495">
                  <c:v>8.6747685185240994E-2</c:v>
                </c:pt>
                <c:pt idx="7496">
                  <c:v>8.6759259259315102E-2</c:v>
                </c:pt>
                <c:pt idx="7497">
                  <c:v>8.6770833333389197E-2</c:v>
                </c:pt>
                <c:pt idx="7498">
                  <c:v>8.6782407407463305E-2</c:v>
                </c:pt>
                <c:pt idx="7499">
                  <c:v>8.6793981481537399E-2</c:v>
                </c:pt>
                <c:pt idx="7500">
                  <c:v>8.6805555555611494E-2</c:v>
                </c:pt>
                <c:pt idx="7501">
                  <c:v>8.6817129629685602E-2</c:v>
                </c:pt>
                <c:pt idx="7502">
                  <c:v>8.6828703703759696E-2</c:v>
                </c:pt>
                <c:pt idx="7503">
                  <c:v>8.6840277777833694E-2</c:v>
                </c:pt>
                <c:pt idx="7504">
                  <c:v>8.6851851851907802E-2</c:v>
                </c:pt>
                <c:pt idx="7505">
                  <c:v>8.6863425925981896E-2</c:v>
                </c:pt>
                <c:pt idx="7506">
                  <c:v>8.6875000000056005E-2</c:v>
                </c:pt>
                <c:pt idx="7507">
                  <c:v>8.6886574074130099E-2</c:v>
                </c:pt>
                <c:pt idx="7508">
                  <c:v>8.6898148148204193E-2</c:v>
                </c:pt>
                <c:pt idx="7509">
                  <c:v>8.6909722222278302E-2</c:v>
                </c:pt>
                <c:pt idx="7510">
                  <c:v>8.6921296296352396E-2</c:v>
                </c:pt>
                <c:pt idx="7511">
                  <c:v>8.6932870370426504E-2</c:v>
                </c:pt>
                <c:pt idx="7512">
                  <c:v>8.6944444444500599E-2</c:v>
                </c:pt>
                <c:pt idx="7513">
                  <c:v>8.6956018518574693E-2</c:v>
                </c:pt>
                <c:pt idx="7514">
                  <c:v>8.6967592592648801E-2</c:v>
                </c:pt>
                <c:pt idx="7515">
                  <c:v>8.6979166666722896E-2</c:v>
                </c:pt>
                <c:pt idx="7516">
                  <c:v>8.6990740740797004E-2</c:v>
                </c:pt>
                <c:pt idx="7517">
                  <c:v>8.7002314814871098E-2</c:v>
                </c:pt>
                <c:pt idx="7518">
                  <c:v>8.7013888888945207E-2</c:v>
                </c:pt>
                <c:pt idx="7519">
                  <c:v>8.7025462963019301E-2</c:v>
                </c:pt>
                <c:pt idx="7520">
                  <c:v>8.7037037037093395E-2</c:v>
                </c:pt>
                <c:pt idx="7521">
                  <c:v>8.7048611111167407E-2</c:v>
                </c:pt>
                <c:pt idx="7522">
                  <c:v>8.7060185185241501E-2</c:v>
                </c:pt>
                <c:pt idx="7523">
                  <c:v>8.7071759259315595E-2</c:v>
                </c:pt>
                <c:pt idx="7524">
                  <c:v>8.7083333333389704E-2</c:v>
                </c:pt>
                <c:pt idx="7525">
                  <c:v>8.7094907407463798E-2</c:v>
                </c:pt>
                <c:pt idx="7526">
                  <c:v>8.7106481481537906E-2</c:v>
                </c:pt>
                <c:pt idx="7527">
                  <c:v>8.7118055555612001E-2</c:v>
                </c:pt>
                <c:pt idx="7528">
                  <c:v>8.7129629629686095E-2</c:v>
                </c:pt>
                <c:pt idx="7529">
                  <c:v>8.7141203703760203E-2</c:v>
                </c:pt>
                <c:pt idx="7530">
                  <c:v>8.7152777777834298E-2</c:v>
                </c:pt>
                <c:pt idx="7531">
                  <c:v>8.7164351851908406E-2</c:v>
                </c:pt>
                <c:pt idx="7532">
                  <c:v>8.71759259259825E-2</c:v>
                </c:pt>
                <c:pt idx="7533">
                  <c:v>8.7187500000056595E-2</c:v>
                </c:pt>
                <c:pt idx="7534">
                  <c:v>8.7199074074130703E-2</c:v>
                </c:pt>
                <c:pt idx="7535">
                  <c:v>8.7210648148204797E-2</c:v>
                </c:pt>
                <c:pt idx="7536">
                  <c:v>8.7222222222278906E-2</c:v>
                </c:pt>
                <c:pt idx="7537">
                  <c:v>8.7233796296353E-2</c:v>
                </c:pt>
                <c:pt idx="7538">
                  <c:v>8.7245370370427094E-2</c:v>
                </c:pt>
                <c:pt idx="7539">
                  <c:v>8.7256944444501106E-2</c:v>
                </c:pt>
                <c:pt idx="7540">
                  <c:v>8.72685185185752E-2</c:v>
                </c:pt>
                <c:pt idx="7541">
                  <c:v>8.7280092592649294E-2</c:v>
                </c:pt>
                <c:pt idx="7542">
                  <c:v>8.7291666666723403E-2</c:v>
                </c:pt>
                <c:pt idx="7543">
                  <c:v>8.7303240740797497E-2</c:v>
                </c:pt>
                <c:pt idx="7544">
                  <c:v>8.7314814814871605E-2</c:v>
                </c:pt>
                <c:pt idx="7545">
                  <c:v>8.73263888889457E-2</c:v>
                </c:pt>
                <c:pt idx="7546">
                  <c:v>8.7337962963019794E-2</c:v>
                </c:pt>
                <c:pt idx="7547">
                  <c:v>8.7349537037093902E-2</c:v>
                </c:pt>
                <c:pt idx="7548">
                  <c:v>8.7361111111167997E-2</c:v>
                </c:pt>
                <c:pt idx="7549">
                  <c:v>8.7372685185242105E-2</c:v>
                </c:pt>
                <c:pt idx="7550">
                  <c:v>8.7384259259316199E-2</c:v>
                </c:pt>
                <c:pt idx="7551">
                  <c:v>8.7395833333390294E-2</c:v>
                </c:pt>
                <c:pt idx="7552">
                  <c:v>8.7407407407464402E-2</c:v>
                </c:pt>
                <c:pt idx="7553">
                  <c:v>8.7418981481538496E-2</c:v>
                </c:pt>
                <c:pt idx="7554">
                  <c:v>8.7430555555612605E-2</c:v>
                </c:pt>
                <c:pt idx="7555">
                  <c:v>8.7442129629686699E-2</c:v>
                </c:pt>
                <c:pt idx="7556">
                  <c:v>8.7453703703760793E-2</c:v>
                </c:pt>
                <c:pt idx="7557">
                  <c:v>8.7465277777834805E-2</c:v>
                </c:pt>
                <c:pt idx="7558">
                  <c:v>8.7476851851908899E-2</c:v>
                </c:pt>
                <c:pt idx="7559">
                  <c:v>8.7488425925982993E-2</c:v>
                </c:pt>
                <c:pt idx="7560">
                  <c:v>8.7500000000057102E-2</c:v>
                </c:pt>
                <c:pt idx="7561">
                  <c:v>8.7511574074131196E-2</c:v>
                </c:pt>
                <c:pt idx="7562">
                  <c:v>8.7523148148205304E-2</c:v>
                </c:pt>
                <c:pt idx="7563">
                  <c:v>8.7534722222279399E-2</c:v>
                </c:pt>
                <c:pt idx="7564">
                  <c:v>8.7546296296353507E-2</c:v>
                </c:pt>
                <c:pt idx="7565">
                  <c:v>8.7557870370427601E-2</c:v>
                </c:pt>
                <c:pt idx="7566">
                  <c:v>8.7569444444501696E-2</c:v>
                </c:pt>
                <c:pt idx="7567">
                  <c:v>8.7581018518575804E-2</c:v>
                </c:pt>
                <c:pt idx="7568">
                  <c:v>8.7592592592649898E-2</c:v>
                </c:pt>
                <c:pt idx="7569">
                  <c:v>8.7604166666724007E-2</c:v>
                </c:pt>
                <c:pt idx="7570">
                  <c:v>8.7615740740798101E-2</c:v>
                </c:pt>
                <c:pt idx="7571">
                  <c:v>8.7627314814872195E-2</c:v>
                </c:pt>
                <c:pt idx="7572">
                  <c:v>8.7638888888946304E-2</c:v>
                </c:pt>
                <c:pt idx="7573">
                  <c:v>8.7650462963020398E-2</c:v>
                </c:pt>
                <c:pt idx="7574">
                  <c:v>8.7662037037094506E-2</c:v>
                </c:pt>
                <c:pt idx="7575">
                  <c:v>8.7673611111168503E-2</c:v>
                </c:pt>
                <c:pt idx="7576">
                  <c:v>8.7685185185242598E-2</c:v>
                </c:pt>
                <c:pt idx="7577">
                  <c:v>8.7696759259316706E-2</c:v>
                </c:pt>
                <c:pt idx="7578">
                  <c:v>8.7708333333390801E-2</c:v>
                </c:pt>
                <c:pt idx="7579">
                  <c:v>8.7719907407464895E-2</c:v>
                </c:pt>
                <c:pt idx="7580">
                  <c:v>8.7731481481539003E-2</c:v>
                </c:pt>
                <c:pt idx="7581">
                  <c:v>8.7743055555613098E-2</c:v>
                </c:pt>
                <c:pt idx="7582">
                  <c:v>8.7754629629687206E-2</c:v>
                </c:pt>
                <c:pt idx="7583">
                  <c:v>8.77662037037613E-2</c:v>
                </c:pt>
                <c:pt idx="7584">
                  <c:v>8.7777777777835395E-2</c:v>
                </c:pt>
                <c:pt idx="7585">
                  <c:v>8.7789351851909503E-2</c:v>
                </c:pt>
                <c:pt idx="7586">
                  <c:v>8.7800925925983597E-2</c:v>
                </c:pt>
                <c:pt idx="7587">
                  <c:v>8.7812500000057706E-2</c:v>
                </c:pt>
                <c:pt idx="7588">
                  <c:v>8.78240740741318E-2</c:v>
                </c:pt>
                <c:pt idx="7589">
                  <c:v>8.7835648148205894E-2</c:v>
                </c:pt>
                <c:pt idx="7590">
                  <c:v>8.7847222222280003E-2</c:v>
                </c:pt>
                <c:pt idx="7591">
                  <c:v>8.7858796296354097E-2</c:v>
                </c:pt>
                <c:pt idx="7592">
                  <c:v>8.7870370370428094E-2</c:v>
                </c:pt>
                <c:pt idx="7593">
                  <c:v>8.7881944444502202E-2</c:v>
                </c:pt>
                <c:pt idx="7594">
                  <c:v>8.7893518518576297E-2</c:v>
                </c:pt>
                <c:pt idx="7595">
                  <c:v>8.7905092592650405E-2</c:v>
                </c:pt>
                <c:pt idx="7596">
                  <c:v>8.7916666666724499E-2</c:v>
                </c:pt>
                <c:pt idx="7597">
                  <c:v>8.7928240740798594E-2</c:v>
                </c:pt>
                <c:pt idx="7598">
                  <c:v>8.7939814814872702E-2</c:v>
                </c:pt>
                <c:pt idx="7599">
                  <c:v>8.7951388888946797E-2</c:v>
                </c:pt>
                <c:pt idx="7600">
                  <c:v>8.7962962963020905E-2</c:v>
                </c:pt>
                <c:pt idx="7601">
                  <c:v>8.7974537037094999E-2</c:v>
                </c:pt>
                <c:pt idx="7602">
                  <c:v>8.7986111111169094E-2</c:v>
                </c:pt>
                <c:pt idx="7603">
                  <c:v>8.7997685185243202E-2</c:v>
                </c:pt>
                <c:pt idx="7604">
                  <c:v>8.8009259259317296E-2</c:v>
                </c:pt>
                <c:pt idx="7605">
                  <c:v>8.8020833333391404E-2</c:v>
                </c:pt>
                <c:pt idx="7606">
                  <c:v>8.8032407407465499E-2</c:v>
                </c:pt>
                <c:pt idx="7607">
                  <c:v>8.8043981481539593E-2</c:v>
                </c:pt>
                <c:pt idx="7608">
                  <c:v>8.8055555555613702E-2</c:v>
                </c:pt>
                <c:pt idx="7609">
                  <c:v>8.8067129629687796E-2</c:v>
                </c:pt>
                <c:pt idx="7610">
                  <c:v>8.8078703703761793E-2</c:v>
                </c:pt>
                <c:pt idx="7611">
                  <c:v>8.8090277777835901E-2</c:v>
                </c:pt>
                <c:pt idx="7612">
                  <c:v>8.8101851851909996E-2</c:v>
                </c:pt>
                <c:pt idx="7613">
                  <c:v>8.8113425925984104E-2</c:v>
                </c:pt>
                <c:pt idx="7614">
                  <c:v>8.8125000000058198E-2</c:v>
                </c:pt>
                <c:pt idx="7615">
                  <c:v>8.8136574074132307E-2</c:v>
                </c:pt>
                <c:pt idx="7616">
                  <c:v>8.8148148148206401E-2</c:v>
                </c:pt>
                <c:pt idx="7617">
                  <c:v>8.8159722222280495E-2</c:v>
                </c:pt>
                <c:pt idx="7618">
                  <c:v>8.8171296296354604E-2</c:v>
                </c:pt>
                <c:pt idx="7619">
                  <c:v>8.8182870370428698E-2</c:v>
                </c:pt>
                <c:pt idx="7620">
                  <c:v>8.8194444444502806E-2</c:v>
                </c:pt>
                <c:pt idx="7621">
                  <c:v>8.8206018518576901E-2</c:v>
                </c:pt>
                <c:pt idx="7622">
                  <c:v>8.8217592592650995E-2</c:v>
                </c:pt>
                <c:pt idx="7623">
                  <c:v>8.8229166666725103E-2</c:v>
                </c:pt>
                <c:pt idx="7624">
                  <c:v>8.8240740740799198E-2</c:v>
                </c:pt>
                <c:pt idx="7625">
                  <c:v>8.8252314814873306E-2</c:v>
                </c:pt>
                <c:pt idx="7626">
                  <c:v>8.82638888889474E-2</c:v>
                </c:pt>
                <c:pt idx="7627">
                  <c:v>8.8275462963021495E-2</c:v>
                </c:pt>
                <c:pt idx="7628">
                  <c:v>8.8287037037095506E-2</c:v>
                </c:pt>
                <c:pt idx="7629">
                  <c:v>8.82986111111696E-2</c:v>
                </c:pt>
                <c:pt idx="7630">
                  <c:v>8.8310185185243695E-2</c:v>
                </c:pt>
                <c:pt idx="7631">
                  <c:v>8.8321759259317803E-2</c:v>
                </c:pt>
                <c:pt idx="7632">
                  <c:v>8.8333333333391897E-2</c:v>
                </c:pt>
                <c:pt idx="7633">
                  <c:v>8.8344907407466006E-2</c:v>
                </c:pt>
                <c:pt idx="7634">
                  <c:v>8.83564814815401E-2</c:v>
                </c:pt>
                <c:pt idx="7635">
                  <c:v>8.8368055555614194E-2</c:v>
                </c:pt>
                <c:pt idx="7636">
                  <c:v>8.8379629629688303E-2</c:v>
                </c:pt>
                <c:pt idx="7637">
                  <c:v>8.8391203703762397E-2</c:v>
                </c:pt>
                <c:pt idx="7638">
                  <c:v>8.8402777777836505E-2</c:v>
                </c:pt>
                <c:pt idx="7639">
                  <c:v>8.84143518519106E-2</c:v>
                </c:pt>
                <c:pt idx="7640">
                  <c:v>8.8425925925984694E-2</c:v>
                </c:pt>
                <c:pt idx="7641">
                  <c:v>8.8437500000058802E-2</c:v>
                </c:pt>
                <c:pt idx="7642">
                  <c:v>8.8449074074132897E-2</c:v>
                </c:pt>
                <c:pt idx="7643">
                  <c:v>8.8460648148207005E-2</c:v>
                </c:pt>
                <c:pt idx="7644">
                  <c:v>8.8472222222281099E-2</c:v>
                </c:pt>
                <c:pt idx="7645">
                  <c:v>8.8483796296355194E-2</c:v>
                </c:pt>
                <c:pt idx="7646">
                  <c:v>8.8495370370429205E-2</c:v>
                </c:pt>
                <c:pt idx="7647">
                  <c:v>8.8506944444503299E-2</c:v>
                </c:pt>
                <c:pt idx="7648">
                  <c:v>8.8518518518577394E-2</c:v>
                </c:pt>
                <c:pt idx="7649">
                  <c:v>8.8530092592651502E-2</c:v>
                </c:pt>
                <c:pt idx="7650">
                  <c:v>8.8541666666725596E-2</c:v>
                </c:pt>
                <c:pt idx="7651">
                  <c:v>8.8553240740799705E-2</c:v>
                </c:pt>
                <c:pt idx="7652">
                  <c:v>8.8564814814873799E-2</c:v>
                </c:pt>
                <c:pt idx="7653">
                  <c:v>8.8576388888947893E-2</c:v>
                </c:pt>
                <c:pt idx="7654">
                  <c:v>8.8587962963022002E-2</c:v>
                </c:pt>
                <c:pt idx="7655">
                  <c:v>8.8599537037096096E-2</c:v>
                </c:pt>
                <c:pt idx="7656">
                  <c:v>8.8611111111170204E-2</c:v>
                </c:pt>
                <c:pt idx="7657">
                  <c:v>8.8622685185244299E-2</c:v>
                </c:pt>
                <c:pt idx="7658">
                  <c:v>8.8634259259318393E-2</c:v>
                </c:pt>
                <c:pt idx="7659">
                  <c:v>8.8645833333392501E-2</c:v>
                </c:pt>
                <c:pt idx="7660">
                  <c:v>8.8657407407466596E-2</c:v>
                </c:pt>
                <c:pt idx="7661">
                  <c:v>8.8668981481540704E-2</c:v>
                </c:pt>
                <c:pt idx="7662">
                  <c:v>8.8680555555614798E-2</c:v>
                </c:pt>
                <c:pt idx="7663">
                  <c:v>8.8692129629688907E-2</c:v>
                </c:pt>
                <c:pt idx="7664">
                  <c:v>8.8703703703762904E-2</c:v>
                </c:pt>
                <c:pt idx="7665">
                  <c:v>8.8715277777836998E-2</c:v>
                </c:pt>
                <c:pt idx="7666">
                  <c:v>8.8726851851911107E-2</c:v>
                </c:pt>
                <c:pt idx="7667">
                  <c:v>8.8738425925985201E-2</c:v>
                </c:pt>
                <c:pt idx="7668">
                  <c:v>8.8750000000059295E-2</c:v>
                </c:pt>
                <c:pt idx="7669">
                  <c:v>8.8761574074133404E-2</c:v>
                </c:pt>
                <c:pt idx="7670">
                  <c:v>8.8773148148207498E-2</c:v>
                </c:pt>
                <c:pt idx="7671">
                  <c:v>8.8784722222281606E-2</c:v>
                </c:pt>
                <c:pt idx="7672">
                  <c:v>8.8796296296355701E-2</c:v>
                </c:pt>
                <c:pt idx="7673">
                  <c:v>8.8807870370429795E-2</c:v>
                </c:pt>
                <c:pt idx="7674">
                  <c:v>8.8819444444503903E-2</c:v>
                </c:pt>
                <c:pt idx="7675">
                  <c:v>8.8831018518577998E-2</c:v>
                </c:pt>
                <c:pt idx="7676">
                  <c:v>8.8842592592652106E-2</c:v>
                </c:pt>
                <c:pt idx="7677">
                  <c:v>8.88541666667262E-2</c:v>
                </c:pt>
                <c:pt idx="7678">
                  <c:v>8.8865740740800295E-2</c:v>
                </c:pt>
                <c:pt idx="7679">
                  <c:v>8.8877314814874403E-2</c:v>
                </c:pt>
                <c:pt idx="7680">
                  <c:v>8.8888888888948497E-2</c:v>
                </c:pt>
                <c:pt idx="7681">
                  <c:v>8.8900462963022606E-2</c:v>
                </c:pt>
                <c:pt idx="7682">
                  <c:v>8.8912037037096603E-2</c:v>
                </c:pt>
                <c:pt idx="7683">
                  <c:v>8.8923611111170697E-2</c:v>
                </c:pt>
                <c:pt idx="7684">
                  <c:v>8.8935185185244806E-2</c:v>
                </c:pt>
                <c:pt idx="7685">
                  <c:v>8.89467592593189E-2</c:v>
                </c:pt>
                <c:pt idx="7686">
                  <c:v>8.8958333333392994E-2</c:v>
                </c:pt>
                <c:pt idx="7687">
                  <c:v>8.8969907407467103E-2</c:v>
                </c:pt>
                <c:pt idx="7688">
                  <c:v>8.8981481481541197E-2</c:v>
                </c:pt>
                <c:pt idx="7689">
                  <c:v>8.8993055555615305E-2</c:v>
                </c:pt>
                <c:pt idx="7690">
                  <c:v>8.90046296296894E-2</c:v>
                </c:pt>
                <c:pt idx="7691">
                  <c:v>8.9016203703763494E-2</c:v>
                </c:pt>
                <c:pt idx="7692">
                  <c:v>8.9027777777837602E-2</c:v>
                </c:pt>
                <c:pt idx="7693">
                  <c:v>8.9039351851911697E-2</c:v>
                </c:pt>
                <c:pt idx="7694">
                  <c:v>8.9050925925985805E-2</c:v>
                </c:pt>
                <c:pt idx="7695">
                  <c:v>8.9062500000059899E-2</c:v>
                </c:pt>
                <c:pt idx="7696">
                  <c:v>8.9074074074133994E-2</c:v>
                </c:pt>
                <c:pt idx="7697">
                  <c:v>8.9085648148208102E-2</c:v>
                </c:pt>
                <c:pt idx="7698">
                  <c:v>8.9097222222282196E-2</c:v>
                </c:pt>
                <c:pt idx="7699">
                  <c:v>8.9108796296356194E-2</c:v>
                </c:pt>
                <c:pt idx="7700">
                  <c:v>8.9120370370430302E-2</c:v>
                </c:pt>
                <c:pt idx="7701">
                  <c:v>8.9131944444504396E-2</c:v>
                </c:pt>
                <c:pt idx="7702">
                  <c:v>8.9143518518578505E-2</c:v>
                </c:pt>
                <c:pt idx="7703">
                  <c:v>8.9155092592652599E-2</c:v>
                </c:pt>
                <c:pt idx="7704">
                  <c:v>8.9166666666726693E-2</c:v>
                </c:pt>
                <c:pt idx="7705">
                  <c:v>8.9178240740800802E-2</c:v>
                </c:pt>
                <c:pt idx="7706">
                  <c:v>8.9189814814874896E-2</c:v>
                </c:pt>
                <c:pt idx="7707">
                  <c:v>8.9201388888949004E-2</c:v>
                </c:pt>
                <c:pt idx="7708">
                  <c:v>8.9212962963023099E-2</c:v>
                </c:pt>
                <c:pt idx="7709">
                  <c:v>8.9224537037097207E-2</c:v>
                </c:pt>
                <c:pt idx="7710">
                  <c:v>8.9236111111171301E-2</c:v>
                </c:pt>
                <c:pt idx="7711">
                  <c:v>8.9247685185245396E-2</c:v>
                </c:pt>
                <c:pt idx="7712">
                  <c:v>8.9259259259319504E-2</c:v>
                </c:pt>
                <c:pt idx="7713">
                  <c:v>8.9270833333393598E-2</c:v>
                </c:pt>
                <c:pt idx="7714">
                  <c:v>8.9282407407467707E-2</c:v>
                </c:pt>
                <c:pt idx="7715">
                  <c:v>8.9293981481541801E-2</c:v>
                </c:pt>
                <c:pt idx="7716">
                  <c:v>8.9305555555615895E-2</c:v>
                </c:pt>
                <c:pt idx="7717">
                  <c:v>8.9317129629689906E-2</c:v>
                </c:pt>
                <c:pt idx="7718">
                  <c:v>8.9328703703764001E-2</c:v>
                </c:pt>
                <c:pt idx="7719">
                  <c:v>8.9340277777838095E-2</c:v>
                </c:pt>
                <c:pt idx="7720">
                  <c:v>8.9351851851912203E-2</c:v>
                </c:pt>
                <c:pt idx="7721">
                  <c:v>8.9363425925986298E-2</c:v>
                </c:pt>
                <c:pt idx="7722">
                  <c:v>8.9375000000060406E-2</c:v>
                </c:pt>
                <c:pt idx="7723">
                  <c:v>8.9386574074134501E-2</c:v>
                </c:pt>
                <c:pt idx="7724">
                  <c:v>8.9398148148208595E-2</c:v>
                </c:pt>
                <c:pt idx="7725">
                  <c:v>8.9409722222282703E-2</c:v>
                </c:pt>
                <c:pt idx="7726">
                  <c:v>8.9421296296356798E-2</c:v>
                </c:pt>
                <c:pt idx="7727">
                  <c:v>8.9432870370430906E-2</c:v>
                </c:pt>
                <c:pt idx="7728">
                  <c:v>8.9444444444505E-2</c:v>
                </c:pt>
                <c:pt idx="7729">
                  <c:v>8.9456018518579095E-2</c:v>
                </c:pt>
                <c:pt idx="7730">
                  <c:v>8.9467592592653203E-2</c:v>
                </c:pt>
                <c:pt idx="7731">
                  <c:v>8.9479166666727297E-2</c:v>
                </c:pt>
                <c:pt idx="7732">
                  <c:v>8.9490740740801406E-2</c:v>
                </c:pt>
                <c:pt idx="7733">
                  <c:v>8.95023148148755E-2</c:v>
                </c:pt>
                <c:pt idx="7734">
                  <c:v>8.9513888888949594E-2</c:v>
                </c:pt>
                <c:pt idx="7735">
                  <c:v>8.9525462963023605E-2</c:v>
                </c:pt>
                <c:pt idx="7736">
                  <c:v>8.95370370370977E-2</c:v>
                </c:pt>
                <c:pt idx="7737">
                  <c:v>8.9548611111171794E-2</c:v>
                </c:pt>
                <c:pt idx="7738">
                  <c:v>8.9560185185245902E-2</c:v>
                </c:pt>
                <c:pt idx="7739">
                  <c:v>8.9571759259319997E-2</c:v>
                </c:pt>
                <c:pt idx="7740">
                  <c:v>8.9583333333394105E-2</c:v>
                </c:pt>
                <c:pt idx="7741">
                  <c:v>8.9594907407468199E-2</c:v>
                </c:pt>
                <c:pt idx="7742">
                  <c:v>8.9606481481542294E-2</c:v>
                </c:pt>
                <c:pt idx="7743">
                  <c:v>8.9618055555616402E-2</c:v>
                </c:pt>
                <c:pt idx="7744">
                  <c:v>8.9629629629690497E-2</c:v>
                </c:pt>
                <c:pt idx="7745">
                  <c:v>8.9641203703764605E-2</c:v>
                </c:pt>
                <c:pt idx="7746">
                  <c:v>8.9652777777838699E-2</c:v>
                </c:pt>
                <c:pt idx="7747">
                  <c:v>8.9664351851912794E-2</c:v>
                </c:pt>
                <c:pt idx="7748">
                  <c:v>8.9675925925986902E-2</c:v>
                </c:pt>
                <c:pt idx="7749">
                  <c:v>8.9687500000060996E-2</c:v>
                </c:pt>
                <c:pt idx="7750">
                  <c:v>8.9699074074135104E-2</c:v>
                </c:pt>
                <c:pt idx="7751">
                  <c:v>8.9710648148209199E-2</c:v>
                </c:pt>
                <c:pt idx="7752">
                  <c:v>8.9722222222283293E-2</c:v>
                </c:pt>
                <c:pt idx="7753">
                  <c:v>8.9733796296357304E-2</c:v>
                </c:pt>
                <c:pt idx="7754">
                  <c:v>8.9745370370431399E-2</c:v>
                </c:pt>
                <c:pt idx="7755">
                  <c:v>8.9756944444505493E-2</c:v>
                </c:pt>
                <c:pt idx="7756">
                  <c:v>8.9768518518579601E-2</c:v>
                </c:pt>
                <c:pt idx="7757">
                  <c:v>8.9780092592653696E-2</c:v>
                </c:pt>
                <c:pt idx="7758">
                  <c:v>8.9791666666727804E-2</c:v>
                </c:pt>
                <c:pt idx="7759">
                  <c:v>8.9803240740801898E-2</c:v>
                </c:pt>
                <c:pt idx="7760">
                  <c:v>8.9814814814876007E-2</c:v>
                </c:pt>
                <c:pt idx="7761">
                  <c:v>8.9826388888950101E-2</c:v>
                </c:pt>
                <c:pt idx="7762">
                  <c:v>8.9837962963024195E-2</c:v>
                </c:pt>
                <c:pt idx="7763">
                  <c:v>8.9849537037098304E-2</c:v>
                </c:pt>
                <c:pt idx="7764">
                  <c:v>8.9861111111172398E-2</c:v>
                </c:pt>
                <c:pt idx="7765">
                  <c:v>8.9872685185246506E-2</c:v>
                </c:pt>
                <c:pt idx="7766">
                  <c:v>8.9884259259320601E-2</c:v>
                </c:pt>
                <c:pt idx="7767">
                  <c:v>8.9895833333394695E-2</c:v>
                </c:pt>
                <c:pt idx="7768">
                  <c:v>8.9907407407468803E-2</c:v>
                </c:pt>
                <c:pt idx="7769">
                  <c:v>8.9918981481542898E-2</c:v>
                </c:pt>
                <c:pt idx="7770">
                  <c:v>8.9930555555617006E-2</c:v>
                </c:pt>
                <c:pt idx="7771">
                  <c:v>8.9942129629691003E-2</c:v>
                </c:pt>
                <c:pt idx="7772">
                  <c:v>8.9953703703765098E-2</c:v>
                </c:pt>
                <c:pt idx="7773">
                  <c:v>8.9965277777839206E-2</c:v>
                </c:pt>
                <c:pt idx="7774">
                  <c:v>8.99768518519133E-2</c:v>
                </c:pt>
                <c:pt idx="7775">
                  <c:v>8.9988425925987395E-2</c:v>
                </c:pt>
                <c:pt idx="7776">
                  <c:v>9.0000000000061503E-2</c:v>
                </c:pt>
                <c:pt idx="7777">
                  <c:v>9.0011574074135597E-2</c:v>
                </c:pt>
                <c:pt idx="7778">
                  <c:v>9.0023148148209706E-2</c:v>
                </c:pt>
                <c:pt idx="7779">
                  <c:v>9.00347222222838E-2</c:v>
                </c:pt>
                <c:pt idx="7780">
                  <c:v>9.0046296296357894E-2</c:v>
                </c:pt>
                <c:pt idx="7781">
                  <c:v>9.0057870370432003E-2</c:v>
                </c:pt>
                <c:pt idx="7782">
                  <c:v>9.0069444444506097E-2</c:v>
                </c:pt>
                <c:pt idx="7783">
                  <c:v>9.0081018518580205E-2</c:v>
                </c:pt>
                <c:pt idx="7784">
                  <c:v>9.00925925926543E-2</c:v>
                </c:pt>
                <c:pt idx="7785">
                  <c:v>9.0104166666728394E-2</c:v>
                </c:pt>
                <c:pt idx="7786">
                  <c:v>9.0115740740802502E-2</c:v>
                </c:pt>
                <c:pt idx="7787">
                  <c:v>9.0127314814876597E-2</c:v>
                </c:pt>
                <c:pt idx="7788">
                  <c:v>9.0138888888950594E-2</c:v>
                </c:pt>
                <c:pt idx="7789">
                  <c:v>9.0150462963024702E-2</c:v>
                </c:pt>
                <c:pt idx="7790">
                  <c:v>9.0162037037098797E-2</c:v>
                </c:pt>
                <c:pt idx="7791">
                  <c:v>9.0173611111172905E-2</c:v>
                </c:pt>
                <c:pt idx="7792">
                  <c:v>9.0185185185246999E-2</c:v>
                </c:pt>
                <c:pt idx="7793">
                  <c:v>9.0196759259321094E-2</c:v>
                </c:pt>
                <c:pt idx="7794">
                  <c:v>9.0208333333395202E-2</c:v>
                </c:pt>
                <c:pt idx="7795">
                  <c:v>9.0219907407469296E-2</c:v>
                </c:pt>
                <c:pt idx="7796">
                  <c:v>9.0231481481543405E-2</c:v>
                </c:pt>
                <c:pt idx="7797">
                  <c:v>9.0243055555617499E-2</c:v>
                </c:pt>
                <c:pt idx="7798">
                  <c:v>9.0254629629691593E-2</c:v>
                </c:pt>
                <c:pt idx="7799">
                  <c:v>9.0266203703765702E-2</c:v>
                </c:pt>
                <c:pt idx="7800">
                  <c:v>9.0277777777839796E-2</c:v>
                </c:pt>
                <c:pt idx="7801">
                  <c:v>9.0289351851913904E-2</c:v>
                </c:pt>
                <c:pt idx="7802">
                  <c:v>9.0300925925987999E-2</c:v>
                </c:pt>
                <c:pt idx="7803">
                  <c:v>9.0312500000062093E-2</c:v>
                </c:pt>
                <c:pt idx="7804">
                  <c:v>9.0324074074136201E-2</c:v>
                </c:pt>
                <c:pt idx="7805">
                  <c:v>9.0335648148210296E-2</c:v>
                </c:pt>
                <c:pt idx="7806">
                  <c:v>9.0347222222284307E-2</c:v>
                </c:pt>
                <c:pt idx="7807">
                  <c:v>9.0358796296358401E-2</c:v>
                </c:pt>
                <c:pt idx="7808">
                  <c:v>9.0370370370432496E-2</c:v>
                </c:pt>
                <c:pt idx="7809">
                  <c:v>9.0381944444506604E-2</c:v>
                </c:pt>
                <c:pt idx="7810">
                  <c:v>9.0393518518580698E-2</c:v>
                </c:pt>
                <c:pt idx="7811">
                  <c:v>9.0405092592654807E-2</c:v>
                </c:pt>
                <c:pt idx="7812">
                  <c:v>9.0416666666728901E-2</c:v>
                </c:pt>
                <c:pt idx="7813">
                  <c:v>9.0428240740802995E-2</c:v>
                </c:pt>
                <c:pt idx="7814">
                  <c:v>9.0439814814877104E-2</c:v>
                </c:pt>
                <c:pt idx="7815">
                  <c:v>9.0451388888951198E-2</c:v>
                </c:pt>
                <c:pt idx="7816">
                  <c:v>9.0462962963025306E-2</c:v>
                </c:pt>
                <c:pt idx="7817">
                  <c:v>9.0474537037099401E-2</c:v>
                </c:pt>
                <c:pt idx="7818">
                  <c:v>9.0486111111173495E-2</c:v>
                </c:pt>
                <c:pt idx="7819">
                  <c:v>9.0497685185247603E-2</c:v>
                </c:pt>
                <c:pt idx="7820">
                  <c:v>9.0509259259321698E-2</c:v>
                </c:pt>
                <c:pt idx="7821">
                  <c:v>9.0520833333395806E-2</c:v>
                </c:pt>
                <c:pt idx="7822">
                  <c:v>9.05324074074699E-2</c:v>
                </c:pt>
                <c:pt idx="7823">
                  <c:v>9.0543981481543995E-2</c:v>
                </c:pt>
                <c:pt idx="7824">
                  <c:v>9.0555555555618006E-2</c:v>
                </c:pt>
                <c:pt idx="7825">
                  <c:v>9.05671296296921E-2</c:v>
                </c:pt>
                <c:pt idx="7826">
                  <c:v>9.0578703703766195E-2</c:v>
                </c:pt>
                <c:pt idx="7827">
                  <c:v>9.0590277777840303E-2</c:v>
                </c:pt>
                <c:pt idx="7828">
                  <c:v>9.0601851851914397E-2</c:v>
                </c:pt>
                <c:pt idx="7829">
                  <c:v>9.0613425925988506E-2</c:v>
                </c:pt>
                <c:pt idx="7830">
                  <c:v>9.06250000000626E-2</c:v>
                </c:pt>
                <c:pt idx="7831">
                  <c:v>9.0636574074136694E-2</c:v>
                </c:pt>
                <c:pt idx="7832">
                  <c:v>9.0648148148210803E-2</c:v>
                </c:pt>
                <c:pt idx="7833">
                  <c:v>9.0659722222284897E-2</c:v>
                </c:pt>
                <c:pt idx="7834">
                  <c:v>9.0671296296359005E-2</c:v>
                </c:pt>
                <c:pt idx="7835">
                  <c:v>9.06828703704331E-2</c:v>
                </c:pt>
                <c:pt idx="7836">
                  <c:v>9.0694444444507194E-2</c:v>
                </c:pt>
                <c:pt idx="7837">
                  <c:v>9.0706018518581302E-2</c:v>
                </c:pt>
                <c:pt idx="7838">
                  <c:v>9.0717592592655397E-2</c:v>
                </c:pt>
                <c:pt idx="7839">
                  <c:v>9.0729166666729505E-2</c:v>
                </c:pt>
                <c:pt idx="7840">
                  <c:v>9.0740740740803599E-2</c:v>
                </c:pt>
                <c:pt idx="7841">
                  <c:v>9.0752314814877694E-2</c:v>
                </c:pt>
                <c:pt idx="7842">
                  <c:v>9.0763888888951705E-2</c:v>
                </c:pt>
                <c:pt idx="7843">
                  <c:v>9.0775462963025799E-2</c:v>
                </c:pt>
                <c:pt idx="7844">
                  <c:v>9.0787037037099894E-2</c:v>
                </c:pt>
                <c:pt idx="7845">
                  <c:v>9.0798611111174002E-2</c:v>
                </c:pt>
                <c:pt idx="7846">
                  <c:v>9.0810185185248096E-2</c:v>
                </c:pt>
                <c:pt idx="7847">
                  <c:v>9.0821759259322205E-2</c:v>
                </c:pt>
                <c:pt idx="7848">
                  <c:v>9.0833333333396299E-2</c:v>
                </c:pt>
                <c:pt idx="7849">
                  <c:v>9.0844907407470393E-2</c:v>
                </c:pt>
                <c:pt idx="7850">
                  <c:v>9.0856481481544502E-2</c:v>
                </c:pt>
                <c:pt idx="7851">
                  <c:v>9.0868055555618596E-2</c:v>
                </c:pt>
                <c:pt idx="7852">
                  <c:v>9.0879629629692704E-2</c:v>
                </c:pt>
                <c:pt idx="7853">
                  <c:v>9.0891203703766799E-2</c:v>
                </c:pt>
                <c:pt idx="7854">
                  <c:v>9.0902777777840907E-2</c:v>
                </c:pt>
                <c:pt idx="7855">
                  <c:v>9.0914351851915001E-2</c:v>
                </c:pt>
                <c:pt idx="7856">
                  <c:v>9.0925925925989096E-2</c:v>
                </c:pt>
                <c:pt idx="7857">
                  <c:v>9.0937500000063204E-2</c:v>
                </c:pt>
                <c:pt idx="7858">
                  <c:v>9.0949074074137298E-2</c:v>
                </c:pt>
                <c:pt idx="7859">
                  <c:v>9.0960648148211407E-2</c:v>
                </c:pt>
                <c:pt idx="7860">
                  <c:v>9.0972222222285404E-2</c:v>
                </c:pt>
                <c:pt idx="7861">
                  <c:v>9.0983796296359498E-2</c:v>
                </c:pt>
                <c:pt idx="7862">
                  <c:v>9.0995370370433606E-2</c:v>
                </c:pt>
                <c:pt idx="7863">
                  <c:v>9.1006944444507701E-2</c:v>
                </c:pt>
                <c:pt idx="7864">
                  <c:v>9.1018518518581795E-2</c:v>
                </c:pt>
                <c:pt idx="7865">
                  <c:v>9.1030092592655903E-2</c:v>
                </c:pt>
                <c:pt idx="7866">
                  <c:v>9.1041666666729998E-2</c:v>
                </c:pt>
                <c:pt idx="7867">
                  <c:v>9.1053240740804106E-2</c:v>
                </c:pt>
                <c:pt idx="7868">
                  <c:v>9.1064814814878201E-2</c:v>
                </c:pt>
                <c:pt idx="7869">
                  <c:v>9.1076388888952295E-2</c:v>
                </c:pt>
                <c:pt idx="7870">
                  <c:v>9.1087962963026403E-2</c:v>
                </c:pt>
                <c:pt idx="7871">
                  <c:v>9.1099537037100498E-2</c:v>
                </c:pt>
                <c:pt idx="7872">
                  <c:v>9.1111111111174606E-2</c:v>
                </c:pt>
                <c:pt idx="7873">
                  <c:v>9.11226851852487E-2</c:v>
                </c:pt>
                <c:pt idx="7874">
                  <c:v>9.1134259259322795E-2</c:v>
                </c:pt>
                <c:pt idx="7875">
                  <c:v>9.1145833333396903E-2</c:v>
                </c:pt>
                <c:pt idx="7876">
                  <c:v>9.1157407407470997E-2</c:v>
                </c:pt>
                <c:pt idx="7877">
                  <c:v>9.1168981481544994E-2</c:v>
                </c:pt>
                <c:pt idx="7878">
                  <c:v>9.1180555555619103E-2</c:v>
                </c:pt>
                <c:pt idx="7879">
                  <c:v>9.1192129629693197E-2</c:v>
                </c:pt>
                <c:pt idx="7880">
                  <c:v>9.1203703703767305E-2</c:v>
                </c:pt>
                <c:pt idx="7881">
                  <c:v>9.12152777778414E-2</c:v>
                </c:pt>
                <c:pt idx="7882">
                  <c:v>9.1226851851915494E-2</c:v>
                </c:pt>
                <c:pt idx="7883">
                  <c:v>9.1238425925989602E-2</c:v>
                </c:pt>
                <c:pt idx="7884">
                  <c:v>9.1250000000063697E-2</c:v>
                </c:pt>
                <c:pt idx="7885">
                  <c:v>9.1261574074137805E-2</c:v>
                </c:pt>
                <c:pt idx="7886">
                  <c:v>9.1273148148211899E-2</c:v>
                </c:pt>
                <c:pt idx="7887">
                  <c:v>9.1284722222285994E-2</c:v>
                </c:pt>
                <c:pt idx="7888">
                  <c:v>9.1296296296360102E-2</c:v>
                </c:pt>
                <c:pt idx="7889">
                  <c:v>9.1307870370434197E-2</c:v>
                </c:pt>
                <c:pt idx="7890">
                  <c:v>9.1319444444508305E-2</c:v>
                </c:pt>
                <c:pt idx="7891">
                  <c:v>9.1331018518582399E-2</c:v>
                </c:pt>
                <c:pt idx="7892">
                  <c:v>9.1342592592656494E-2</c:v>
                </c:pt>
                <c:pt idx="7893">
                  <c:v>9.1354166666730602E-2</c:v>
                </c:pt>
                <c:pt idx="7894">
                  <c:v>9.1365740740804696E-2</c:v>
                </c:pt>
                <c:pt idx="7895">
                  <c:v>9.1377314814878693E-2</c:v>
                </c:pt>
                <c:pt idx="7896">
                  <c:v>9.1388888888952802E-2</c:v>
                </c:pt>
                <c:pt idx="7897">
                  <c:v>9.1400462963026896E-2</c:v>
                </c:pt>
                <c:pt idx="7898">
                  <c:v>9.1412037037101004E-2</c:v>
                </c:pt>
                <c:pt idx="7899">
                  <c:v>9.1423611111175099E-2</c:v>
                </c:pt>
                <c:pt idx="7900">
                  <c:v>9.1435185185249193E-2</c:v>
                </c:pt>
                <c:pt idx="7901">
                  <c:v>9.1446759259323301E-2</c:v>
                </c:pt>
                <c:pt idx="7902">
                  <c:v>9.1458333333397396E-2</c:v>
                </c:pt>
                <c:pt idx="7903">
                  <c:v>9.1469907407471504E-2</c:v>
                </c:pt>
                <c:pt idx="7904">
                  <c:v>9.1481481481545598E-2</c:v>
                </c:pt>
                <c:pt idx="7905">
                  <c:v>9.1493055555619707E-2</c:v>
                </c:pt>
                <c:pt idx="7906">
                  <c:v>9.1504629629693801E-2</c:v>
                </c:pt>
                <c:pt idx="7907">
                  <c:v>9.1516203703767895E-2</c:v>
                </c:pt>
                <c:pt idx="7908">
                  <c:v>9.1527777777842004E-2</c:v>
                </c:pt>
                <c:pt idx="7909">
                  <c:v>9.1539351851916098E-2</c:v>
                </c:pt>
                <c:pt idx="7910">
                  <c:v>9.1550925925990206E-2</c:v>
                </c:pt>
                <c:pt idx="7911">
                  <c:v>9.1562500000064301E-2</c:v>
                </c:pt>
                <c:pt idx="7912">
                  <c:v>9.1574074074138395E-2</c:v>
                </c:pt>
                <c:pt idx="7913">
                  <c:v>9.1585648148212406E-2</c:v>
                </c:pt>
                <c:pt idx="7914">
                  <c:v>9.1597222222286501E-2</c:v>
                </c:pt>
                <c:pt idx="7915">
                  <c:v>9.1608796296360595E-2</c:v>
                </c:pt>
                <c:pt idx="7916">
                  <c:v>9.1620370370434703E-2</c:v>
                </c:pt>
                <c:pt idx="7917">
                  <c:v>9.1631944444508798E-2</c:v>
                </c:pt>
                <c:pt idx="7918">
                  <c:v>9.1643518518582906E-2</c:v>
                </c:pt>
                <c:pt idx="7919">
                  <c:v>9.1655092592657E-2</c:v>
                </c:pt>
                <c:pt idx="7920">
                  <c:v>9.1666666666731095E-2</c:v>
                </c:pt>
                <c:pt idx="7921">
                  <c:v>9.1678240740805203E-2</c:v>
                </c:pt>
                <c:pt idx="7922">
                  <c:v>9.1689814814879297E-2</c:v>
                </c:pt>
                <c:pt idx="7923">
                  <c:v>9.1701388888953406E-2</c:v>
                </c:pt>
                <c:pt idx="7924">
                  <c:v>9.17129629630275E-2</c:v>
                </c:pt>
                <c:pt idx="7925">
                  <c:v>9.1724537037101594E-2</c:v>
                </c:pt>
                <c:pt idx="7926">
                  <c:v>9.1736111111175703E-2</c:v>
                </c:pt>
                <c:pt idx="7927">
                  <c:v>9.1747685185249797E-2</c:v>
                </c:pt>
                <c:pt idx="7928">
                  <c:v>9.1759259259323905E-2</c:v>
                </c:pt>
                <c:pt idx="7929">
                  <c:v>9.1770833333398E-2</c:v>
                </c:pt>
                <c:pt idx="7930">
                  <c:v>9.1782407407472094E-2</c:v>
                </c:pt>
                <c:pt idx="7931">
                  <c:v>9.1793981481546105E-2</c:v>
                </c:pt>
                <c:pt idx="7932">
                  <c:v>9.18055555556202E-2</c:v>
                </c:pt>
                <c:pt idx="7933">
                  <c:v>9.1817129629694294E-2</c:v>
                </c:pt>
                <c:pt idx="7934">
                  <c:v>9.1828703703768402E-2</c:v>
                </c:pt>
                <c:pt idx="7935">
                  <c:v>9.1840277777842497E-2</c:v>
                </c:pt>
                <c:pt idx="7936">
                  <c:v>9.1851851851916605E-2</c:v>
                </c:pt>
                <c:pt idx="7937">
                  <c:v>9.1863425925990699E-2</c:v>
                </c:pt>
                <c:pt idx="7938">
                  <c:v>9.1875000000064794E-2</c:v>
                </c:pt>
                <c:pt idx="7939">
                  <c:v>9.1886574074138902E-2</c:v>
                </c:pt>
                <c:pt idx="7940">
                  <c:v>9.1898148148212996E-2</c:v>
                </c:pt>
                <c:pt idx="7941">
                  <c:v>9.1909722222287105E-2</c:v>
                </c:pt>
                <c:pt idx="7942">
                  <c:v>9.1921296296361199E-2</c:v>
                </c:pt>
                <c:pt idx="7943">
                  <c:v>9.1932870370435293E-2</c:v>
                </c:pt>
                <c:pt idx="7944">
                  <c:v>9.1944444444509402E-2</c:v>
                </c:pt>
                <c:pt idx="7945">
                  <c:v>9.1956018518583496E-2</c:v>
                </c:pt>
                <c:pt idx="7946">
                  <c:v>9.1967592592657604E-2</c:v>
                </c:pt>
                <c:pt idx="7947">
                  <c:v>9.1979166666731699E-2</c:v>
                </c:pt>
                <c:pt idx="7948">
                  <c:v>9.1990740740805793E-2</c:v>
                </c:pt>
                <c:pt idx="7949">
                  <c:v>9.2002314814879804E-2</c:v>
                </c:pt>
                <c:pt idx="7950">
                  <c:v>9.2013888888953899E-2</c:v>
                </c:pt>
                <c:pt idx="7951">
                  <c:v>9.2025462963028007E-2</c:v>
                </c:pt>
                <c:pt idx="7952">
                  <c:v>9.2037037037102101E-2</c:v>
                </c:pt>
                <c:pt idx="7953">
                  <c:v>9.2048611111176196E-2</c:v>
                </c:pt>
                <c:pt idx="7954">
                  <c:v>9.2060185185250304E-2</c:v>
                </c:pt>
                <c:pt idx="7955">
                  <c:v>9.2071759259324398E-2</c:v>
                </c:pt>
                <c:pt idx="7956">
                  <c:v>9.2083333333398507E-2</c:v>
                </c:pt>
                <c:pt idx="7957">
                  <c:v>9.2094907407472601E-2</c:v>
                </c:pt>
                <c:pt idx="7958">
                  <c:v>9.2106481481546695E-2</c:v>
                </c:pt>
                <c:pt idx="7959">
                  <c:v>9.2118055555620804E-2</c:v>
                </c:pt>
                <c:pt idx="7960">
                  <c:v>9.2129629629694898E-2</c:v>
                </c:pt>
                <c:pt idx="7961">
                  <c:v>9.2141203703769006E-2</c:v>
                </c:pt>
                <c:pt idx="7962">
                  <c:v>9.2152777777843101E-2</c:v>
                </c:pt>
                <c:pt idx="7963">
                  <c:v>9.2164351851917195E-2</c:v>
                </c:pt>
                <c:pt idx="7964">
                  <c:v>9.2175925925991303E-2</c:v>
                </c:pt>
                <c:pt idx="7965">
                  <c:v>9.2187500000065398E-2</c:v>
                </c:pt>
                <c:pt idx="7966">
                  <c:v>9.2199074074139506E-2</c:v>
                </c:pt>
                <c:pt idx="7967">
                  <c:v>9.2210648148213503E-2</c:v>
                </c:pt>
                <c:pt idx="7968">
                  <c:v>9.2222222222287598E-2</c:v>
                </c:pt>
                <c:pt idx="7969">
                  <c:v>9.2233796296361706E-2</c:v>
                </c:pt>
                <c:pt idx="7970">
                  <c:v>9.22453703704358E-2</c:v>
                </c:pt>
                <c:pt idx="7971">
                  <c:v>9.2256944444509895E-2</c:v>
                </c:pt>
                <c:pt idx="7972">
                  <c:v>9.2268518518584003E-2</c:v>
                </c:pt>
                <c:pt idx="7973">
                  <c:v>9.2280092592658097E-2</c:v>
                </c:pt>
                <c:pt idx="7974">
                  <c:v>9.2291666666732206E-2</c:v>
                </c:pt>
                <c:pt idx="7975">
                  <c:v>9.23032407408063E-2</c:v>
                </c:pt>
                <c:pt idx="7976">
                  <c:v>9.2314814814880394E-2</c:v>
                </c:pt>
                <c:pt idx="7977">
                  <c:v>9.2326388888954503E-2</c:v>
                </c:pt>
                <c:pt idx="7978">
                  <c:v>9.2337962963028597E-2</c:v>
                </c:pt>
                <c:pt idx="7979">
                  <c:v>9.2349537037102705E-2</c:v>
                </c:pt>
                <c:pt idx="7980">
                  <c:v>9.23611111111768E-2</c:v>
                </c:pt>
                <c:pt idx="7981">
                  <c:v>9.2372685185250894E-2</c:v>
                </c:pt>
                <c:pt idx="7982">
                  <c:v>9.2384259259325002E-2</c:v>
                </c:pt>
                <c:pt idx="7983">
                  <c:v>9.2395833333399097E-2</c:v>
                </c:pt>
                <c:pt idx="7984">
                  <c:v>9.2407407407473094E-2</c:v>
                </c:pt>
                <c:pt idx="7985">
                  <c:v>9.2418981481547202E-2</c:v>
                </c:pt>
                <c:pt idx="7986">
                  <c:v>9.2430555555621297E-2</c:v>
                </c:pt>
                <c:pt idx="7987">
                  <c:v>9.2442129629695405E-2</c:v>
                </c:pt>
                <c:pt idx="7988">
                  <c:v>9.2453703703769499E-2</c:v>
                </c:pt>
                <c:pt idx="7989">
                  <c:v>9.2465277777843594E-2</c:v>
                </c:pt>
                <c:pt idx="7990">
                  <c:v>9.2476851851917702E-2</c:v>
                </c:pt>
                <c:pt idx="7991">
                  <c:v>9.2488425925991796E-2</c:v>
                </c:pt>
                <c:pt idx="7992">
                  <c:v>9.2500000000065905E-2</c:v>
                </c:pt>
                <c:pt idx="7993">
                  <c:v>9.2511574074139999E-2</c:v>
                </c:pt>
                <c:pt idx="7994">
                  <c:v>9.2523148148214093E-2</c:v>
                </c:pt>
                <c:pt idx="7995">
                  <c:v>9.2534722222288202E-2</c:v>
                </c:pt>
                <c:pt idx="7996">
                  <c:v>9.2546296296362296E-2</c:v>
                </c:pt>
                <c:pt idx="7997">
                  <c:v>9.2557870370436404E-2</c:v>
                </c:pt>
                <c:pt idx="7998">
                  <c:v>9.2569444444510499E-2</c:v>
                </c:pt>
                <c:pt idx="7999">
                  <c:v>9.2581018518584607E-2</c:v>
                </c:pt>
                <c:pt idx="8000">
                  <c:v>9.2592592592658701E-2</c:v>
                </c:pt>
                <c:pt idx="8001">
                  <c:v>9.2604166666732796E-2</c:v>
                </c:pt>
                <c:pt idx="8002">
                  <c:v>9.2615740740806807E-2</c:v>
                </c:pt>
                <c:pt idx="8003">
                  <c:v>9.2627314814880901E-2</c:v>
                </c:pt>
                <c:pt idx="8004">
                  <c:v>9.2638888888954996E-2</c:v>
                </c:pt>
                <c:pt idx="8005">
                  <c:v>9.2650462963029104E-2</c:v>
                </c:pt>
                <c:pt idx="8006">
                  <c:v>9.2662037037103198E-2</c:v>
                </c:pt>
                <c:pt idx="8007">
                  <c:v>9.2673611111177306E-2</c:v>
                </c:pt>
                <c:pt idx="8008">
                  <c:v>9.2685185185251401E-2</c:v>
                </c:pt>
                <c:pt idx="8009">
                  <c:v>9.2696759259325495E-2</c:v>
                </c:pt>
                <c:pt idx="8010">
                  <c:v>9.2708333333399603E-2</c:v>
                </c:pt>
                <c:pt idx="8011">
                  <c:v>9.2719907407473698E-2</c:v>
                </c:pt>
                <c:pt idx="8012">
                  <c:v>9.2731481481547806E-2</c:v>
                </c:pt>
                <c:pt idx="8013">
                  <c:v>9.2743055555621901E-2</c:v>
                </c:pt>
                <c:pt idx="8014">
                  <c:v>9.2754629629695995E-2</c:v>
                </c:pt>
                <c:pt idx="8015">
                  <c:v>9.2766203703770103E-2</c:v>
                </c:pt>
                <c:pt idx="8016">
                  <c:v>9.2777777777844198E-2</c:v>
                </c:pt>
                <c:pt idx="8017">
                  <c:v>9.2789351851918306E-2</c:v>
                </c:pt>
                <c:pt idx="8018">
                  <c:v>9.28009259259924E-2</c:v>
                </c:pt>
                <c:pt idx="8019">
                  <c:v>9.2812500000066495E-2</c:v>
                </c:pt>
                <c:pt idx="8020">
                  <c:v>9.2824074074140506E-2</c:v>
                </c:pt>
                <c:pt idx="8021">
                  <c:v>9.28356481482146E-2</c:v>
                </c:pt>
                <c:pt idx="8022">
                  <c:v>9.2847222222288694E-2</c:v>
                </c:pt>
                <c:pt idx="8023">
                  <c:v>9.2858796296362803E-2</c:v>
                </c:pt>
                <c:pt idx="8024">
                  <c:v>9.2870370370436897E-2</c:v>
                </c:pt>
                <c:pt idx="8025">
                  <c:v>9.2881944444511005E-2</c:v>
                </c:pt>
                <c:pt idx="8026">
                  <c:v>9.28935185185851E-2</c:v>
                </c:pt>
                <c:pt idx="8027">
                  <c:v>9.2905092592659194E-2</c:v>
                </c:pt>
                <c:pt idx="8028">
                  <c:v>9.2916666666733302E-2</c:v>
                </c:pt>
                <c:pt idx="8029">
                  <c:v>9.2928240740807397E-2</c:v>
                </c:pt>
                <c:pt idx="8030">
                  <c:v>9.2939814814881505E-2</c:v>
                </c:pt>
                <c:pt idx="8031">
                  <c:v>9.2951388888955599E-2</c:v>
                </c:pt>
                <c:pt idx="8032">
                  <c:v>9.2962962963029694E-2</c:v>
                </c:pt>
                <c:pt idx="8033">
                  <c:v>9.2974537037103802E-2</c:v>
                </c:pt>
                <c:pt idx="8034">
                  <c:v>9.2986111111177897E-2</c:v>
                </c:pt>
                <c:pt idx="8035">
                  <c:v>9.2997685185252005E-2</c:v>
                </c:pt>
                <c:pt idx="8036">
                  <c:v>9.3009259259326099E-2</c:v>
                </c:pt>
                <c:pt idx="8037">
                  <c:v>9.3020833333400194E-2</c:v>
                </c:pt>
                <c:pt idx="8038">
                  <c:v>9.3032407407474205E-2</c:v>
                </c:pt>
                <c:pt idx="8039">
                  <c:v>9.3043981481548299E-2</c:v>
                </c:pt>
                <c:pt idx="8040">
                  <c:v>9.3055555555622393E-2</c:v>
                </c:pt>
                <c:pt idx="8041">
                  <c:v>9.3067129629696502E-2</c:v>
                </c:pt>
                <c:pt idx="8042">
                  <c:v>9.3078703703770596E-2</c:v>
                </c:pt>
                <c:pt idx="8043">
                  <c:v>9.3090277777844704E-2</c:v>
                </c:pt>
                <c:pt idx="8044">
                  <c:v>9.3101851851918799E-2</c:v>
                </c:pt>
                <c:pt idx="8045">
                  <c:v>9.3113425925992893E-2</c:v>
                </c:pt>
                <c:pt idx="8046">
                  <c:v>9.3125000000067001E-2</c:v>
                </c:pt>
                <c:pt idx="8047">
                  <c:v>9.3136574074141096E-2</c:v>
                </c:pt>
                <c:pt idx="8048">
                  <c:v>9.3148148148215204E-2</c:v>
                </c:pt>
                <c:pt idx="8049">
                  <c:v>9.3159722222289298E-2</c:v>
                </c:pt>
                <c:pt idx="8050">
                  <c:v>9.3171296296363407E-2</c:v>
                </c:pt>
                <c:pt idx="8051">
                  <c:v>9.3182870370437501E-2</c:v>
                </c:pt>
                <c:pt idx="8052">
                  <c:v>9.3194444444511595E-2</c:v>
                </c:pt>
                <c:pt idx="8053">
                  <c:v>9.3206018518585704E-2</c:v>
                </c:pt>
                <c:pt idx="8054">
                  <c:v>9.3217592592659798E-2</c:v>
                </c:pt>
                <c:pt idx="8055">
                  <c:v>9.3229166666733906E-2</c:v>
                </c:pt>
                <c:pt idx="8056">
                  <c:v>9.3240740740807904E-2</c:v>
                </c:pt>
                <c:pt idx="8057">
                  <c:v>9.3252314814881998E-2</c:v>
                </c:pt>
                <c:pt idx="8058">
                  <c:v>9.3263888888956106E-2</c:v>
                </c:pt>
                <c:pt idx="8059">
                  <c:v>9.3275462963030201E-2</c:v>
                </c:pt>
                <c:pt idx="8060">
                  <c:v>9.3287037037104295E-2</c:v>
                </c:pt>
                <c:pt idx="8061">
                  <c:v>9.3298611111178403E-2</c:v>
                </c:pt>
                <c:pt idx="8062">
                  <c:v>9.3310185185252498E-2</c:v>
                </c:pt>
                <c:pt idx="8063">
                  <c:v>9.3321759259326606E-2</c:v>
                </c:pt>
                <c:pt idx="8064">
                  <c:v>9.33333333334007E-2</c:v>
                </c:pt>
                <c:pt idx="8065">
                  <c:v>9.3344907407474795E-2</c:v>
                </c:pt>
                <c:pt idx="8066">
                  <c:v>9.3356481481548903E-2</c:v>
                </c:pt>
                <c:pt idx="8067">
                  <c:v>9.3368055555622997E-2</c:v>
                </c:pt>
                <c:pt idx="8068">
                  <c:v>9.3379629629697106E-2</c:v>
                </c:pt>
                <c:pt idx="8069">
                  <c:v>9.33912037037712E-2</c:v>
                </c:pt>
                <c:pt idx="8070">
                  <c:v>9.3402777777845294E-2</c:v>
                </c:pt>
                <c:pt idx="8071">
                  <c:v>9.3414351851919403E-2</c:v>
                </c:pt>
                <c:pt idx="8072">
                  <c:v>9.3425925925993497E-2</c:v>
                </c:pt>
                <c:pt idx="8073">
                  <c:v>9.3437500000067494E-2</c:v>
                </c:pt>
                <c:pt idx="8074">
                  <c:v>9.3449074074141603E-2</c:v>
                </c:pt>
                <c:pt idx="8075">
                  <c:v>9.3460648148215697E-2</c:v>
                </c:pt>
                <c:pt idx="8076">
                  <c:v>9.3472222222289805E-2</c:v>
                </c:pt>
                <c:pt idx="8077">
                  <c:v>9.34837962963639E-2</c:v>
                </c:pt>
                <c:pt idx="8078">
                  <c:v>9.3495370370437994E-2</c:v>
                </c:pt>
                <c:pt idx="8079">
                  <c:v>9.3506944444512102E-2</c:v>
                </c:pt>
                <c:pt idx="8080">
                  <c:v>9.3518518518586197E-2</c:v>
                </c:pt>
                <c:pt idx="8081">
                  <c:v>9.3530092592660305E-2</c:v>
                </c:pt>
                <c:pt idx="8082">
                  <c:v>9.3541666666734399E-2</c:v>
                </c:pt>
                <c:pt idx="8083">
                  <c:v>9.3553240740808494E-2</c:v>
                </c:pt>
                <c:pt idx="8084">
                  <c:v>9.3564814814882602E-2</c:v>
                </c:pt>
                <c:pt idx="8085">
                  <c:v>9.3576388888956696E-2</c:v>
                </c:pt>
                <c:pt idx="8086">
                  <c:v>9.3587962963030805E-2</c:v>
                </c:pt>
                <c:pt idx="8087">
                  <c:v>9.3599537037104899E-2</c:v>
                </c:pt>
                <c:pt idx="8088">
                  <c:v>9.3611111111178993E-2</c:v>
                </c:pt>
                <c:pt idx="8089">
                  <c:v>9.3622685185253102E-2</c:v>
                </c:pt>
                <c:pt idx="8090">
                  <c:v>9.3634259259327196E-2</c:v>
                </c:pt>
                <c:pt idx="8091">
                  <c:v>9.3645833333401193E-2</c:v>
                </c:pt>
                <c:pt idx="8092">
                  <c:v>9.3657407407475302E-2</c:v>
                </c:pt>
                <c:pt idx="8093">
                  <c:v>9.3668981481549396E-2</c:v>
                </c:pt>
                <c:pt idx="8094">
                  <c:v>9.3680555555623504E-2</c:v>
                </c:pt>
                <c:pt idx="8095">
                  <c:v>9.3692129629697599E-2</c:v>
                </c:pt>
                <c:pt idx="8096">
                  <c:v>9.3703703703771707E-2</c:v>
                </c:pt>
                <c:pt idx="8097">
                  <c:v>9.3715277777845801E-2</c:v>
                </c:pt>
                <c:pt idx="8098">
                  <c:v>9.3726851851919896E-2</c:v>
                </c:pt>
                <c:pt idx="8099">
                  <c:v>9.3738425925994004E-2</c:v>
                </c:pt>
                <c:pt idx="8100">
                  <c:v>9.3750000000068098E-2</c:v>
                </c:pt>
                <c:pt idx="8101">
                  <c:v>9.3761574074142207E-2</c:v>
                </c:pt>
                <c:pt idx="8102">
                  <c:v>9.3773148148216301E-2</c:v>
                </c:pt>
                <c:pt idx="8103">
                  <c:v>9.3784722222290395E-2</c:v>
                </c:pt>
                <c:pt idx="8104">
                  <c:v>9.3796296296364504E-2</c:v>
                </c:pt>
                <c:pt idx="8105">
                  <c:v>9.3807870370438598E-2</c:v>
                </c:pt>
                <c:pt idx="8106">
                  <c:v>9.3819444444512706E-2</c:v>
                </c:pt>
                <c:pt idx="8107">
                  <c:v>9.3831018518586801E-2</c:v>
                </c:pt>
                <c:pt idx="8108">
                  <c:v>9.3842592592660895E-2</c:v>
                </c:pt>
                <c:pt idx="8109">
                  <c:v>9.3854166666734906E-2</c:v>
                </c:pt>
                <c:pt idx="8110">
                  <c:v>9.3865740740809001E-2</c:v>
                </c:pt>
                <c:pt idx="8111">
                  <c:v>9.3877314814883095E-2</c:v>
                </c:pt>
                <c:pt idx="8112">
                  <c:v>9.3888888888957203E-2</c:v>
                </c:pt>
                <c:pt idx="8113">
                  <c:v>9.3900462963031298E-2</c:v>
                </c:pt>
                <c:pt idx="8114">
                  <c:v>9.3912037037105406E-2</c:v>
                </c:pt>
                <c:pt idx="8115">
                  <c:v>9.39236111111795E-2</c:v>
                </c:pt>
                <c:pt idx="8116">
                  <c:v>9.3935185185253595E-2</c:v>
                </c:pt>
                <c:pt idx="8117">
                  <c:v>9.3946759259327703E-2</c:v>
                </c:pt>
                <c:pt idx="8118">
                  <c:v>9.3958333333401797E-2</c:v>
                </c:pt>
                <c:pt idx="8119">
                  <c:v>9.3969907407475906E-2</c:v>
                </c:pt>
                <c:pt idx="8120">
                  <c:v>9.398148148155E-2</c:v>
                </c:pt>
                <c:pt idx="8121">
                  <c:v>9.3993055555624094E-2</c:v>
                </c:pt>
                <c:pt idx="8122">
                  <c:v>9.4004629629698203E-2</c:v>
                </c:pt>
                <c:pt idx="8123">
                  <c:v>9.4016203703772297E-2</c:v>
                </c:pt>
                <c:pt idx="8124">
                  <c:v>9.4027777777846405E-2</c:v>
                </c:pt>
                <c:pt idx="8125">
                  <c:v>9.40393518519205E-2</c:v>
                </c:pt>
                <c:pt idx="8126">
                  <c:v>9.4050925925994594E-2</c:v>
                </c:pt>
                <c:pt idx="8127">
                  <c:v>9.4062500000068605E-2</c:v>
                </c:pt>
                <c:pt idx="8128">
                  <c:v>9.40740740741427E-2</c:v>
                </c:pt>
                <c:pt idx="8129">
                  <c:v>9.4085648148216794E-2</c:v>
                </c:pt>
                <c:pt idx="8130">
                  <c:v>9.4097222222290902E-2</c:v>
                </c:pt>
                <c:pt idx="8131">
                  <c:v>9.4108796296364997E-2</c:v>
                </c:pt>
                <c:pt idx="8132">
                  <c:v>9.4120370370439105E-2</c:v>
                </c:pt>
                <c:pt idx="8133">
                  <c:v>9.4131944444513199E-2</c:v>
                </c:pt>
                <c:pt idx="8134">
                  <c:v>9.4143518518587294E-2</c:v>
                </c:pt>
                <c:pt idx="8135">
                  <c:v>9.4155092592661402E-2</c:v>
                </c:pt>
                <c:pt idx="8136">
                  <c:v>9.4166666666735496E-2</c:v>
                </c:pt>
                <c:pt idx="8137">
                  <c:v>9.4178240740809605E-2</c:v>
                </c:pt>
                <c:pt idx="8138">
                  <c:v>9.4189814814883699E-2</c:v>
                </c:pt>
                <c:pt idx="8139">
                  <c:v>9.4201388888957793E-2</c:v>
                </c:pt>
                <c:pt idx="8140">
                  <c:v>9.4212962963031902E-2</c:v>
                </c:pt>
                <c:pt idx="8141">
                  <c:v>9.4224537037105996E-2</c:v>
                </c:pt>
                <c:pt idx="8142">
                  <c:v>9.4236111111180104E-2</c:v>
                </c:pt>
                <c:pt idx="8143">
                  <c:v>9.4247685185254199E-2</c:v>
                </c:pt>
                <c:pt idx="8144">
                  <c:v>9.4259259259328307E-2</c:v>
                </c:pt>
                <c:pt idx="8145">
                  <c:v>9.4270833333402304E-2</c:v>
                </c:pt>
                <c:pt idx="8146">
                  <c:v>9.4282407407476398E-2</c:v>
                </c:pt>
                <c:pt idx="8147">
                  <c:v>9.4293981481550507E-2</c:v>
                </c:pt>
                <c:pt idx="8148">
                  <c:v>9.4305555555624601E-2</c:v>
                </c:pt>
                <c:pt idx="8149">
                  <c:v>9.4317129629698696E-2</c:v>
                </c:pt>
                <c:pt idx="8150">
                  <c:v>9.4328703703772804E-2</c:v>
                </c:pt>
                <c:pt idx="8151">
                  <c:v>9.4340277777846898E-2</c:v>
                </c:pt>
                <c:pt idx="8152">
                  <c:v>9.4351851851921006E-2</c:v>
                </c:pt>
                <c:pt idx="8153">
                  <c:v>9.4363425925995101E-2</c:v>
                </c:pt>
                <c:pt idx="8154">
                  <c:v>9.4375000000069195E-2</c:v>
                </c:pt>
                <c:pt idx="8155">
                  <c:v>9.4386574074143303E-2</c:v>
                </c:pt>
                <c:pt idx="8156">
                  <c:v>9.4398148148217398E-2</c:v>
                </c:pt>
                <c:pt idx="8157">
                  <c:v>9.4409722222291506E-2</c:v>
                </c:pt>
                <c:pt idx="8158">
                  <c:v>9.4421296296365601E-2</c:v>
                </c:pt>
                <c:pt idx="8159">
                  <c:v>9.4432870370439695E-2</c:v>
                </c:pt>
                <c:pt idx="8160">
                  <c:v>9.4444444444513803E-2</c:v>
                </c:pt>
                <c:pt idx="8161">
                  <c:v>9.4456018518587898E-2</c:v>
                </c:pt>
                <c:pt idx="8162">
                  <c:v>9.4467592592661895E-2</c:v>
                </c:pt>
                <c:pt idx="8163">
                  <c:v>9.4479166666736003E-2</c:v>
                </c:pt>
                <c:pt idx="8164">
                  <c:v>9.4490740740810097E-2</c:v>
                </c:pt>
                <c:pt idx="8165">
                  <c:v>9.4502314814884206E-2</c:v>
                </c:pt>
                <c:pt idx="8166">
                  <c:v>9.45138888889583E-2</c:v>
                </c:pt>
                <c:pt idx="8167">
                  <c:v>9.4525462963032394E-2</c:v>
                </c:pt>
                <c:pt idx="8168">
                  <c:v>9.4537037037106503E-2</c:v>
                </c:pt>
                <c:pt idx="8169">
                  <c:v>9.4548611111180597E-2</c:v>
                </c:pt>
                <c:pt idx="8170">
                  <c:v>9.4560185185254705E-2</c:v>
                </c:pt>
                <c:pt idx="8171">
                  <c:v>9.45717592593288E-2</c:v>
                </c:pt>
                <c:pt idx="8172">
                  <c:v>9.4583333333402894E-2</c:v>
                </c:pt>
                <c:pt idx="8173">
                  <c:v>9.4594907407477002E-2</c:v>
                </c:pt>
                <c:pt idx="8174">
                  <c:v>9.4606481481551097E-2</c:v>
                </c:pt>
                <c:pt idx="8175">
                  <c:v>9.4618055555625205E-2</c:v>
                </c:pt>
                <c:pt idx="8176">
                  <c:v>9.4629629629699299E-2</c:v>
                </c:pt>
                <c:pt idx="8177">
                  <c:v>9.4641203703773394E-2</c:v>
                </c:pt>
                <c:pt idx="8178">
                  <c:v>9.4652777777847502E-2</c:v>
                </c:pt>
                <c:pt idx="8179">
                  <c:v>9.4664351851921597E-2</c:v>
                </c:pt>
                <c:pt idx="8180">
                  <c:v>9.4675925925995594E-2</c:v>
                </c:pt>
                <c:pt idx="8181">
                  <c:v>9.4687500000069702E-2</c:v>
                </c:pt>
                <c:pt idx="8182">
                  <c:v>9.4699074074143796E-2</c:v>
                </c:pt>
                <c:pt idx="8183">
                  <c:v>9.4710648148217905E-2</c:v>
                </c:pt>
                <c:pt idx="8184">
                  <c:v>9.4722222222291999E-2</c:v>
                </c:pt>
                <c:pt idx="8185">
                  <c:v>9.4733796296366093E-2</c:v>
                </c:pt>
                <c:pt idx="8186">
                  <c:v>9.4745370370440202E-2</c:v>
                </c:pt>
                <c:pt idx="8187">
                  <c:v>9.4756944444514296E-2</c:v>
                </c:pt>
                <c:pt idx="8188">
                  <c:v>9.4768518518588404E-2</c:v>
                </c:pt>
                <c:pt idx="8189">
                  <c:v>9.4780092592662499E-2</c:v>
                </c:pt>
                <c:pt idx="8190">
                  <c:v>9.4791666666736593E-2</c:v>
                </c:pt>
                <c:pt idx="8191">
                  <c:v>9.4803240740810701E-2</c:v>
                </c:pt>
                <c:pt idx="8192">
                  <c:v>9.4814814814884796E-2</c:v>
                </c:pt>
                <c:pt idx="8193">
                  <c:v>9.4826388888958904E-2</c:v>
                </c:pt>
                <c:pt idx="8194">
                  <c:v>9.4837962963032998E-2</c:v>
                </c:pt>
                <c:pt idx="8195">
                  <c:v>9.4849537037107107E-2</c:v>
                </c:pt>
                <c:pt idx="8196">
                  <c:v>9.4861111111181201E-2</c:v>
                </c:pt>
                <c:pt idx="8197">
                  <c:v>9.4872685185255295E-2</c:v>
                </c:pt>
                <c:pt idx="8198">
                  <c:v>9.4884259259329307E-2</c:v>
                </c:pt>
                <c:pt idx="8199">
                  <c:v>9.4895833333403401E-2</c:v>
                </c:pt>
                <c:pt idx="8200">
                  <c:v>9.4907407407477495E-2</c:v>
                </c:pt>
                <c:pt idx="8201">
                  <c:v>9.4918981481551604E-2</c:v>
                </c:pt>
                <c:pt idx="8202">
                  <c:v>9.4930555555625698E-2</c:v>
                </c:pt>
                <c:pt idx="8203">
                  <c:v>9.4942129629699806E-2</c:v>
                </c:pt>
                <c:pt idx="8204">
                  <c:v>9.4953703703773901E-2</c:v>
                </c:pt>
                <c:pt idx="8205">
                  <c:v>9.4965277777847995E-2</c:v>
                </c:pt>
                <c:pt idx="8206">
                  <c:v>9.4976851851922103E-2</c:v>
                </c:pt>
                <c:pt idx="8207">
                  <c:v>9.4988425925996198E-2</c:v>
                </c:pt>
                <c:pt idx="8208">
                  <c:v>9.5000000000070306E-2</c:v>
                </c:pt>
                <c:pt idx="8209">
                  <c:v>9.50115740741444E-2</c:v>
                </c:pt>
                <c:pt idx="8210">
                  <c:v>9.5023148148218495E-2</c:v>
                </c:pt>
                <c:pt idx="8211">
                  <c:v>9.5034722222292603E-2</c:v>
                </c:pt>
                <c:pt idx="8212">
                  <c:v>9.5046296296366697E-2</c:v>
                </c:pt>
                <c:pt idx="8213">
                  <c:v>9.5057870370440806E-2</c:v>
                </c:pt>
                <c:pt idx="8214">
                  <c:v>9.50694444445149E-2</c:v>
                </c:pt>
                <c:pt idx="8215">
                  <c:v>9.5081018518588994E-2</c:v>
                </c:pt>
                <c:pt idx="8216">
                  <c:v>9.5092592592663006E-2</c:v>
                </c:pt>
                <c:pt idx="8217">
                  <c:v>9.51041666667371E-2</c:v>
                </c:pt>
                <c:pt idx="8218">
                  <c:v>9.5115740740811194E-2</c:v>
                </c:pt>
                <c:pt idx="8219">
                  <c:v>9.5127314814885303E-2</c:v>
                </c:pt>
                <c:pt idx="8220">
                  <c:v>9.5138888888959397E-2</c:v>
                </c:pt>
                <c:pt idx="8221">
                  <c:v>9.5150462963033505E-2</c:v>
                </c:pt>
                <c:pt idx="8222">
                  <c:v>9.51620370371076E-2</c:v>
                </c:pt>
                <c:pt idx="8223">
                  <c:v>9.5173611111181694E-2</c:v>
                </c:pt>
                <c:pt idx="8224">
                  <c:v>9.5185185185255802E-2</c:v>
                </c:pt>
                <c:pt idx="8225">
                  <c:v>9.5196759259329897E-2</c:v>
                </c:pt>
                <c:pt idx="8226">
                  <c:v>9.5208333333404005E-2</c:v>
                </c:pt>
                <c:pt idx="8227">
                  <c:v>9.5219907407478099E-2</c:v>
                </c:pt>
                <c:pt idx="8228">
                  <c:v>9.5231481481552194E-2</c:v>
                </c:pt>
                <c:pt idx="8229">
                  <c:v>9.5243055555626302E-2</c:v>
                </c:pt>
                <c:pt idx="8230">
                  <c:v>9.5254629629700396E-2</c:v>
                </c:pt>
                <c:pt idx="8231">
                  <c:v>9.5266203703774505E-2</c:v>
                </c:pt>
                <c:pt idx="8232">
                  <c:v>9.5277777777848599E-2</c:v>
                </c:pt>
                <c:pt idx="8233">
                  <c:v>9.5289351851922693E-2</c:v>
                </c:pt>
                <c:pt idx="8234">
                  <c:v>9.5300925925996705E-2</c:v>
                </c:pt>
                <c:pt idx="8235">
                  <c:v>9.5312500000070799E-2</c:v>
                </c:pt>
                <c:pt idx="8236">
                  <c:v>9.5324074074144893E-2</c:v>
                </c:pt>
                <c:pt idx="8237">
                  <c:v>9.5335648148219002E-2</c:v>
                </c:pt>
                <c:pt idx="8238">
                  <c:v>9.5347222222293096E-2</c:v>
                </c:pt>
                <c:pt idx="8239">
                  <c:v>9.5358796296367204E-2</c:v>
                </c:pt>
                <c:pt idx="8240">
                  <c:v>9.5370370370441299E-2</c:v>
                </c:pt>
                <c:pt idx="8241">
                  <c:v>9.5381944444515407E-2</c:v>
                </c:pt>
                <c:pt idx="8242">
                  <c:v>9.5393518518589501E-2</c:v>
                </c:pt>
                <c:pt idx="8243">
                  <c:v>9.5405092592663596E-2</c:v>
                </c:pt>
                <c:pt idx="8244">
                  <c:v>9.5416666666737704E-2</c:v>
                </c:pt>
                <c:pt idx="8245">
                  <c:v>9.5428240740811798E-2</c:v>
                </c:pt>
                <c:pt idx="8246">
                  <c:v>9.5439814814885907E-2</c:v>
                </c:pt>
                <c:pt idx="8247">
                  <c:v>9.5451388888960001E-2</c:v>
                </c:pt>
                <c:pt idx="8248">
                  <c:v>9.5462962963034095E-2</c:v>
                </c:pt>
                <c:pt idx="8249">
                  <c:v>9.5474537037108204E-2</c:v>
                </c:pt>
                <c:pt idx="8250">
                  <c:v>9.5486111111182298E-2</c:v>
                </c:pt>
                <c:pt idx="8251">
                  <c:v>9.5497685185256406E-2</c:v>
                </c:pt>
                <c:pt idx="8252">
                  <c:v>9.5509259259330404E-2</c:v>
                </c:pt>
                <c:pt idx="8253">
                  <c:v>9.5520833333404498E-2</c:v>
                </c:pt>
                <c:pt idx="8254">
                  <c:v>9.5532407407478606E-2</c:v>
                </c:pt>
                <c:pt idx="8255">
                  <c:v>9.5543981481552701E-2</c:v>
                </c:pt>
                <c:pt idx="8256">
                  <c:v>9.5555555555626795E-2</c:v>
                </c:pt>
                <c:pt idx="8257">
                  <c:v>9.5567129629700903E-2</c:v>
                </c:pt>
                <c:pt idx="8258">
                  <c:v>9.5578703703774998E-2</c:v>
                </c:pt>
                <c:pt idx="8259">
                  <c:v>9.5590277777849106E-2</c:v>
                </c:pt>
                <c:pt idx="8260">
                  <c:v>9.56018518519232E-2</c:v>
                </c:pt>
                <c:pt idx="8261">
                  <c:v>9.5613425925997295E-2</c:v>
                </c:pt>
                <c:pt idx="8262">
                  <c:v>9.5625000000071403E-2</c:v>
                </c:pt>
                <c:pt idx="8263">
                  <c:v>9.5636574074145497E-2</c:v>
                </c:pt>
                <c:pt idx="8264">
                  <c:v>9.5648148148219606E-2</c:v>
                </c:pt>
                <c:pt idx="8265">
                  <c:v>9.56597222222937E-2</c:v>
                </c:pt>
                <c:pt idx="8266">
                  <c:v>9.5671296296367794E-2</c:v>
                </c:pt>
                <c:pt idx="8267">
                  <c:v>9.5682870370441903E-2</c:v>
                </c:pt>
                <c:pt idx="8268">
                  <c:v>9.5694444444515997E-2</c:v>
                </c:pt>
                <c:pt idx="8269">
                  <c:v>9.5706018518589994E-2</c:v>
                </c:pt>
                <c:pt idx="8270">
                  <c:v>9.5717592592664102E-2</c:v>
                </c:pt>
                <c:pt idx="8271">
                  <c:v>9.5729166666738197E-2</c:v>
                </c:pt>
                <c:pt idx="8272">
                  <c:v>9.5740740740812305E-2</c:v>
                </c:pt>
                <c:pt idx="8273">
                  <c:v>9.57523148148864E-2</c:v>
                </c:pt>
                <c:pt idx="8274">
                  <c:v>9.5763888888960494E-2</c:v>
                </c:pt>
                <c:pt idx="8275">
                  <c:v>9.5775462963034602E-2</c:v>
                </c:pt>
                <c:pt idx="8276">
                  <c:v>9.5787037037108697E-2</c:v>
                </c:pt>
                <c:pt idx="8277">
                  <c:v>9.5798611111182805E-2</c:v>
                </c:pt>
                <c:pt idx="8278">
                  <c:v>9.5810185185256899E-2</c:v>
                </c:pt>
                <c:pt idx="8279">
                  <c:v>9.5821759259330994E-2</c:v>
                </c:pt>
                <c:pt idx="8280">
                  <c:v>9.5833333333405102E-2</c:v>
                </c:pt>
                <c:pt idx="8281">
                  <c:v>9.5844907407479196E-2</c:v>
                </c:pt>
                <c:pt idx="8282">
                  <c:v>9.5856481481553305E-2</c:v>
                </c:pt>
                <c:pt idx="8283">
                  <c:v>9.5868055555627399E-2</c:v>
                </c:pt>
                <c:pt idx="8284">
                  <c:v>9.5879629629701493E-2</c:v>
                </c:pt>
                <c:pt idx="8285">
                  <c:v>9.5891203703775602E-2</c:v>
                </c:pt>
                <c:pt idx="8286">
                  <c:v>9.5902777777849696E-2</c:v>
                </c:pt>
                <c:pt idx="8287">
                  <c:v>9.5914351851923693E-2</c:v>
                </c:pt>
                <c:pt idx="8288">
                  <c:v>9.5925925925997801E-2</c:v>
                </c:pt>
                <c:pt idx="8289">
                  <c:v>9.5937500000071896E-2</c:v>
                </c:pt>
                <c:pt idx="8290">
                  <c:v>9.5949074074146004E-2</c:v>
                </c:pt>
                <c:pt idx="8291">
                  <c:v>9.5960648148220098E-2</c:v>
                </c:pt>
                <c:pt idx="8292">
                  <c:v>9.5972222222294207E-2</c:v>
                </c:pt>
                <c:pt idx="8293">
                  <c:v>9.5983796296368301E-2</c:v>
                </c:pt>
                <c:pt idx="8294">
                  <c:v>9.5995370370442396E-2</c:v>
                </c:pt>
                <c:pt idx="8295">
                  <c:v>9.6006944444516504E-2</c:v>
                </c:pt>
                <c:pt idx="8296">
                  <c:v>9.6018518518590598E-2</c:v>
                </c:pt>
                <c:pt idx="8297">
                  <c:v>9.6030092592664706E-2</c:v>
                </c:pt>
                <c:pt idx="8298">
                  <c:v>9.6041666666738801E-2</c:v>
                </c:pt>
                <c:pt idx="8299">
                  <c:v>9.6053240740812895E-2</c:v>
                </c:pt>
                <c:pt idx="8300">
                  <c:v>9.6064814814887003E-2</c:v>
                </c:pt>
                <c:pt idx="8301">
                  <c:v>9.6076388888961098E-2</c:v>
                </c:pt>
                <c:pt idx="8302">
                  <c:v>9.6087962963035206E-2</c:v>
                </c:pt>
                <c:pt idx="8303">
                  <c:v>9.6099537037109301E-2</c:v>
                </c:pt>
                <c:pt idx="8304">
                  <c:v>9.6111111111183395E-2</c:v>
                </c:pt>
                <c:pt idx="8305">
                  <c:v>9.6122685185257406E-2</c:v>
                </c:pt>
                <c:pt idx="8306">
                  <c:v>9.61342592593315E-2</c:v>
                </c:pt>
                <c:pt idx="8307">
                  <c:v>9.6145833333405595E-2</c:v>
                </c:pt>
                <c:pt idx="8308">
                  <c:v>9.6157407407479703E-2</c:v>
                </c:pt>
                <c:pt idx="8309">
                  <c:v>9.6168981481553797E-2</c:v>
                </c:pt>
                <c:pt idx="8310">
                  <c:v>9.6180555555627906E-2</c:v>
                </c:pt>
                <c:pt idx="8311">
                  <c:v>9.6192129629702E-2</c:v>
                </c:pt>
                <c:pt idx="8312">
                  <c:v>9.6203703703776094E-2</c:v>
                </c:pt>
                <c:pt idx="8313">
                  <c:v>9.6215277777850203E-2</c:v>
                </c:pt>
                <c:pt idx="8314">
                  <c:v>9.6226851851924297E-2</c:v>
                </c:pt>
                <c:pt idx="8315">
                  <c:v>9.6238425925998405E-2</c:v>
                </c:pt>
                <c:pt idx="8316">
                  <c:v>9.62500000000725E-2</c:v>
                </c:pt>
                <c:pt idx="8317">
                  <c:v>9.6261574074146594E-2</c:v>
                </c:pt>
                <c:pt idx="8318">
                  <c:v>9.6273148148220702E-2</c:v>
                </c:pt>
                <c:pt idx="8319">
                  <c:v>9.6284722222294797E-2</c:v>
                </c:pt>
                <c:pt idx="8320">
                  <c:v>9.6296296296368905E-2</c:v>
                </c:pt>
                <c:pt idx="8321">
                  <c:v>9.6307870370442999E-2</c:v>
                </c:pt>
                <c:pt idx="8322">
                  <c:v>9.6319444444517094E-2</c:v>
                </c:pt>
                <c:pt idx="8323">
                  <c:v>9.6331018518591105E-2</c:v>
                </c:pt>
                <c:pt idx="8324">
                  <c:v>9.6342592592665199E-2</c:v>
                </c:pt>
                <c:pt idx="8325">
                  <c:v>9.6354166666739294E-2</c:v>
                </c:pt>
                <c:pt idx="8326">
                  <c:v>9.6365740740813402E-2</c:v>
                </c:pt>
                <c:pt idx="8327">
                  <c:v>9.6377314814887496E-2</c:v>
                </c:pt>
                <c:pt idx="8328">
                  <c:v>9.6388888888961605E-2</c:v>
                </c:pt>
                <c:pt idx="8329">
                  <c:v>9.6400462963035699E-2</c:v>
                </c:pt>
                <c:pt idx="8330">
                  <c:v>9.6412037037109793E-2</c:v>
                </c:pt>
                <c:pt idx="8331">
                  <c:v>9.6423611111183902E-2</c:v>
                </c:pt>
                <c:pt idx="8332">
                  <c:v>9.6435185185257996E-2</c:v>
                </c:pt>
                <c:pt idx="8333">
                  <c:v>9.6446759259332104E-2</c:v>
                </c:pt>
                <c:pt idx="8334">
                  <c:v>9.6458333333406199E-2</c:v>
                </c:pt>
                <c:pt idx="8335">
                  <c:v>9.6469907407480293E-2</c:v>
                </c:pt>
                <c:pt idx="8336">
                  <c:v>9.6481481481554401E-2</c:v>
                </c:pt>
                <c:pt idx="8337">
                  <c:v>9.6493055555628496E-2</c:v>
                </c:pt>
                <c:pt idx="8338">
                  <c:v>9.6504629629702604E-2</c:v>
                </c:pt>
                <c:pt idx="8339">
                  <c:v>9.6516203703776698E-2</c:v>
                </c:pt>
                <c:pt idx="8340">
                  <c:v>9.6527777777850807E-2</c:v>
                </c:pt>
                <c:pt idx="8341">
                  <c:v>9.6539351851924804E-2</c:v>
                </c:pt>
                <c:pt idx="8342">
                  <c:v>9.6550925925998898E-2</c:v>
                </c:pt>
                <c:pt idx="8343">
                  <c:v>9.6562500000073007E-2</c:v>
                </c:pt>
                <c:pt idx="8344">
                  <c:v>9.6574074074147101E-2</c:v>
                </c:pt>
                <c:pt idx="8345">
                  <c:v>9.6585648148221195E-2</c:v>
                </c:pt>
                <c:pt idx="8346">
                  <c:v>9.6597222222295304E-2</c:v>
                </c:pt>
                <c:pt idx="8347">
                  <c:v>9.6608796296369398E-2</c:v>
                </c:pt>
                <c:pt idx="8348">
                  <c:v>9.6620370370443506E-2</c:v>
                </c:pt>
                <c:pt idx="8349">
                  <c:v>9.6631944444517601E-2</c:v>
                </c:pt>
                <c:pt idx="8350">
                  <c:v>9.6643518518591695E-2</c:v>
                </c:pt>
                <c:pt idx="8351">
                  <c:v>9.6655092592665803E-2</c:v>
                </c:pt>
                <c:pt idx="8352">
                  <c:v>9.6666666666739898E-2</c:v>
                </c:pt>
                <c:pt idx="8353">
                  <c:v>9.6678240740814006E-2</c:v>
                </c:pt>
                <c:pt idx="8354">
                  <c:v>9.66898148148881E-2</c:v>
                </c:pt>
                <c:pt idx="8355">
                  <c:v>9.6701388888962195E-2</c:v>
                </c:pt>
                <c:pt idx="8356">
                  <c:v>9.6712962963036303E-2</c:v>
                </c:pt>
                <c:pt idx="8357">
                  <c:v>9.6724537037110397E-2</c:v>
                </c:pt>
                <c:pt idx="8358">
                  <c:v>9.6736111111184395E-2</c:v>
                </c:pt>
                <c:pt idx="8359">
                  <c:v>9.6747685185258503E-2</c:v>
                </c:pt>
                <c:pt idx="8360">
                  <c:v>9.6759259259332597E-2</c:v>
                </c:pt>
                <c:pt idx="8361">
                  <c:v>9.6770833333406706E-2</c:v>
                </c:pt>
                <c:pt idx="8362">
                  <c:v>9.67824074074808E-2</c:v>
                </c:pt>
                <c:pt idx="8363">
                  <c:v>9.6793981481554894E-2</c:v>
                </c:pt>
                <c:pt idx="8364">
                  <c:v>9.6805555555629003E-2</c:v>
                </c:pt>
                <c:pt idx="8365">
                  <c:v>9.6817129629703097E-2</c:v>
                </c:pt>
                <c:pt idx="8366">
                  <c:v>9.6828703703777205E-2</c:v>
                </c:pt>
                <c:pt idx="8367">
                  <c:v>9.68402777778513E-2</c:v>
                </c:pt>
                <c:pt idx="8368">
                  <c:v>9.6851851851925394E-2</c:v>
                </c:pt>
                <c:pt idx="8369">
                  <c:v>9.6863425925999502E-2</c:v>
                </c:pt>
                <c:pt idx="8370">
                  <c:v>9.6875000000073597E-2</c:v>
                </c:pt>
                <c:pt idx="8371">
                  <c:v>9.6886574074147705E-2</c:v>
                </c:pt>
                <c:pt idx="8372">
                  <c:v>9.6898148148221799E-2</c:v>
                </c:pt>
                <c:pt idx="8373">
                  <c:v>9.6909722222295894E-2</c:v>
                </c:pt>
                <c:pt idx="8374">
                  <c:v>9.6921296296370002E-2</c:v>
                </c:pt>
                <c:pt idx="8375">
                  <c:v>9.6932870370444096E-2</c:v>
                </c:pt>
                <c:pt idx="8376">
                  <c:v>9.6944444444518094E-2</c:v>
                </c:pt>
                <c:pt idx="8377">
                  <c:v>9.6956018518592202E-2</c:v>
                </c:pt>
                <c:pt idx="8378">
                  <c:v>9.6967592592666296E-2</c:v>
                </c:pt>
                <c:pt idx="8379">
                  <c:v>9.6979166666740405E-2</c:v>
                </c:pt>
                <c:pt idx="8380">
                  <c:v>9.6990740740814499E-2</c:v>
                </c:pt>
                <c:pt idx="8381">
                  <c:v>9.7002314814888593E-2</c:v>
                </c:pt>
                <c:pt idx="8382">
                  <c:v>9.7013888888962702E-2</c:v>
                </c:pt>
                <c:pt idx="8383">
                  <c:v>9.7025462963036796E-2</c:v>
                </c:pt>
                <c:pt idx="8384">
                  <c:v>9.7037037037110904E-2</c:v>
                </c:pt>
                <c:pt idx="8385">
                  <c:v>9.7048611111184999E-2</c:v>
                </c:pt>
                <c:pt idx="8386">
                  <c:v>9.7060185185259107E-2</c:v>
                </c:pt>
                <c:pt idx="8387">
                  <c:v>9.7071759259333201E-2</c:v>
                </c:pt>
                <c:pt idx="8388">
                  <c:v>9.7083333333407296E-2</c:v>
                </c:pt>
                <c:pt idx="8389">
                  <c:v>9.7094907407481404E-2</c:v>
                </c:pt>
                <c:pt idx="8390">
                  <c:v>9.7106481481555498E-2</c:v>
                </c:pt>
                <c:pt idx="8391">
                  <c:v>9.7118055555629607E-2</c:v>
                </c:pt>
                <c:pt idx="8392">
                  <c:v>9.7129629629703701E-2</c:v>
                </c:pt>
                <c:pt idx="8393">
                  <c:v>9.7141203703777795E-2</c:v>
                </c:pt>
                <c:pt idx="8394">
                  <c:v>9.7152777777851806E-2</c:v>
                </c:pt>
                <c:pt idx="8395">
                  <c:v>9.7164351851925901E-2</c:v>
                </c:pt>
                <c:pt idx="8396">
                  <c:v>9.7175925925999995E-2</c:v>
                </c:pt>
                <c:pt idx="8397">
                  <c:v>9.7187500000074104E-2</c:v>
                </c:pt>
                <c:pt idx="8398">
                  <c:v>9.7199074074148198E-2</c:v>
                </c:pt>
                <c:pt idx="8399">
                  <c:v>9.7210648148222306E-2</c:v>
                </c:pt>
                <c:pt idx="8400">
                  <c:v>9.7222222222296401E-2</c:v>
                </c:pt>
                <c:pt idx="8401">
                  <c:v>9.7233796296370495E-2</c:v>
                </c:pt>
                <c:pt idx="8402">
                  <c:v>9.7245370370444603E-2</c:v>
                </c:pt>
                <c:pt idx="8403">
                  <c:v>9.7256944444518698E-2</c:v>
                </c:pt>
                <c:pt idx="8404">
                  <c:v>9.7268518518592806E-2</c:v>
                </c:pt>
                <c:pt idx="8405">
                  <c:v>9.72800925926669E-2</c:v>
                </c:pt>
                <c:pt idx="8406">
                  <c:v>9.7291666666740995E-2</c:v>
                </c:pt>
                <c:pt idx="8407">
                  <c:v>9.7303240740815103E-2</c:v>
                </c:pt>
                <c:pt idx="8408">
                  <c:v>9.7314814814889197E-2</c:v>
                </c:pt>
                <c:pt idx="8409">
                  <c:v>9.7326388888963306E-2</c:v>
                </c:pt>
                <c:pt idx="8410">
                  <c:v>9.73379629630374E-2</c:v>
                </c:pt>
                <c:pt idx="8411">
                  <c:v>9.7349537037111494E-2</c:v>
                </c:pt>
                <c:pt idx="8412">
                  <c:v>9.7361111111185505E-2</c:v>
                </c:pt>
                <c:pt idx="8413">
                  <c:v>9.73726851852596E-2</c:v>
                </c:pt>
                <c:pt idx="8414">
                  <c:v>9.7384259259333694E-2</c:v>
                </c:pt>
                <c:pt idx="8415">
                  <c:v>9.7395833333407802E-2</c:v>
                </c:pt>
                <c:pt idx="8416">
                  <c:v>9.7407407407481897E-2</c:v>
                </c:pt>
                <c:pt idx="8417">
                  <c:v>9.7418981481556005E-2</c:v>
                </c:pt>
                <c:pt idx="8418">
                  <c:v>9.74305555556301E-2</c:v>
                </c:pt>
                <c:pt idx="8419">
                  <c:v>9.7442129629704194E-2</c:v>
                </c:pt>
                <c:pt idx="8420">
                  <c:v>9.7453703703778302E-2</c:v>
                </c:pt>
                <c:pt idx="8421">
                  <c:v>9.7465277777852397E-2</c:v>
                </c:pt>
                <c:pt idx="8422">
                  <c:v>9.7476851851926505E-2</c:v>
                </c:pt>
                <c:pt idx="8423">
                  <c:v>9.7488425926000599E-2</c:v>
                </c:pt>
                <c:pt idx="8424">
                  <c:v>9.7500000000074694E-2</c:v>
                </c:pt>
                <c:pt idx="8425">
                  <c:v>9.7511574074148802E-2</c:v>
                </c:pt>
                <c:pt idx="8426">
                  <c:v>9.7523148148222896E-2</c:v>
                </c:pt>
                <c:pt idx="8427">
                  <c:v>9.7534722222297005E-2</c:v>
                </c:pt>
                <c:pt idx="8428">
                  <c:v>9.7546296296371099E-2</c:v>
                </c:pt>
                <c:pt idx="8429">
                  <c:v>9.7557870370445193E-2</c:v>
                </c:pt>
                <c:pt idx="8430">
                  <c:v>9.7569444444519204E-2</c:v>
                </c:pt>
                <c:pt idx="8431">
                  <c:v>9.7581018518593299E-2</c:v>
                </c:pt>
                <c:pt idx="8432">
                  <c:v>9.7592592592667393E-2</c:v>
                </c:pt>
                <c:pt idx="8433">
                  <c:v>9.7604166666741501E-2</c:v>
                </c:pt>
                <c:pt idx="8434">
                  <c:v>9.7615740740815596E-2</c:v>
                </c:pt>
                <c:pt idx="8435">
                  <c:v>9.7627314814889704E-2</c:v>
                </c:pt>
                <c:pt idx="8436">
                  <c:v>9.7638888888963798E-2</c:v>
                </c:pt>
                <c:pt idx="8437">
                  <c:v>9.7650462963037907E-2</c:v>
                </c:pt>
                <c:pt idx="8438">
                  <c:v>9.7662037037112001E-2</c:v>
                </c:pt>
                <c:pt idx="8439">
                  <c:v>9.7673611111186096E-2</c:v>
                </c:pt>
                <c:pt idx="8440">
                  <c:v>9.7685185185260204E-2</c:v>
                </c:pt>
                <c:pt idx="8441">
                  <c:v>9.7696759259334298E-2</c:v>
                </c:pt>
                <c:pt idx="8442">
                  <c:v>9.7708333333408406E-2</c:v>
                </c:pt>
                <c:pt idx="8443">
                  <c:v>9.7719907407482501E-2</c:v>
                </c:pt>
                <c:pt idx="8444">
                  <c:v>9.7731481481556595E-2</c:v>
                </c:pt>
                <c:pt idx="8445">
                  <c:v>9.7743055555630703E-2</c:v>
                </c:pt>
                <c:pt idx="8446">
                  <c:v>9.7754629629704798E-2</c:v>
                </c:pt>
                <c:pt idx="8447">
                  <c:v>9.7766203703778906E-2</c:v>
                </c:pt>
                <c:pt idx="8448">
                  <c:v>9.7777777777852903E-2</c:v>
                </c:pt>
                <c:pt idx="8449">
                  <c:v>9.7789351851926998E-2</c:v>
                </c:pt>
                <c:pt idx="8450">
                  <c:v>9.7800925926001106E-2</c:v>
                </c:pt>
                <c:pt idx="8451">
                  <c:v>9.78125000000752E-2</c:v>
                </c:pt>
                <c:pt idx="8452">
                  <c:v>9.7824074074149295E-2</c:v>
                </c:pt>
                <c:pt idx="8453">
                  <c:v>9.7835648148223403E-2</c:v>
                </c:pt>
                <c:pt idx="8454">
                  <c:v>9.7847222222297497E-2</c:v>
                </c:pt>
                <c:pt idx="8455">
                  <c:v>9.7858796296371606E-2</c:v>
                </c:pt>
                <c:pt idx="8456">
                  <c:v>9.78703703704457E-2</c:v>
                </c:pt>
                <c:pt idx="8457">
                  <c:v>9.7881944444519794E-2</c:v>
                </c:pt>
                <c:pt idx="8458">
                  <c:v>9.7893518518593903E-2</c:v>
                </c:pt>
                <c:pt idx="8459">
                  <c:v>9.7905092592667997E-2</c:v>
                </c:pt>
                <c:pt idx="8460">
                  <c:v>9.7916666666742105E-2</c:v>
                </c:pt>
                <c:pt idx="8461">
                  <c:v>9.79282407408162E-2</c:v>
                </c:pt>
                <c:pt idx="8462">
                  <c:v>9.7939814814890294E-2</c:v>
                </c:pt>
                <c:pt idx="8463">
                  <c:v>9.7951388888964402E-2</c:v>
                </c:pt>
                <c:pt idx="8464">
                  <c:v>9.7962962963038497E-2</c:v>
                </c:pt>
                <c:pt idx="8465">
                  <c:v>9.7974537037112494E-2</c:v>
                </c:pt>
                <c:pt idx="8466">
                  <c:v>9.7986111111186602E-2</c:v>
                </c:pt>
                <c:pt idx="8467">
                  <c:v>9.7997685185260697E-2</c:v>
                </c:pt>
                <c:pt idx="8468">
                  <c:v>9.8009259259334805E-2</c:v>
                </c:pt>
                <c:pt idx="8469">
                  <c:v>9.8020833333408899E-2</c:v>
                </c:pt>
                <c:pt idx="8470">
                  <c:v>9.8032407407482994E-2</c:v>
                </c:pt>
                <c:pt idx="8471">
                  <c:v>9.8043981481557102E-2</c:v>
                </c:pt>
                <c:pt idx="8472">
                  <c:v>9.8055555555631196E-2</c:v>
                </c:pt>
                <c:pt idx="8473">
                  <c:v>9.8067129629705305E-2</c:v>
                </c:pt>
                <c:pt idx="8474">
                  <c:v>9.8078703703779399E-2</c:v>
                </c:pt>
                <c:pt idx="8475">
                  <c:v>9.8090277777853493E-2</c:v>
                </c:pt>
                <c:pt idx="8476">
                  <c:v>9.8101851851927602E-2</c:v>
                </c:pt>
                <c:pt idx="8477">
                  <c:v>9.8113425926001696E-2</c:v>
                </c:pt>
                <c:pt idx="8478">
                  <c:v>9.8125000000075804E-2</c:v>
                </c:pt>
                <c:pt idx="8479">
                  <c:v>9.8136574074149899E-2</c:v>
                </c:pt>
                <c:pt idx="8480">
                  <c:v>9.8148148148223993E-2</c:v>
                </c:pt>
                <c:pt idx="8481">
                  <c:v>9.8159722222298101E-2</c:v>
                </c:pt>
                <c:pt idx="8482">
                  <c:v>9.8171296296372196E-2</c:v>
                </c:pt>
                <c:pt idx="8483">
                  <c:v>9.8182870370446207E-2</c:v>
                </c:pt>
                <c:pt idx="8484">
                  <c:v>9.8194444444520301E-2</c:v>
                </c:pt>
                <c:pt idx="8485">
                  <c:v>9.8206018518594396E-2</c:v>
                </c:pt>
                <c:pt idx="8486">
                  <c:v>9.8217592592668504E-2</c:v>
                </c:pt>
                <c:pt idx="8487">
                  <c:v>9.8229166666742598E-2</c:v>
                </c:pt>
                <c:pt idx="8488">
                  <c:v>9.8240740740816707E-2</c:v>
                </c:pt>
                <c:pt idx="8489">
                  <c:v>9.8252314814890801E-2</c:v>
                </c:pt>
                <c:pt idx="8490">
                  <c:v>9.8263888888964895E-2</c:v>
                </c:pt>
                <c:pt idx="8491">
                  <c:v>9.8275462963039004E-2</c:v>
                </c:pt>
                <c:pt idx="8492">
                  <c:v>9.8287037037113098E-2</c:v>
                </c:pt>
                <c:pt idx="8493">
                  <c:v>9.8298611111187206E-2</c:v>
                </c:pt>
                <c:pt idx="8494">
                  <c:v>9.8310185185261301E-2</c:v>
                </c:pt>
                <c:pt idx="8495">
                  <c:v>9.8321759259335395E-2</c:v>
                </c:pt>
                <c:pt idx="8496">
                  <c:v>9.8333333333409503E-2</c:v>
                </c:pt>
                <c:pt idx="8497">
                  <c:v>9.8344907407483598E-2</c:v>
                </c:pt>
                <c:pt idx="8498">
                  <c:v>9.8356481481557706E-2</c:v>
                </c:pt>
                <c:pt idx="8499">
                  <c:v>9.83680555556318E-2</c:v>
                </c:pt>
                <c:pt idx="8500">
                  <c:v>9.8379629629705895E-2</c:v>
                </c:pt>
                <c:pt idx="8501">
                  <c:v>9.8391203703779906E-2</c:v>
                </c:pt>
                <c:pt idx="8502">
                  <c:v>9.8402777777854E-2</c:v>
                </c:pt>
                <c:pt idx="8503">
                  <c:v>9.8414351851928095E-2</c:v>
                </c:pt>
                <c:pt idx="8504">
                  <c:v>9.8425925926002203E-2</c:v>
                </c:pt>
                <c:pt idx="8505">
                  <c:v>9.8437500000076297E-2</c:v>
                </c:pt>
                <c:pt idx="8506">
                  <c:v>9.8449074074150406E-2</c:v>
                </c:pt>
                <c:pt idx="8507">
                  <c:v>9.84606481482245E-2</c:v>
                </c:pt>
                <c:pt idx="8508">
                  <c:v>9.8472222222298594E-2</c:v>
                </c:pt>
                <c:pt idx="8509">
                  <c:v>9.8483796296372703E-2</c:v>
                </c:pt>
                <c:pt idx="8510">
                  <c:v>9.8495370370446797E-2</c:v>
                </c:pt>
                <c:pt idx="8511">
                  <c:v>9.8506944444520905E-2</c:v>
                </c:pt>
                <c:pt idx="8512">
                  <c:v>9.8518518518595E-2</c:v>
                </c:pt>
                <c:pt idx="8513">
                  <c:v>9.8530092592669094E-2</c:v>
                </c:pt>
                <c:pt idx="8514">
                  <c:v>9.8541666666743202E-2</c:v>
                </c:pt>
                <c:pt idx="8515">
                  <c:v>9.8553240740817297E-2</c:v>
                </c:pt>
                <c:pt idx="8516">
                  <c:v>9.8564814814891405E-2</c:v>
                </c:pt>
                <c:pt idx="8517">
                  <c:v>9.8576388888965499E-2</c:v>
                </c:pt>
                <c:pt idx="8518">
                  <c:v>9.8587962963039594E-2</c:v>
                </c:pt>
                <c:pt idx="8519">
                  <c:v>9.8599537037113605E-2</c:v>
                </c:pt>
                <c:pt idx="8520">
                  <c:v>9.8611111111187699E-2</c:v>
                </c:pt>
                <c:pt idx="8521">
                  <c:v>9.8622685185261794E-2</c:v>
                </c:pt>
                <c:pt idx="8522">
                  <c:v>9.8634259259335902E-2</c:v>
                </c:pt>
                <c:pt idx="8523">
                  <c:v>9.8645833333409996E-2</c:v>
                </c:pt>
                <c:pt idx="8524">
                  <c:v>9.8657407407484105E-2</c:v>
                </c:pt>
                <c:pt idx="8525">
                  <c:v>9.8668981481558199E-2</c:v>
                </c:pt>
                <c:pt idx="8526">
                  <c:v>9.8680555555632293E-2</c:v>
                </c:pt>
                <c:pt idx="8527">
                  <c:v>9.8692129629706402E-2</c:v>
                </c:pt>
                <c:pt idx="8528">
                  <c:v>9.8703703703780496E-2</c:v>
                </c:pt>
                <c:pt idx="8529">
                  <c:v>9.8715277777854604E-2</c:v>
                </c:pt>
                <c:pt idx="8530">
                  <c:v>9.8726851851928699E-2</c:v>
                </c:pt>
                <c:pt idx="8531">
                  <c:v>9.8738425926002807E-2</c:v>
                </c:pt>
                <c:pt idx="8532">
                  <c:v>9.8750000000076901E-2</c:v>
                </c:pt>
                <c:pt idx="8533">
                  <c:v>9.8761574074150996E-2</c:v>
                </c:pt>
                <c:pt idx="8534">
                  <c:v>9.8773148148225104E-2</c:v>
                </c:pt>
                <c:pt idx="8535">
                  <c:v>9.8784722222299198E-2</c:v>
                </c:pt>
                <c:pt idx="8536">
                  <c:v>9.8796296296373307E-2</c:v>
                </c:pt>
                <c:pt idx="8537">
                  <c:v>9.8807870370447304E-2</c:v>
                </c:pt>
                <c:pt idx="8538">
                  <c:v>9.8819444444521398E-2</c:v>
                </c:pt>
                <c:pt idx="8539">
                  <c:v>9.8831018518595506E-2</c:v>
                </c:pt>
                <c:pt idx="8540">
                  <c:v>9.8842592592669601E-2</c:v>
                </c:pt>
                <c:pt idx="8541">
                  <c:v>9.8854166666743695E-2</c:v>
                </c:pt>
                <c:pt idx="8542">
                  <c:v>9.8865740740817804E-2</c:v>
                </c:pt>
                <c:pt idx="8543">
                  <c:v>9.8877314814891898E-2</c:v>
                </c:pt>
                <c:pt idx="8544">
                  <c:v>9.8888888888966006E-2</c:v>
                </c:pt>
                <c:pt idx="8545">
                  <c:v>9.8900462963040101E-2</c:v>
                </c:pt>
                <c:pt idx="8546">
                  <c:v>9.8912037037114195E-2</c:v>
                </c:pt>
                <c:pt idx="8547">
                  <c:v>9.8923611111188303E-2</c:v>
                </c:pt>
                <c:pt idx="8548">
                  <c:v>9.8935185185262398E-2</c:v>
                </c:pt>
                <c:pt idx="8549">
                  <c:v>9.8946759259336506E-2</c:v>
                </c:pt>
                <c:pt idx="8550">
                  <c:v>9.89583333334106E-2</c:v>
                </c:pt>
                <c:pt idx="8551">
                  <c:v>9.8969907407484695E-2</c:v>
                </c:pt>
                <c:pt idx="8552">
                  <c:v>9.8981481481558803E-2</c:v>
                </c:pt>
                <c:pt idx="8553">
                  <c:v>9.8993055555632897E-2</c:v>
                </c:pt>
                <c:pt idx="8554">
                  <c:v>9.9004629629706895E-2</c:v>
                </c:pt>
                <c:pt idx="8555">
                  <c:v>9.9016203703781003E-2</c:v>
                </c:pt>
                <c:pt idx="8556">
                  <c:v>9.9027777777855097E-2</c:v>
                </c:pt>
                <c:pt idx="8557">
                  <c:v>9.9039351851929205E-2</c:v>
                </c:pt>
                <c:pt idx="8558">
                  <c:v>9.90509259260033E-2</c:v>
                </c:pt>
                <c:pt idx="8559">
                  <c:v>9.9062500000077394E-2</c:v>
                </c:pt>
                <c:pt idx="8560">
                  <c:v>9.9074074074151502E-2</c:v>
                </c:pt>
                <c:pt idx="8561">
                  <c:v>9.9085648148225597E-2</c:v>
                </c:pt>
                <c:pt idx="8562">
                  <c:v>9.9097222222299705E-2</c:v>
                </c:pt>
                <c:pt idx="8563">
                  <c:v>9.91087962963738E-2</c:v>
                </c:pt>
                <c:pt idx="8564">
                  <c:v>9.9120370370447894E-2</c:v>
                </c:pt>
                <c:pt idx="8565">
                  <c:v>9.9131944444522002E-2</c:v>
                </c:pt>
                <c:pt idx="8566">
                  <c:v>9.9143518518596097E-2</c:v>
                </c:pt>
                <c:pt idx="8567">
                  <c:v>9.9155092592670205E-2</c:v>
                </c:pt>
                <c:pt idx="8568">
                  <c:v>9.9166666666744299E-2</c:v>
                </c:pt>
                <c:pt idx="8569">
                  <c:v>9.9178240740818394E-2</c:v>
                </c:pt>
                <c:pt idx="8570">
                  <c:v>9.9189814814892502E-2</c:v>
                </c:pt>
                <c:pt idx="8571">
                  <c:v>9.9201388888966596E-2</c:v>
                </c:pt>
                <c:pt idx="8572">
                  <c:v>9.9212962963040593E-2</c:v>
                </c:pt>
                <c:pt idx="8573">
                  <c:v>9.9224537037114702E-2</c:v>
                </c:pt>
                <c:pt idx="8574">
                  <c:v>9.9236111111188796E-2</c:v>
                </c:pt>
                <c:pt idx="8575">
                  <c:v>9.9247685185262904E-2</c:v>
                </c:pt>
                <c:pt idx="8576">
                  <c:v>9.9259259259336999E-2</c:v>
                </c:pt>
                <c:pt idx="8577">
                  <c:v>9.9270833333411093E-2</c:v>
                </c:pt>
                <c:pt idx="8578">
                  <c:v>9.9282407407485201E-2</c:v>
                </c:pt>
                <c:pt idx="8579">
                  <c:v>9.9293981481559296E-2</c:v>
                </c:pt>
                <c:pt idx="8580">
                  <c:v>9.9305555555633404E-2</c:v>
                </c:pt>
                <c:pt idx="8581">
                  <c:v>9.9317129629707498E-2</c:v>
                </c:pt>
                <c:pt idx="8582">
                  <c:v>9.9328703703781607E-2</c:v>
                </c:pt>
                <c:pt idx="8583">
                  <c:v>9.9340277777855701E-2</c:v>
                </c:pt>
                <c:pt idx="8584">
                  <c:v>9.9351851851929796E-2</c:v>
                </c:pt>
                <c:pt idx="8585">
                  <c:v>9.9363425926003904E-2</c:v>
                </c:pt>
                <c:pt idx="8586">
                  <c:v>9.9375000000077998E-2</c:v>
                </c:pt>
                <c:pt idx="8587">
                  <c:v>9.9386574074152106E-2</c:v>
                </c:pt>
                <c:pt idx="8588">
                  <c:v>9.9398148148226201E-2</c:v>
                </c:pt>
                <c:pt idx="8589">
                  <c:v>9.9409722222300295E-2</c:v>
                </c:pt>
                <c:pt idx="8590">
                  <c:v>9.9421296296374306E-2</c:v>
                </c:pt>
                <c:pt idx="8591">
                  <c:v>9.9432870370448401E-2</c:v>
                </c:pt>
                <c:pt idx="8592">
                  <c:v>9.9444444444522495E-2</c:v>
                </c:pt>
                <c:pt idx="8593">
                  <c:v>9.9456018518596603E-2</c:v>
                </c:pt>
                <c:pt idx="8594">
                  <c:v>9.9467592592670698E-2</c:v>
                </c:pt>
                <c:pt idx="8595">
                  <c:v>9.9479166666744806E-2</c:v>
                </c:pt>
                <c:pt idx="8596">
                  <c:v>9.94907407408189E-2</c:v>
                </c:pt>
                <c:pt idx="8597">
                  <c:v>9.9502314814892995E-2</c:v>
                </c:pt>
                <c:pt idx="8598">
                  <c:v>9.9513888888967103E-2</c:v>
                </c:pt>
                <c:pt idx="8599">
                  <c:v>9.9525462963041197E-2</c:v>
                </c:pt>
                <c:pt idx="8600">
                  <c:v>9.9537037037115306E-2</c:v>
                </c:pt>
                <c:pt idx="8601">
                  <c:v>9.95486111111894E-2</c:v>
                </c:pt>
                <c:pt idx="8602">
                  <c:v>9.9560185185263494E-2</c:v>
                </c:pt>
                <c:pt idx="8603">
                  <c:v>9.9571759259337603E-2</c:v>
                </c:pt>
                <c:pt idx="8604">
                  <c:v>9.9583333333411697E-2</c:v>
                </c:pt>
                <c:pt idx="8605">
                  <c:v>9.9594907407485805E-2</c:v>
                </c:pt>
                <c:pt idx="8606">
                  <c:v>9.96064814815599E-2</c:v>
                </c:pt>
                <c:pt idx="8607">
                  <c:v>9.9618055555633994E-2</c:v>
                </c:pt>
                <c:pt idx="8608">
                  <c:v>9.9629629629708005E-2</c:v>
                </c:pt>
                <c:pt idx="8609">
                  <c:v>9.96412037037821E-2</c:v>
                </c:pt>
                <c:pt idx="8610">
                  <c:v>9.9652777777856194E-2</c:v>
                </c:pt>
                <c:pt idx="8611">
                  <c:v>9.9664351851930302E-2</c:v>
                </c:pt>
                <c:pt idx="8612">
                  <c:v>9.9675925926004397E-2</c:v>
                </c:pt>
                <c:pt idx="8613">
                  <c:v>9.9687500000078505E-2</c:v>
                </c:pt>
                <c:pt idx="8614">
                  <c:v>9.9699074074152599E-2</c:v>
                </c:pt>
                <c:pt idx="8615">
                  <c:v>9.9710648148226694E-2</c:v>
                </c:pt>
                <c:pt idx="8616">
                  <c:v>9.9722222222300802E-2</c:v>
                </c:pt>
                <c:pt idx="8617">
                  <c:v>9.9733796296374896E-2</c:v>
                </c:pt>
                <c:pt idx="8618">
                  <c:v>9.9745370370449005E-2</c:v>
                </c:pt>
                <c:pt idx="8619">
                  <c:v>9.9756944444523099E-2</c:v>
                </c:pt>
                <c:pt idx="8620">
                  <c:v>9.9768518518597193E-2</c:v>
                </c:pt>
                <c:pt idx="8621">
                  <c:v>9.9780092592671302E-2</c:v>
                </c:pt>
                <c:pt idx="8622">
                  <c:v>9.9791666666745396E-2</c:v>
                </c:pt>
                <c:pt idx="8623">
                  <c:v>9.9803240740819504E-2</c:v>
                </c:pt>
                <c:pt idx="8624">
                  <c:v>9.9814814814893599E-2</c:v>
                </c:pt>
                <c:pt idx="8625">
                  <c:v>9.9826388888967693E-2</c:v>
                </c:pt>
                <c:pt idx="8626">
                  <c:v>9.9837962963041704E-2</c:v>
                </c:pt>
                <c:pt idx="8627">
                  <c:v>9.9849537037115799E-2</c:v>
                </c:pt>
                <c:pt idx="8628">
                  <c:v>9.9861111111189907E-2</c:v>
                </c:pt>
                <c:pt idx="8629">
                  <c:v>9.9872685185264001E-2</c:v>
                </c:pt>
                <c:pt idx="8630">
                  <c:v>9.9884259259338096E-2</c:v>
                </c:pt>
                <c:pt idx="8631">
                  <c:v>9.9895833333412204E-2</c:v>
                </c:pt>
                <c:pt idx="8632">
                  <c:v>9.9907407407486298E-2</c:v>
                </c:pt>
                <c:pt idx="8633">
                  <c:v>9.9918981481560407E-2</c:v>
                </c:pt>
                <c:pt idx="8634">
                  <c:v>9.9930555555634501E-2</c:v>
                </c:pt>
                <c:pt idx="8635">
                  <c:v>9.9942129629708595E-2</c:v>
                </c:pt>
                <c:pt idx="8636">
                  <c:v>9.9953703703782704E-2</c:v>
                </c:pt>
                <c:pt idx="8637">
                  <c:v>9.9965277777856798E-2</c:v>
                </c:pt>
                <c:pt idx="8638">
                  <c:v>9.9976851851930906E-2</c:v>
                </c:pt>
                <c:pt idx="8639">
                  <c:v>9.9988425926005001E-2</c:v>
                </c:pt>
                <c:pt idx="8640">
                  <c:v>0.100000000000079</c:v>
                </c:pt>
                <c:pt idx="8641">
                  <c:v>0.100011574074153</c:v>
                </c:pt>
                <c:pt idx="8642">
                  <c:v>0.10002314814822701</c:v>
                </c:pt>
                <c:pt idx="8643">
                  <c:v>0.100034722222301</c:v>
                </c:pt>
                <c:pt idx="8644">
                  <c:v>0.100046296296375</c:v>
                </c:pt>
                <c:pt idx="8645">
                  <c:v>0.100057870370449</c:v>
                </c:pt>
                <c:pt idx="8646">
                  <c:v>0.10006944444452399</c:v>
                </c:pt>
                <c:pt idx="8647">
                  <c:v>0.10008101851859801</c:v>
                </c:pt>
                <c:pt idx="8648">
                  <c:v>0.100092592592672</c:v>
                </c:pt>
                <c:pt idx="8649">
                  <c:v>0.100104166666746</c:v>
                </c:pt>
                <c:pt idx="8650">
                  <c:v>0.10011574074082</c:v>
                </c:pt>
                <c:pt idx="8651">
                  <c:v>0.10012731481489399</c:v>
                </c:pt>
                <c:pt idx="8652">
                  <c:v>0.10013888888896801</c:v>
                </c:pt>
                <c:pt idx="8653">
                  <c:v>0.100150462963042</c:v>
                </c:pt>
                <c:pt idx="8654">
                  <c:v>0.100162037037116</c:v>
                </c:pt>
                <c:pt idx="8655">
                  <c:v>0.10017361111119</c:v>
                </c:pt>
                <c:pt idx="8656">
                  <c:v>0.10018518518526499</c:v>
                </c:pt>
                <c:pt idx="8657">
                  <c:v>0.100196759259339</c:v>
                </c:pt>
                <c:pt idx="8658">
                  <c:v>0.100208333333413</c:v>
                </c:pt>
                <c:pt idx="8659">
                  <c:v>0.100219907407487</c:v>
                </c:pt>
                <c:pt idx="8660">
                  <c:v>0.100231481481561</c:v>
                </c:pt>
                <c:pt idx="8661">
                  <c:v>0.10024305555563499</c:v>
                </c:pt>
                <c:pt idx="8662">
                  <c:v>0.10025462962970901</c:v>
                </c:pt>
                <c:pt idx="8663">
                  <c:v>0.100266203703783</c:v>
                </c:pt>
                <c:pt idx="8664">
                  <c:v>0.100277777777857</c:v>
                </c:pt>
                <c:pt idx="8665">
                  <c:v>0.100289351851931</c:v>
                </c:pt>
                <c:pt idx="8666">
                  <c:v>0.10030092592600599</c:v>
                </c:pt>
                <c:pt idx="8667">
                  <c:v>0.10031250000008</c:v>
                </c:pt>
                <c:pt idx="8668">
                  <c:v>0.100324074074154</c:v>
                </c:pt>
                <c:pt idx="8669">
                  <c:v>0.100335648148228</c:v>
                </c:pt>
                <c:pt idx="8670">
                  <c:v>0.100347222222302</c:v>
                </c:pt>
                <c:pt idx="8671">
                  <c:v>0.10035879629637599</c:v>
                </c:pt>
                <c:pt idx="8672">
                  <c:v>0.10037037037045</c:v>
                </c:pt>
                <c:pt idx="8673">
                  <c:v>0.100381944444524</c:v>
                </c:pt>
                <c:pt idx="8674">
                  <c:v>0.100393518518598</c:v>
                </c:pt>
                <c:pt idx="8675">
                  <c:v>0.100405092592672</c:v>
                </c:pt>
                <c:pt idx="8676">
                  <c:v>0.10041666666674701</c:v>
                </c:pt>
                <c:pt idx="8677">
                  <c:v>0.100428240740821</c:v>
                </c:pt>
                <c:pt idx="8678">
                  <c:v>0.100439814814895</c:v>
                </c:pt>
                <c:pt idx="8679">
                  <c:v>0.100451388888969</c:v>
                </c:pt>
                <c:pt idx="8680">
                  <c:v>0.100462962963043</c:v>
                </c:pt>
                <c:pt idx="8681">
                  <c:v>0.10047453703711701</c:v>
                </c:pt>
                <c:pt idx="8682">
                  <c:v>0.100486111111191</c:v>
                </c:pt>
                <c:pt idx="8683">
                  <c:v>0.100497685185265</c:v>
                </c:pt>
                <c:pt idx="8684">
                  <c:v>0.100509259259339</c:v>
                </c:pt>
                <c:pt idx="8685">
                  <c:v>0.100520833333413</c:v>
                </c:pt>
                <c:pt idx="8686">
                  <c:v>0.10053240740748701</c:v>
                </c:pt>
                <c:pt idx="8687">
                  <c:v>0.100543981481562</c:v>
                </c:pt>
                <c:pt idx="8688">
                  <c:v>0.100555555555636</c:v>
                </c:pt>
                <c:pt idx="8689">
                  <c:v>0.10056712962971</c:v>
                </c:pt>
                <c:pt idx="8690">
                  <c:v>0.10057870370378399</c:v>
                </c:pt>
                <c:pt idx="8691">
                  <c:v>0.10059027777785801</c:v>
                </c:pt>
                <c:pt idx="8692">
                  <c:v>0.100601851851932</c:v>
                </c:pt>
                <c:pt idx="8693">
                  <c:v>0.100613425926006</c:v>
                </c:pt>
                <c:pt idx="8694">
                  <c:v>0.10062500000008</c:v>
                </c:pt>
                <c:pt idx="8695">
                  <c:v>0.10063657407415399</c:v>
                </c:pt>
                <c:pt idx="8696">
                  <c:v>0.10064814814822801</c:v>
                </c:pt>
                <c:pt idx="8697">
                  <c:v>0.100659722222302</c:v>
                </c:pt>
                <c:pt idx="8698">
                  <c:v>0.100671296296377</c:v>
                </c:pt>
                <c:pt idx="8699">
                  <c:v>0.100682870370451</c:v>
                </c:pt>
                <c:pt idx="8700">
                  <c:v>0.10069444444452499</c:v>
                </c:pt>
                <c:pt idx="8701">
                  <c:v>0.10070601851859901</c:v>
                </c:pt>
                <c:pt idx="8702">
                  <c:v>0.100717592592673</c:v>
                </c:pt>
                <c:pt idx="8703">
                  <c:v>0.100729166666747</c:v>
                </c:pt>
                <c:pt idx="8704">
                  <c:v>0.100740740740821</c:v>
                </c:pt>
                <c:pt idx="8705">
                  <c:v>0.10075231481489499</c:v>
                </c:pt>
                <c:pt idx="8706">
                  <c:v>0.10076388888896901</c:v>
                </c:pt>
                <c:pt idx="8707">
                  <c:v>0.100775462963043</c:v>
                </c:pt>
                <c:pt idx="8708">
                  <c:v>0.100787037037117</c:v>
                </c:pt>
                <c:pt idx="8709">
                  <c:v>0.100798611111192</c:v>
                </c:pt>
                <c:pt idx="8710">
                  <c:v>0.10081018518526599</c:v>
                </c:pt>
                <c:pt idx="8711">
                  <c:v>0.10082175925934</c:v>
                </c:pt>
                <c:pt idx="8712">
                  <c:v>0.100833333333414</c:v>
                </c:pt>
                <c:pt idx="8713">
                  <c:v>0.100844907407488</c:v>
                </c:pt>
                <c:pt idx="8714">
                  <c:v>0.100856481481562</c:v>
                </c:pt>
                <c:pt idx="8715">
                  <c:v>0.10086805555563599</c:v>
                </c:pt>
                <c:pt idx="8716">
                  <c:v>0.10087962962971</c:v>
                </c:pt>
                <c:pt idx="8717">
                  <c:v>0.100891203703784</c:v>
                </c:pt>
                <c:pt idx="8718">
                  <c:v>0.100902777777858</c:v>
                </c:pt>
                <c:pt idx="8719">
                  <c:v>0.100914351851932</c:v>
                </c:pt>
                <c:pt idx="8720">
                  <c:v>0.10092592592600701</c:v>
                </c:pt>
                <c:pt idx="8721">
                  <c:v>0.100937500000081</c:v>
                </c:pt>
                <c:pt idx="8722">
                  <c:v>0.100949074074155</c:v>
                </c:pt>
                <c:pt idx="8723">
                  <c:v>0.100960648148229</c:v>
                </c:pt>
                <c:pt idx="8724">
                  <c:v>0.100972222222303</c:v>
                </c:pt>
                <c:pt idx="8725">
                  <c:v>0.10098379629637699</c:v>
                </c:pt>
                <c:pt idx="8726">
                  <c:v>0.100995370370451</c:v>
                </c:pt>
                <c:pt idx="8727">
                  <c:v>0.101006944444525</c:v>
                </c:pt>
                <c:pt idx="8728">
                  <c:v>0.101018518518599</c:v>
                </c:pt>
                <c:pt idx="8729">
                  <c:v>0.101030092592673</c:v>
                </c:pt>
                <c:pt idx="8730">
                  <c:v>0.10104166666674801</c:v>
                </c:pt>
                <c:pt idx="8731">
                  <c:v>0.101053240740822</c:v>
                </c:pt>
                <c:pt idx="8732">
                  <c:v>0.101064814814896</c:v>
                </c:pt>
                <c:pt idx="8733">
                  <c:v>0.10107638888897</c:v>
                </c:pt>
                <c:pt idx="8734">
                  <c:v>0.101087962963044</c:v>
                </c:pt>
                <c:pt idx="8735">
                  <c:v>0.10109953703711801</c:v>
                </c:pt>
                <c:pt idx="8736">
                  <c:v>0.101111111111192</c:v>
                </c:pt>
                <c:pt idx="8737">
                  <c:v>0.101122685185266</c:v>
                </c:pt>
                <c:pt idx="8738">
                  <c:v>0.10113425925934</c:v>
                </c:pt>
                <c:pt idx="8739">
                  <c:v>0.101145833333414</c:v>
                </c:pt>
                <c:pt idx="8740">
                  <c:v>0.10115740740748801</c:v>
                </c:pt>
                <c:pt idx="8741">
                  <c:v>0.101168981481563</c:v>
                </c:pt>
                <c:pt idx="8742">
                  <c:v>0.101180555555637</c:v>
                </c:pt>
                <c:pt idx="8743">
                  <c:v>0.101192129629711</c:v>
                </c:pt>
                <c:pt idx="8744">
                  <c:v>0.10120370370378499</c:v>
                </c:pt>
                <c:pt idx="8745">
                  <c:v>0.10121527777785901</c:v>
                </c:pt>
                <c:pt idx="8746">
                  <c:v>0.101226851851933</c:v>
                </c:pt>
                <c:pt idx="8747">
                  <c:v>0.101238425926007</c:v>
                </c:pt>
                <c:pt idx="8748">
                  <c:v>0.101250000000081</c:v>
                </c:pt>
                <c:pt idx="8749">
                  <c:v>0.10126157407415499</c:v>
                </c:pt>
                <c:pt idx="8750">
                  <c:v>0.10127314814822901</c:v>
                </c:pt>
                <c:pt idx="8751">
                  <c:v>0.101284722222304</c:v>
                </c:pt>
                <c:pt idx="8752">
                  <c:v>0.101296296296378</c:v>
                </c:pt>
                <c:pt idx="8753">
                  <c:v>0.101307870370452</c:v>
                </c:pt>
                <c:pt idx="8754">
                  <c:v>0.10131944444452599</c:v>
                </c:pt>
                <c:pt idx="8755">
                  <c:v>0.10133101851860001</c:v>
                </c:pt>
                <c:pt idx="8756">
                  <c:v>0.101342592592674</c:v>
                </c:pt>
                <c:pt idx="8757">
                  <c:v>0.101354166666748</c:v>
                </c:pt>
                <c:pt idx="8758">
                  <c:v>0.101365740740822</c:v>
                </c:pt>
                <c:pt idx="8759">
                  <c:v>0.10137731481489599</c:v>
                </c:pt>
                <c:pt idx="8760">
                  <c:v>0.10138888888897001</c:v>
                </c:pt>
                <c:pt idx="8761">
                  <c:v>0.101400462963045</c:v>
                </c:pt>
                <c:pt idx="8762">
                  <c:v>0.101412037037119</c:v>
                </c:pt>
                <c:pt idx="8763">
                  <c:v>0.101423611111193</c:v>
                </c:pt>
                <c:pt idx="8764">
                  <c:v>0.10143518518526699</c:v>
                </c:pt>
                <c:pt idx="8765">
                  <c:v>0.101446759259341</c:v>
                </c:pt>
                <c:pt idx="8766">
                  <c:v>0.101458333333415</c:v>
                </c:pt>
                <c:pt idx="8767">
                  <c:v>0.101469907407489</c:v>
                </c:pt>
                <c:pt idx="8768">
                  <c:v>0.101481481481563</c:v>
                </c:pt>
                <c:pt idx="8769">
                  <c:v>0.10149305555563699</c:v>
                </c:pt>
                <c:pt idx="8770">
                  <c:v>0.101504629629711</c:v>
                </c:pt>
                <c:pt idx="8771">
                  <c:v>0.101516203703785</c:v>
                </c:pt>
                <c:pt idx="8772">
                  <c:v>0.101527777777859</c:v>
                </c:pt>
                <c:pt idx="8773">
                  <c:v>0.101539351851934</c:v>
                </c:pt>
                <c:pt idx="8774">
                  <c:v>0.10155092592600801</c:v>
                </c:pt>
                <c:pt idx="8775">
                  <c:v>0.101562500000082</c:v>
                </c:pt>
                <c:pt idx="8776">
                  <c:v>0.101574074074156</c:v>
                </c:pt>
                <c:pt idx="8777">
                  <c:v>0.10158564814823</c:v>
                </c:pt>
                <c:pt idx="8778">
                  <c:v>0.101597222222304</c:v>
                </c:pt>
                <c:pt idx="8779">
                  <c:v>0.10160879629637801</c:v>
                </c:pt>
                <c:pt idx="8780">
                  <c:v>0.101620370370452</c:v>
                </c:pt>
                <c:pt idx="8781">
                  <c:v>0.101631944444526</c:v>
                </c:pt>
                <c:pt idx="8782">
                  <c:v>0.1016435185186</c:v>
                </c:pt>
                <c:pt idx="8783">
                  <c:v>0.10165509259267499</c:v>
                </c:pt>
                <c:pt idx="8784">
                  <c:v>0.10166666666674901</c:v>
                </c:pt>
                <c:pt idx="8785">
                  <c:v>0.101678240740823</c:v>
                </c:pt>
                <c:pt idx="8786">
                  <c:v>0.101689814814897</c:v>
                </c:pt>
                <c:pt idx="8787">
                  <c:v>0.101701388888971</c:v>
                </c:pt>
                <c:pt idx="8788">
                  <c:v>0.10171296296304499</c:v>
                </c:pt>
                <c:pt idx="8789">
                  <c:v>0.10172453703711901</c:v>
                </c:pt>
                <c:pt idx="8790">
                  <c:v>0.101736111111193</c:v>
                </c:pt>
                <c:pt idx="8791">
                  <c:v>0.101747685185267</c:v>
                </c:pt>
                <c:pt idx="8792">
                  <c:v>0.101759259259341</c:v>
                </c:pt>
                <c:pt idx="8793">
                  <c:v>0.101770833333415</c:v>
                </c:pt>
                <c:pt idx="8794">
                  <c:v>0.10178240740749001</c:v>
                </c:pt>
                <c:pt idx="8795">
                  <c:v>0.101793981481564</c:v>
                </c:pt>
                <c:pt idx="8796">
                  <c:v>0.101805555555638</c:v>
                </c:pt>
                <c:pt idx="8797">
                  <c:v>0.101817129629712</c:v>
                </c:pt>
                <c:pt idx="8798">
                  <c:v>0.10182870370378599</c:v>
                </c:pt>
                <c:pt idx="8799">
                  <c:v>0.10184027777786001</c:v>
                </c:pt>
                <c:pt idx="8800">
                  <c:v>0.101851851851934</c:v>
                </c:pt>
                <c:pt idx="8801">
                  <c:v>0.101863425926008</c:v>
                </c:pt>
                <c:pt idx="8802">
                  <c:v>0.101875000000082</c:v>
                </c:pt>
                <c:pt idx="8803">
                  <c:v>0.10188657407415599</c:v>
                </c:pt>
                <c:pt idx="8804">
                  <c:v>0.101898148148231</c:v>
                </c:pt>
                <c:pt idx="8805">
                  <c:v>0.101909722222305</c:v>
                </c:pt>
                <c:pt idx="8806">
                  <c:v>0.101921296296379</c:v>
                </c:pt>
                <c:pt idx="8807">
                  <c:v>0.101932870370453</c:v>
                </c:pt>
                <c:pt idx="8808">
                  <c:v>0.10194444444452699</c:v>
                </c:pt>
                <c:pt idx="8809">
                  <c:v>0.101956018518601</c:v>
                </c:pt>
                <c:pt idx="8810">
                  <c:v>0.101967592592675</c:v>
                </c:pt>
                <c:pt idx="8811">
                  <c:v>0.101979166666749</c:v>
                </c:pt>
                <c:pt idx="8812">
                  <c:v>0.101990740740823</c:v>
                </c:pt>
                <c:pt idx="8813">
                  <c:v>0.10200231481489699</c:v>
                </c:pt>
                <c:pt idx="8814">
                  <c:v>0.102013888888972</c:v>
                </c:pt>
                <c:pt idx="8815">
                  <c:v>0.102025462963046</c:v>
                </c:pt>
                <c:pt idx="8816">
                  <c:v>0.10203703703712</c:v>
                </c:pt>
                <c:pt idx="8817">
                  <c:v>0.102048611111194</c:v>
                </c:pt>
                <c:pt idx="8818">
                  <c:v>0.10206018518526799</c:v>
                </c:pt>
                <c:pt idx="8819">
                  <c:v>0.102071759259342</c:v>
                </c:pt>
                <c:pt idx="8820">
                  <c:v>0.102083333333416</c:v>
                </c:pt>
                <c:pt idx="8821">
                  <c:v>0.10209490740749</c:v>
                </c:pt>
                <c:pt idx="8822">
                  <c:v>0.102106481481564</c:v>
                </c:pt>
                <c:pt idx="8823">
                  <c:v>0.10211805555563799</c:v>
                </c:pt>
                <c:pt idx="8824">
                  <c:v>0.102129629629712</c:v>
                </c:pt>
                <c:pt idx="8825">
                  <c:v>0.102141203703787</c:v>
                </c:pt>
                <c:pt idx="8826">
                  <c:v>0.102152777777861</c:v>
                </c:pt>
                <c:pt idx="8827">
                  <c:v>0.102164351851935</c:v>
                </c:pt>
                <c:pt idx="8828">
                  <c:v>0.10217592592600901</c:v>
                </c:pt>
                <c:pt idx="8829">
                  <c:v>0.102187500000083</c:v>
                </c:pt>
                <c:pt idx="8830">
                  <c:v>0.102199074074157</c:v>
                </c:pt>
                <c:pt idx="8831">
                  <c:v>0.102210648148231</c:v>
                </c:pt>
                <c:pt idx="8832">
                  <c:v>0.102222222222305</c:v>
                </c:pt>
                <c:pt idx="8833">
                  <c:v>0.10223379629637901</c:v>
                </c:pt>
                <c:pt idx="8834">
                  <c:v>0.102245370370453</c:v>
                </c:pt>
                <c:pt idx="8835">
                  <c:v>0.102256944444528</c:v>
                </c:pt>
                <c:pt idx="8836">
                  <c:v>0.102268518518602</c:v>
                </c:pt>
                <c:pt idx="8837">
                  <c:v>0.10228009259267599</c:v>
                </c:pt>
                <c:pt idx="8838">
                  <c:v>0.10229166666675001</c:v>
                </c:pt>
              </c:numCache>
            </c:numRef>
          </c:cat>
          <c:val>
            <c:numRef>
              <c:f>Sheet4!$B$3:$B$8841</c:f>
              <c:numCache>
                <c:formatCode>General</c:formatCode>
                <c:ptCount val="883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400</c:v>
                </c:pt>
                <c:pt idx="401">
                  <c:v>400</c:v>
                </c:pt>
                <c:pt idx="402">
                  <c:v>400</c:v>
                </c:pt>
                <c:pt idx="403">
                  <c:v>400</c:v>
                </c:pt>
                <c:pt idx="404">
                  <c:v>400</c:v>
                </c:pt>
                <c:pt idx="405">
                  <c:v>400</c:v>
                </c:pt>
                <c:pt idx="406">
                  <c:v>400</c:v>
                </c:pt>
                <c:pt idx="407">
                  <c:v>400</c:v>
                </c:pt>
                <c:pt idx="408">
                  <c:v>400</c:v>
                </c:pt>
                <c:pt idx="409">
                  <c:v>400</c:v>
                </c:pt>
                <c:pt idx="410">
                  <c:v>400</c:v>
                </c:pt>
                <c:pt idx="411">
                  <c:v>400</c:v>
                </c:pt>
                <c:pt idx="412">
                  <c:v>400</c:v>
                </c:pt>
                <c:pt idx="413">
                  <c:v>400</c:v>
                </c:pt>
                <c:pt idx="414">
                  <c:v>400</c:v>
                </c:pt>
                <c:pt idx="415">
                  <c:v>400</c:v>
                </c:pt>
                <c:pt idx="416">
                  <c:v>400</c:v>
                </c:pt>
                <c:pt idx="417">
                  <c:v>400</c:v>
                </c:pt>
                <c:pt idx="418">
                  <c:v>400</c:v>
                </c:pt>
                <c:pt idx="419">
                  <c:v>400</c:v>
                </c:pt>
                <c:pt idx="420">
                  <c:v>400</c:v>
                </c:pt>
                <c:pt idx="421">
                  <c:v>400</c:v>
                </c:pt>
                <c:pt idx="422">
                  <c:v>400</c:v>
                </c:pt>
                <c:pt idx="423">
                  <c:v>400</c:v>
                </c:pt>
                <c:pt idx="424">
                  <c:v>400</c:v>
                </c:pt>
                <c:pt idx="425">
                  <c:v>400</c:v>
                </c:pt>
                <c:pt idx="426">
                  <c:v>400</c:v>
                </c:pt>
                <c:pt idx="427">
                  <c:v>400</c:v>
                </c:pt>
                <c:pt idx="428">
                  <c:v>400</c:v>
                </c:pt>
                <c:pt idx="429">
                  <c:v>400</c:v>
                </c:pt>
                <c:pt idx="430">
                  <c:v>400</c:v>
                </c:pt>
                <c:pt idx="431">
                  <c:v>400</c:v>
                </c:pt>
                <c:pt idx="432">
                  <c:v>400</c:v>
                </c:pt>
                <c:pt idx="433">
                  <c:v>400</c:v>
                </c:pt>
                <c:pt idx="434">
                  <c:v>400</c:v>
                </c:pt>
                <c:pt idx="435">
                  <c:v>400</c:v>
                </c:pt>
                <c:pt idx="436">
                  <c:v>400</c:v>
                </c:pt>
                <c:pt idx="437">
                  <c:v>400</c:v>
                </c:pt>
                <c:pt idx="438">
                  <c:v>400</c:v>
                </c:pt>
                <c:pt idx="439">
                  <c:v>400</c:v>
                </c:pt>
                <c:pt idx="440">
                  <c:v>400</c:v>
                </c:pt>
                <c:pt idx="441">
                  <c:v>400</c:v>
                </c:pt>
                <c:pt idx="442">
                  <c:v>400</c:v>
                </c:pt>
                <c:pt idx="443">
                  <c:v>400</c:v>
                </c:pt>
                <c:pt idx="444">
                  <c:v>400</c:v>
                </c:pt>
                <c:pt idx="445">
                  <c:v>400</c:v>
                </c:pt>
                <c:pt idx="446">
                  <c:v>400</c:v>
                </c:pt>
                <c:pt idx="447">
                  <c:v>400</c:v>
                </c:pt>
                <c:pt idx="448">
                  <c:v>400</c:v>
                </c:pt>
                <c:pt idx="449">
                  <c:v>400</c:v>
                </c:pt>
                <c:pt idx="450">
                  <c:v>400</c:v>
                </c:pt>
                <c:pt idx="451">
                  <c:v>400</c:v>
                </c:pt>
                <c:pt idx="452">
                  <c:v>400</c:v>
                </c:pt>
                <c:pt idx="453">
                  <c:v>400</c:v>
                </c:pt>
                <c:pt idx="454">
                  <c:v>400</c:v>
                </c:pt>
                <c:pt idx="455">
                  <c:v>400</c:v>
                </c:pt>
                <c:pt idx="456">
                  <c:v>400</c:v>
                </c:pt>
                <c:pt idx="457">
                  <c:v>400</c:v>
                </c:pt>
                <c:pt idx="458">
                  <c:v>400</c:v>
                </c:pt>
                <c:pt idx="459">
                  <c:v>400</c:v>
                </c:pt>
                <c:pt idx="460">
                  <c:v>400</c:v>
                </c:pt>
                <c:pt idx="461">
                  <c:v>400</c:v>
                </c:pt>
                <c:pt idx="462">
                  <c:v>400</c:v>
                </c:pt>
                <c:pt idx="463">
                  <c:v>400</c:v>
                </c:pt>
                <c:pt idx="464">
                  <c:v>400</c:v>
                </c:pt>
                <c:pt idx="465">
                  <c:v>400</c:v>
                </c:pt>
                <c:pt idx="466">
                  <c:v>400</c:v>
                </c:pt>
                <c:pt idx="467">
                  <c:v>400</c:v>
                </c:pt>
                <c:pt idx="468">
                  <c:v>400</c:v>
                </c:pt>
                <c:pt idx="469">
                  <c:v>400</c:v>
                </c:pt>
                <c:pt idx="470">
                  <c:v>400</c:v>
                </c:pt>
                <c:pt idx="471">
                  <c:v>400</c:v>
                </c:pt>
                <c:pt idx="472">
                  <c:v>400</c:v>
                </c:pt>
                <c:pt idx="473">
                  <c:v>400</c:v>
                </c:pt>
                <c:pt idx="474">
                  <c:v>400</c:v>
                </c:pt>
                <c:pt idx="475">
                  <c:v>400</c:v>
                </c:pt>
                <c:pt idx="476">
                  <c:v>400</c:v>
                </c:pt>
                <c:pt idx="477">
                  <c:v>400</c:v>
                </c:pt>
                <c:pt idx="478">
                  <c:v>400</c:v>
                </c:pt>
                <c:pt idx="479">
                  <c:v>400</c:v>
                </c:pt>
                <c:pt idx="480">
                  <c:v>400</c:v>
                </c:pt>
                <c:pt idx="481">
                  <c:v>400</c:v>
                </c:pt>
                <c:pt idx="482">
                  <c:v>400</c:v>
                </c:pt>
                <c:pt idx="483">
                  <c:v>400</c:v>
                </c:pt>
                <c:pt idx="484">
                  <c:v>400</c:v>
                </c:pt>
                <c:pt idx="485">
                  <c:v>400</c:v>
                </c:pt>
                <c:pt idx="486">
                  <c:v>400</c:v>
                </c:pt>
                <c:pt idx="487">
                  <c:v>400</c:v>
                </c:pt>
                <c:pt idx="488">
                  <c:v>400</c:v>
                </c:pt>
                <c:pt idx="489">
                  <c:v>400</c:v>
                </c:pt>
                <c:pt idx="490">
                  <c:v>400</c:v>
                </c:pt>
                <c:pt idx="491">
                  <c:v>400</c:v>
                </c:pt>
                <c:pt idx="492">
                  <c:v>400</c:v>
                </c:pt>
                <c:pt idx="493">
                  <c:v>400</c:v>
                </c:pt>
                <c:pt idx="494">
                  <c:v>400</c:v>
                </c:pt>
                <c:pt idx="495">
                  <c:v>400</c:v>
                </c:pt>
                <c:pt idx="496">
                  <c:v>400</c:v>
                </c:pt>
                <c:pt idx="497">
                  <c:v>400</c:v>
                </c:pt>
                <c:pt idx="498">
                  <c:v>400</c:v>
                </c:pt>
                <c:pt idx="499">
                  <c:v>400</c:v>
                </c:pt>
                <c:pt idx="500">
                  <c:v>400</c:v>
                </c:pt>
                <c:pt idx="501">
                  <c:v>400</c:v>
                </c:pt>
                <c:pt idx="502">
                  <c:v>400</c:v>
                </c:pt>
                <c:pt idx="503">
                  <c:v>400</c:v>
                </c:pt>
                <c:pt idx="504">
                  <c:v>400</c:v>
                </c:pt>
                <c:pt idx="505">
                  <c:v>400</c:v>
                </c:pt>
                <c:pt idx="506">
                  <c:v>400</c:v>
                </c:pt>
                <c:pt idx="507">
                  <c:v>400</c:v>
                </c:pt>
                <c:pt idx="508">
                  <c:v>400</c:v>
                </c:pt>
                <c:pt idx="509">
                  <c:v>400</c:v>
                </c:pt>
                <c:pt idx="510">
                  <c:v>400</c:v>
                </c:pt>
                <c:pt idx="511">
                  <c:v>400</c:v>
                </c:pt>
                <c:pt idx="512">
                  <c:v>400</c:v>
                </c:pt>
                <c:pt idx="513">
                  <c:v>400</c:v>
                </c:pt>
                <c:pt idx="514">
                  <c:v>400</c:v>
                </c:pt>
                <c:pt idx="515">
                  <c:v>400</c:v>
                </c:pt>
                <c:pt idx="516">
                  <c:v>400</c:v>
                </c:pt>
                <c:pt idx="517">
                  <c:v>400</c:v>
                </c:pt>
                <c:pt idx="518">
                  <c:v>400</c:v>
                </c:pt>
                <c:pt idx="519">
                  <c:v>400</c:v>
                </c:pt>
                <c:pt idx="520">
                  <c:v>400</c:v>
                </c:pt>
                <c:pt idx="521">
                  <c:v>400</c:v>
                </c:pt>
                <c:pt idx="522">
                  <c:v>400</c:v>
                </c:pt>
                <c:pt idx="523">
                  <c:v>400</c:v>
                </c:pt>
                <c:pt idx="524">
                  <c:v>400</c:v>
                </c:pt>
                <c:pt idx="525">
                  <c:v>400</c:v>
                </c:pt>
                <c:pt idx="526">
                  <c:v>400</c:v>
                </c:pt>
                <c:pt idx="527">
                  <c:v>400</c:v>
                </c:pt>
                <c:pt idx="528">
                  <c:v>400</c:v>
                </c:pt>
                <c:pt idx="529">
                  <c:v>400</c:v>
                </c:pt>
                <c:pt idx="530">
                  <c:v>400</c:v>
                </c:pt>
                <c:pt idx="531">
                  <c:v>400</c:v>
                </c:pt>
                <c:pt idx="532">
                  <c:v>400</c:v>
                </c:pt>
                <c:pt idx="533">
                  <c:v>400</c:v>
                </c:pt>
                <c:pt idx="534">
                  <c:v>400</c:v>
                </c:pt>
                <c:pt idx="535">
                  <c:v>400</c:v>
                </c:pt>
                <c:pt idx="536">
                  <c:v>400</c:v>
                </c:pt>
                <c:pt idx="537">
                  <c:v>400</c:v>
                </c:pt>
                <c:pt idx="538">
                  <c:v>400</c:v>
                </c:pt>
                <c:pt idx="539">
                  <c:v>400</c:v>
                </c:pt>
                <c:pt idx="540">
                  <c:v>400</c:v>
                </c:pt>
                <c:pt idx="541">
                  <c:v>400</c:v>
                </c:pt>
                <c:pt idx="542">
                  <c:v>400</c:v>
                </c:pt>
                <c:pt idx="543">
                  <c:v>400</c:v>
                </c:pt>
                <c:pt idx="544">
                  <c:v>400</c:v>
                </c:pt>
                <c:pt idx="545">
                  <c:v>400</c:v>
                </c:pt>
                <c:pt idx="546">
                  <c:v>400</c:v>
                </c:pt>
                <c:pt idx="547">
                  <c:v>400</c:v>
                </c:pt>
                <c:pt idx="548">
                  <c:v>400</c:v>
                </c:pt>
                <c:pt idx="549">
                  <c:v>400</c:v>
                </c:pt>
                <c:pt idx="550">
                  <c:v>400</c:v>
                </c:pt>
                <c:pt idx="551">
                  <c:v>400</c:v>
                </c:pt>
                <c:pt idx="552">
                  <c:v>400</c:v>
                </c:pt>
                <c:pt idx="553">
                  <c:v>400</c:v>
                </c:pt>
                <c:pt idx="554">
                  <c:v>400</c:v>
                </c:pt>
                <c:pt idx="555">
                  <c:v>400</c:v>
                </c:pt>
                <c:pt idx="556">
                  <c:v>400</c:v>
                </c:pt>
                <c:pt idx="557">
                  <c:v>400</c:v>
                </c:pt>
                <c:pt idx="558">
                  <c:v>400</c:v>
                </c:pt>
                <c:pt idx="559">
                  <c:v>400</c:v>
                </c:pt>
                <c:pt idx="560">
                  <c:v>400</c:v>
                </c:pt>
                <c:pt idx="561">
                  <c:v>400</c:v>
                </c:pt>
                <c:pt idx="562">
                  <c:v>400</c:v>
                </c:pt>
                <c:pt idx="563">
                  <c:v>400</c:v>
                </c:pt>
                <c:pt idx="564">
                  <c:v>400</c:v>
                </c:pt>
                <c:pt idx="565">
                  <c:v>400</c:v>
                </c:pt>
                <c:pt idx="566">
                  <c:v>400</c:v>
                </c:pt>
                <c:pt idx="567">
                  <c:v>400</c:v>
                </c:pt>
                <c:pt idx="568">
                  <c:v>400</c:v>
                </c:pt>
                <c:pt idx="569">
                  <c:v>400</c:v>
                </c:pt>
                <c:pt idx="570">
                  <c:v>400</c:v>
                </c:pt>
                <c:pt idx="571">
                  <c:v>400</c:v>
                </c:pt>
                <c:pt idx="572">
                  <c:v>400</c:v>
                </c:pt>
                <c:pt idx="573">
                  <c:v>400</c:v>
                </c:pt>
                <c:pt idx="574">
                  <c:v>400</c:v>
                </c:pt>
                <c:pt idx="575">
                  <c:v>400</c:v>
                </c:pt>
                <c:pt idx="576">
                  <c:v>400</c:v>
                </c:pt>
                <c:pt idx="577">
                  <c:v>400</c:v>
                </c:pt>
                <c:pt idx="578">
                  <c:v>400</c:v>
                </c:pt>
                <c:pt idx="579">
                  <c:v>400</c:v>
                </c:pt>
                <c:pt idx="580">
                  <c:v>400</c:v>
                </c:pt>
                <c:pt idx="581">
                  <c:v>400</c:v>
                </c:pt>
                <c:pt idx="582">
                  <c:v>400</c:v>
                </c:pt>
                <c:pt idx="583">
                  <c:v>400</c:v>
                </c:pt>
                <c:pt idx="584">
                  <c:v>400</c:v>
                </c:pt>
                <c:pt idx="585">
                  <c:v>400</c:v>
                </c:pt>
                <c:pt idx="586">
                  <c:v>400</c:v>
                </c:pt>
                <c:pt idx="587">
                  <c:v>400</c:v>
                </c:pt>
                <c:pt idx="588">
                  <c:v>400</c:v>
                </c:pt>
                <c:pt idx="589">
                  <c:v>400</c:v>
                </c:pt>
                <c:pt idx="590">
                  <c:v>400</c:v>
                </c:pt>
                <c:pt idx="591">
                  <c:v>400</c:v>
                </c:pt>
                <c:pt idx="592">
                  <c:v>400</c:v>
                </c:pt>
                <c:pt idx="593">
                  <c:v>400</c:v>
                </c:pt>
                <c:pt idx="594">
                  <c:v>400</c:v>
                </c:pt>
                <c:pt idx="595">
                  <c:v>400</c:v>
                </c:pt>
                <c:pt idx="596">
                  <c:v>400</c:v>
                </c:pt>
                <c:pt idx="597">
                  <c:v>400</c:v>
                </c:pt>
                <c:pt idx="598">
                  <c:v>400</c:v>
                </c:pt>
                <c:pt idx="599">
                  <c:v>400</c:v>
                </c:pt>
                <c:pt idx="600">
                  <c:v>400</c:v>
                </c:pt>
                <c:pt idx="601">
                  <c:v>400</c:v>
                </c:pt>
                <c:pt idx="602">
                  <c:v>400</c:v>
                </c:pt>
                <c:pt idx="603">
                  <c:v>400</c:v>
                </c:pt>
                <c:pt idx="604">
                  <c:v>400</c:v>
                </c:pt>
                <c:pt idx="605">
                  <c:v>400</c:v>
                </c:pt>
                <c:pt idx="606">
                  <c:v>400</c:v>
                </c:pt>
                <c:pt idx="607">
                  <c:v>400</c:v>
                </c:pt>
                <c:pt idx="608">
                  <c:v>400</c:v>
                </c:pt>
                <c:pt idx="609">
                  <c:v>400</c:v>
                </c:pt>
                <c:pt idx="610">
                  <c:v>400</c:v>
                </c:pt>
                <c:pt idx="611">
                  <c:v>400</c:v>
                </c:pt>
                <c:pt idx="612">
                  <c:v>400</c:v>
                </c:pt>
                <c:pt idx="613">
                  <c:v>400</c:v>
                </c:pt>
                <c:pt idx="614">
                  <c:v>400</c:v>
                </c:pt>
                <c:pt idx="615">
                  <c:v>400</c:v>
                </c:pt>
                <c:pt idx="616">
                  <c:v>400</c:v>
                </c:pt>
                <c:pt idx="617">
                  <c:v>400</c:v>
                </c:pt>
                <c:pt idx="618">
                  <c:v>400</c:v>
                </c:pt>
                <c:pt idx="619">
                  <c:v>400</c:v>
                </c:pt>
                <c:pt idx="620">
                  <c:v>400</c:v>
                </c:pt>
                <c:pt idx="621">
                  <c:v>400</c:v>
                </c:pt>
                <c:pt idx="622">
                  <c:v>400</c:v>
                </c:pt>
                <c:pt idx="623">
                  <c:v>400</c:v>
                </c:pt>
                <c:pt idx="624">
                  <c:v>400</c:v>
                </c:pt>
                <c:pt idx="625">
                  <c:v>400</c:v>
                </c:pt>
                <c:pt idx="626">
                  <c:v>400</c:v>
                </c:pt>
                <c:pt idx="627">
                  <c:v>400</c:v>
                </c:pt>
                <c:pt idx="628">
                  <c:v>400</c:v>
                </c:pt>
                <c:pt idx="629">
                  <c:v>400</c:v>
                </c:pt>
                <c:pt idx="630">
                  <c:v>400</c:v>
                </c:pt>
                <c:pt idx="631">
                  <c:v>400</c:v>
                </c:pt>
                <c:pt idx="632">
                  <c:v>400</c:v>
                </c:pt>
                <c:pt idx="633">
                  <c:v>400</c:v>
                </c:pt>
                <c:pt idx="634">
                  <c:v>400</c:v>
                </c:pt>
                <c:pt idx="635">
                  <c:v>400</c:v>
                </c:pt>
                <c:pt idx="636">
                  <c:v>400</c:v>
                </c:pt>
                <c:pt idx="637">
                  <c:v>400</c:v>
                </c:pt>
                <c:pt idx="638">
                  <c:v>400</c:v>
                </c:pt>
                <c:pt idx="639">
                  <c:v>400</c:v>
                </c:pt>
                <c:pt idx="640">
                  <c:v>400</c:v>
                </c:pt>
                <c:pt idx="641">
                  <c:v>400</c:v>
                </c:pt>
                <c:pt idx="642">
                  <c:v>400</c:v>
                </c:pt>
                <c:pt idx="643">
                  <c:v>400</c:v>
                </c:pt>
                <c:pt idx="644">
                  <c:v>400</c:v>
                </c:pt>
                <c:pt idx="645">
                  <c:v>400</c:v>
                </c:pt>
                <c:pt idx="646">
                  <c:v>400</c:v>
                </c:pt>
                <c:pt idx="647">
                  <c:v>400</c:v>
                </c:pt>
                <c:pt idx="648">
                  <c:v>400</c:v>
                </c:pt>
                <c:pt idx="649">
                  <c:v>400</c:v>
                </c:pt>
                <c:pt idx="650">
                  <c:v>400</c:v>
                </c:pt>
                <c:pt idx="651">
                  <c:v>400</c:v>
                </c:pt>
                <c:pt idx="652">
                  <c:v>400</c:v>
                </c:pt>
                <c:pt idx="653">
                  <c:v>400</c:v>
                </c:pt>
                <c:pt idx="654">
                  <c:v>400</c:v>
                </c:pt>
                <c:pt idx="655">
                  <c:v>400</c:v>
                </c:pt>
                <c:pt idx="656">
                  <c:v>400</c:v>
                </c:pt>
                <c:pt idx="657">
                  <c:v>400</c:v>
                </c:pt>
                <c:pt idx="658">
                  <c:v>400</c:v>
                </c:pt>
                <c:pt idx="659">
                  <c:v>400</c:v>
                </c:pt>
                <c:pt idx="660">
                  <c:v>400</c:v>
                </c:pt>
                <c:pt idx="661">
                  <c:v>400</c:v>
                </c:pt>
                <c:pt idx="662">
                  <c:v>400</c:v>
                </c:pt>
                <c:pt idx="663">
                  <c:v>400</c:v>
                </c:pt>
                <c:pt idx="664">
                  <c:v>400</c:v>
                </c:pt>
                <c:pt idx="665">
                  <c:v>400</c:v>
                </c:pt>
                <c:pt idx="666">
                  <c:v>400</c:v>
                </c:pt>
                <c:pt idx="667">
                  <c:v>400</c:v>
                </c:pt>
                <c:pt idx="668">
                  <c:v>400</c:v>
                </c:pt>
                <c:pt idx="669">
                  <c:v>400</c:v>
                </c:pt>
                <c:pt idx="670">
                  <c:v>400</c:v>
                </c:pt>
                <c:pt idx="671">
                  <c:v>400</c:v>
                </c:pt>
                <c:pt idx="672">
                  <c:v>400</c:v>
                </c:pt>
                <c:pt idx="673">
                  <c:v>400</c:v>
                </c:pt>
                <c:pt idx="674">
                  <c:v>400</c:v>
                </c:pt>
                <c:pt idx="675">
                  <c:v>400</c:v>
                </c:pt>
                <c:pt idx="676">
                  <c:v>400</c:v>
                </c:pt>
                <c:pt idx="677">
                  <c:v>400</c:v>
                </c:pt>
                <c:pt idx="678">
                  <c:v>400</c:v>
                </c:pt>
                <c:pt idx="679">
                  <c:v>400</c:v>
                </c:pt>
                <c:pt idx="680">
                  <c:v>400</c:v>
                </c:pt>
                <c:pt idx="681">
                  <c:v>400</c:v>
                </c:pt>
                <c:pt idx="682">
                  <c:v>400</c:v>
                </c:pt>
                <c:pt idx="683">
                  <c:v>400</c:v>
                </c:pt>
                <c:pt idx="684">
                  <c:v>400</c:v>
                </c:pt>
                <c:pt idx="685">
                  <c:v>400</c:v>
                </c:pt>
                <c:pt idx="686">
                  <c:v>400</c:v>
                </c:pt>
                <c:pt idx="687">
                  <c:v>400</c:v>
                </c:pt>
                <c:pt idx="688">
                  <c:v>400</c:v>
                </c:pt>
                <c:pt idx="689">
                  <c:v>400</c:v>
                </c:pt>
                <c:pt idx="690">
                  <c:v>401</c:v>
                </c:pt>
                <c:pt idx="691">
                  <c:v>402</c:v>
                </c:pt>
                <c:pt idx="692">
                  <c:v>403</c:v>
                </c:pt>
                <c:pt idx="693">
                  <c:v>404</c:v>
                </c:pt>
                <c:pt idx="694">
                  <c:v>405</c:v>
                </c:pt>
                <c:pt idx="695">
                  <c:v>406</c:v>
                </c:pt>
                <c:pt idx="696">
                  <c:v>407</c:v>
                </c:pt>
                <c:pt idx="697">
                  <c:v>408</c:v>
                </c:pt>
                <c:pt idx="698">
                  <c:v>409</c:v>
                </c:pt>
                <c:pt idx="699">
                  <c:v>410</c:v>
                </c:pt>
                <c:pt idx="700">
                  <c:v>411</c:v>
                </c:pt>
                <c:pt idx="701">
                  <c:v>412</c:v>
                </c:pt>
                <c:pt idx="702">
                  <c:v>413</c:v>
                </c:pt>
                <c:pt idx="703">
                  <c:v>414</c:v>
                </c:pt>
                <c:pt idx="704">
                  <c:v>415</c:v>
                </c:pt>
                <c:pt idx="705">
                  <c:v>416</c:v>
                </c:pt>
                <c:pt idx="706">
                  <c:v>417</c:v>
                </c:pt>
                <c:pt idx="707">
                  <c:v>418</c:v>
                </c:pt>
                <c:pt idx="708">
                  <c:v>419</c:v>
                </c:pt>
                <c:pt idx="709">
                  <c:v>420</c:v>
                </c:pt>
                <c:pt idx="710">
                  <c:v>421</c:v>
                </c:pt>
                <c:pt idx="711">
                  <c:v>422</c:v>
                </c:pt>
                <c:pt idx="712">
                  <c:v>423</c:v>
                </c:pt>
                <c:pt idx="713">
                  <c:v>424</c:v>
                </c:pt>
                <c:pt idx="714">
                  <c:v>425</c:v>
                </c:pt>
                <c:pt idx="715">
                  <c:v>426</c:v>
                </c:pt>
                <c:pt idx="716">
                  <c:v>427</c:v>
                </c:pt>
                <c:pt idx="717">
                  <c:v>428</c:v>
                </c:pt>
                <c:pt idx="718">
                  <c:v>429</c:v>
                </c:pt>
                <c:pt idx="719">
                  <c:v>430</c:v>
                </c:pt>
                <c:pt idx="720">
                  <c:v>431</c:v>
                </c:pt>
                <c:pt idx="721">
                  <c:v>432</c:v>
                </c:pt>
                <c:pt idx="722">
                  <c:v>433</c:v>
                </c:pt>
                <c:pt idx="723">
                  <c:v>434</c:v>
                </c:pt>
                <c:pt idx="724">
                  <c:v>435</c:v>
                </c:pt>
                <c:pt idx="725">
                  <c:v>436</c:v>
                </c:pt>
                <c:pt idx="726">
                  <c:v>437</c:v>
                </c:pt>
                <c:pt idx="727">
                  <c:v>438</c:v>
                </c:pt>
                <c:pt idx="728">
                  <c:v>439</c:v>
                </c:pt>
                <c:pt idx="729">
                  <c:v>440</c:v>
                </c:pt>
                <c:pt idx="730">
                  <c:v>441</c:v>
                </c:pt>
                <c:pt idx="731">
                  <c:v>442</c:v>
                </c:pt>
                <c:pt idx="732">
                  <c:v>443</c:v>
                </c:pt>
                <c:pt idx="733">
                  <c:v>444</c:v>
                </c:pt>
                <c:pt idx="734">
                  <c:v>445</c:v>
                </c:pt>
                <c:pt idx="735">
                  <c:v>446</c:v>
                </c:pt>
                <c:pt idx="736">
                  <c:v>447</c:v>
                </c:pt>
                <c:pt idx="737">
                  <c:v>448</c:v>
                </c:pt>
                <c:pt idx="738">
                  <c:v>449</c:v>
                </c:pt>
                <c:pt idx="739">
                  <c:v>450</c:v>
                </c:pt>
                <c:pt idx="740">
                  <c:v>451</c:v>
                </c:pt>
                <c:pt idx="741">
                  <c:v>452</c:v>
                </c:pt>
                <c:pt idx="742">
                  <c:v>453</c:v>
                </c:pt>
                <c:pt idx="743">
                  <c:v>454</c:v>
                </c:pt>
                <c:pt idx="744">
                  <c:v>455</c:v>
                </c:pt>
                <c:pt idx="745">
                  <c:v>456</c:v>
                </c:pt>
                <c:pt idx="746">
                  <c:v>457</c:v>
                </c:pt>
                <c:pt idx="747">
                  <c:v>458</c:v>
                </c:pt>
                <c:pt idx="748">
                  <c:v>459</c:v>
                </c:pt>
                <c:pt idx="749">
                  <c:v>460</c:v>
                </c:pt>
                <c:pt idx="750">
                  <c:v>461</c:v>
                </c:pt>
                <c:pt idx="751">
                  <c:v>462</c:v>
                </c:pt>
                <c:pt idx="752">
                  <c:v>463</c:v>
                </c:pt>
                <c:pt idx="753">
                  <c:v>464</c:v>
                </c:pt>
                <c:pt idx="754">
                  <c:v>465</c:v>
                </c:pt>
                <c:pt idx="755">
                  <c:v>466</c:v>
                </c:pt>
                <c:pt idx="756">
                  <c:v>467</c:v>
                </c:pt>
                <c:pt idx="757">
                  <c:v>468</c:v>
                </c:pt>
                <c:pt idx="758">
                  <c:v>469</c:v>
                </c:pt>
                <c:pt idx="759">
                  <c:v>470</c:v>
                </c:pt>
                <c:pt idx="760">
                  <c:v>471</c:v>
                </c:pt>
                <c:pt idx="761">
                  <c:v>472</c:v>
                </c:pt>
                <c:pt idx="762">
                  <c:v>473</c:v>
                </c:pt>
                <c:pt idx="763">
                  <c:v>474</c:v>
                </c:pt>
                <c:pt idx="764">
                  <c:v>475</c:v>
                </c:pt>
                <c:pt idx="765">
                  <c:v>476</c:v>
                </c:pt>
                <c:pt idx="766">
                  <c:v>477</c:v>
                </c:pt>
                <c:pt idx="767">
                  <c:v>478</c:v>
                </c:pt>
                <c:pt idx="768">
                  <c:v>479</c:v>
                </c:pt>
                <c:pt idx="769">
                  <c:v>480</c:v>
                </c:pt>
                <c:pt idx="770">
                  <c:v>481</c:v>
                </c:pt>
                <c:pt idx="771">
                  <c:v>482</c:v>
                </c:pt>
                <c:pt idx="772">
                  <c:v>483</c:v>
                </c:pt>
                <c:pt idx="773">
                  <c:v>484</c:v>
                </c:pt>
                <c:pt idx="774">
                  <c:v>485</c:v>
                </c:pt>
                <c:pt idx="775">
                  <c:v>486</c:v>
                </c:pt>
                <c:pt idx="776">
                  <c:v>487</c:v>
                </c:pt>
                <c:pt idx="777">
                  <c:v>488</c:v>
                </c:pt>
                <c:pt idx="778">
                  <c:v>489</c:v>
                </c:pt>
                <c:pt idx="779">
                  <c:v>490</c:v>
                </c:pt>
                <c:pt idx="780">
                  <c:v>491</c:v>
                </c:pt>
                <c:pt idx="781">
                  <c:v>492</c:v>
                </c:pt>
                <c:pt idx="782">
                  <c:v>493</c:v>
                </c:pt>
                <c:pt idx="783">
                  <c:v>494</c:v>
                </c:pt>
                <c:pt idx="784">
                  <c:v>495</c:v>
                </c:pt>
                <c:pt idx="785">
                  <c:v>496</c:v>
                </c:pt>
                <c:pt idx="786">
                  <c:v>497</c:v>
                </c:pt>
                <c:pt idx="787">
                  <c:v>498</c:v>
                </c:pt>
                <c:pt idx="788">
                  <c:v>499</c:v>
                </c:pt>
                <c:pt idx="789">
                  <c:v>500</c:v>
                </c:pt>
                <c:pt idx="790">
                  <c:v>500</c:v>
                </c:pt>
                <c:pt idx="791">
                  <c:v>500</c:v>
                </c:pt>
                <c:pt idx="792">
                  <c:v>500</c:v>
                </c:pt>
                <c:pt idx="793">
                  <c:v>500</c:v>
                </c:pt>
                <c:pt idx="794">
                  <c:v>500</c:v>
                </c:pt>
                <c:pt idx="795">
                  <c:v>500</c:v>
                </c:pt>
                <c:pt idx="796">
                  <c:v>500</c:v>
                </c:pt>
                <c:pt idx="797">
                  <c:v>500</c:v>
                </c:pt>
                <c:pt idx="798">
                  <c:v>500</c:v>
                </c:pt>
                <c:pt idx="799">
                  <c:v>500</c:v>
                </c:pt>
                <c:pt idx="800">
                  <c:v>500</c:v>
                </c:pt>
                <c:pt idx="801">
                  <c:v>500</c:v>
                </c:pt>
                <c:pt idx="802">
                  <c:v>500</c:v>
                </c:pt>
                <c:pt idx="803">
                  <c:v>500</c:v>
                </c:pt>
                <c:pt idx="804">
                  <c:v>500</c:v>
                </c:pt>
                <c:pt idx="805">
                  <c:v>500</c:v>
                </c:pt>
                <c:pt idx="806">
                  <c:v>500</c:v>
                </c:pt>
                <c:pt idx="807">
                  <c:v>500</c:v>
                </c:pt>
                <c:pt idx="808">
                  <c:v>500</c:v>
                </c:pt>
                <c:pt idx="809">
                  <c:v>500</c:v>
                </c:pt>
                <c:pt idx="810">
                  <c:v>500</c:v>
                </c:pt>
                <c:pt idx="811">
                  <c:v>500</c:v>
                </c:pt>
                <c:pt idx="812">
                  <c:v>500</c:v>
                </c:pt>
                <c:pt idx="813">
                  <c:v>500</c:v>
                </c:pt>
                <c:pt idx="814">
                  <c:v>500</c:v>
                </c:pt>
                <c:pt idx="815">
                  <c:v>500</c:v>
                </c:pt>
                <c:pt idx="816">
                  <c:v>500</c:v>
                </c:pt>
                <c:pt idx="817">
                  <c:v>500</c:v>
                </c:pt>
                <c:pt idx="818">
                  <c:v>500</c:v>
                </c:pt>
                <c:pt idx="819">
                  <c:v>500</c:v>
                </c:pt>
                <c:pt idx="820">
                  <c:v>500</c:v>
                </c:pt>
                <c:pt idx="821">
                  <c:v>500</c:v>
                </c:pt>
                <c:pt idx="822">
                  <c:v>500</c:v>
                </c:pt>
                <c:pt idx="823">
                  <c:v>500</c:v>
                </c:pt>
                <c:pt idx="824">
                  <c:v>500</c:v>
                </c:pt>
                <c:pt idx="825">
                  <c:v>500</c:v>
                </c:pt>
                <c:pt idx="826">
                  <c:v>500</c:v>
                </c:pt>
                <c:pt idx="827">
                  <c:v>500</c:v>
                </c:pt>
                <c:pt idx="828">
                  <c:v>500</c:v>
                </c:pt>
                <c:pt idx="829">
                  <c:v>500</c:v>
                </c:pt>
                <c:pt idx="830">
                  <c:v>500</c:v>
                </c:pt>
                <c:pt idx="831">
                  <c:v>500</c:v>
                </c:pt>
                <c:pt idx="832">
                  <c:v>500</c:v>
                </c:pt>
                <c:pt idx="833">
                  <c:v>500</c:v>
                </c:pt>
                <c:pt idx="834">
                  <c:v>500</c:v>
                </c:pt>
                <c:pt idx="835">
                  <c:v>500</c:v>
                </c:pt>
                <c:pt idx="836">
                  <c:v>500</c:v>
                </c:pt>
                <c:pt idx="837">
                  <c:v>500</c:v>
                </c:pt>
                <c:pt idx="838">
                  <c:v>500</c:v>
                </c:pt>
                <c:pt idx="839">
                  <c:v>500</c:v>
                </c:pt>
                <c:pt idx="840">
                  <c:v>500</c:v>
                </c:pt>
                <c:pt idx="841">
                  <c:v>500</c:v>
                </c:pt>
                <c:pt idx="842">
                  <c:v>500</c:v>
                </c:pt>
                <c:pt idx="843">
                  <c:v>500</c:v>
                </c:pt>
                <c:pt idx="844">
                  <c:v>500</c:v>
                </c:pt>
                <c:pt idx="845">
                  <c:v>500</c:v>
                </c:pt>
                <c:pt idx="846">
                  <c:v>500</c:v>
                </c:pt>
                <c:pt idx="847">
                  <c:v>500</c:v>
                </c:pt>
                <c:pt idx="848">
                  <c:v>500</c:v>
                </c:pt>
                <c:pt idx="849">
                  <c:v>500</c:v>
                </c:pt>
                <c:pt idx="850">
                  <c:v>500</c:v>
                </c:pt>
                <c:pt idx="851">
                  <c:v>500</c:v>
                </c:pt>
                <c:pt idx="852">
                  <c:v>500</c:v>
                </c:pt>
                <c:pt idx="853">
                  <c:v>500</c:v>
                </c:pt>
                <c:pt idx="854">
                  <c:v>500</c:v>
                </c:pt>
                <c:pt idx="855">
                  <c:v>500</c:v>
                </c:pt>
                <c:pt idx="856">
                  <c:v>500</c:v>
                </c:pt>
                <c:pt idx="857">
                  <c:v>500</c:v>
                </c:pt>
                <c:pt idx="858">
                  <c:v>500</c:v>
                </c:pt>
                <c:pt idx="859">
                  <c:v>500</c:v>
                </c:pt>
                <c:pt idx="860">
                  <c:v>500</c:v>
                </c:pt>
                <c:pt idx="861">
                  <c:v>500</c:v>
                </c:pt>
                <c:pt idx="862">
                  <c:v>500</c:v>
                </c:pt>
                <c:pt idx="863">
                  <c:v>500</c:v>
                </c:pt>
                <c:pt idx="864">
                  <c:v>500</c:v>
                </c:pt>
                <c:pt idx="865">
                  <c:v>500</c:v>
                </c:pt>
                <c:pt idx="866">
                  <c:v>500</c:v>
                </c:pt>
                <c:pt idx="867">
                  <c:v>500</c:v>
                </c:pt>
                <c:pt idx="868">
                  <c:v>500</c:v>
                </c:pt>
                <c:pt idx="869">
                  <c:v>500</c:v>
                </c:pt>
                <c:pt idx="870">
                  <c:v>500</c:v>
                </c:pt>
                <c:pt idx="871">
                  <c:v>500</c:v>
                </c:pt>
                <c:pt idx="872">
                  <c:v>500</c:v>
                </c:pt>
                <c:pt idx="873">
                  <c:v>500</c:v>
                </c:pt>
                <c:pt idx="874">
                  <c:v>500</c:v>
                </c:pt>
                <c:pt idx="875">
                  <c:v>500</c:v>
                </c:pt>
                <c:pt idx="876">
                  <c:v>500</c:v>
                </c:pt>
                <c:pt idx="877">
                  <c:v>500</c:v>
                </c:pt>
                <c:pt idx="878">
                  <c:v>500</c:v>
                </c:pt>
                <c:pt idx="879">
                  <c:v>500</c:v>
                </c:pt>
                <c:pt idx="880">
                  <c:v>500</c:v>
                </c:pt>
                <c:pt idx="881">
                  <c:v>500</c:v>
                </c:pt>
                <c:pt idx="882">
                  <c:v>500</c:v>
                </c:pt>
                <c:pt idx="883">
                  <c:v>500</c:v>
                </c:pt>
                <c:pt idx="884">
                  <c:v>500</c:v>
                </c:pt>
                <c:pt idx="885">
                  <c:v>500</c:v>
                </c:pt>
                <c:pt idx="886">
                  <c:v>500</c:v>
                </c:pt>
                <c:pt idx="887">
                  <c:v>500</c:v>
                </c:pt>
                <c:pt idx="888">
                  <c:v>500</c:v>
                </c:pt>
                <c:pt idx="889">
                  <c:v>500</c:v>
                </c:pt>
                <c:pt idx="890">
                  <c:v>500</c:v>
                </c:pt>
                <c:pt idx="891">
                  <c:v>500</c:v>
                </c:pt>
                <c:pt idx="892">
                  <c:v>500</c:v>
                </c:pt>
                <c:pt idx="893">
                  <c:v>500</c:v>
                </c:pt>
                <c:pt idx="894">
                  <c:v>500</c:v>
                </c:pt>
                <c:pt idx="895">
                  <c:v>500</c:v>
                </c:pt>
                <c:pt idx="896">
                  <c:v>500</c:v>
                </c:pt>
                <c:pt idx="897">
                  <c:v>500</c:v>
                </c:pt>
                <c:pt idx="898">
                  <c:v>500</c:v>
                </c:pt>
                <c:pt idx="899">
                  <c:v>500</c:v>
                </c:pt>
                <c:pt idx="900">
                  <c:v>500</c:v>
                </c:pt>
                <c:pt idx="901">
                  <c:v>500</c:v>
                </c:pt>
                <c:pt idx="902">
                  <c:v>500</c:v>
                </c:pt>
                <c:pt idx="903">
                  <c:v>500</c:v>
                </c:pt>
                <c:pt idx="904">
                  <c:v>500</c:v>
                </c:pt>
                <c:pt idx="905">
                  <c:v>500</c:v>
                </c:pt>
                <c:pt idx="906">
                  <c:v>500</c:v>
                </c:pt>
                <c:pt idx="907">
                  <c:v>500</c:v>
                </c:pt>
                <c:pt idx="908">
                  <c:v>500</c:v>
                </c:pt>
                <c:pt idx="909">
                  <c:v>500</c:v>
                </c:pt>
                <c:pt idx="910">
                  <c:v>500</c:v>
                </c:pt>
                <c:pt idx="911">
                  <c:v>500</c:v>
                </c:pt>
                <c:pt idx="912">
                  <c:v>500</c:v>
                </c:pt>
                <c:pt idx="913">
                  <c:v>500</c:v>
                </c:pt>
                <c:pt idx="914">
                  <c:v>500</c:v>
                </c:pt>
                <c:pt idx="915">
                  <c:v>500</c:v>
                </c:pt>
                <c:pt idx="916">
                  <c:v>500</c:v>
                </c:pt>
                <c:pt idx="917">
                  <c:v>500</c:v>
                </c:pt>
                <c:pt idx="918">
                  <c:v>500</c:v>
                </c:pt>
                <c:pt idx="919">
                  <c:v>500</c:v>
                </c:pt>
                <c:pt idx="920">
                  <c:v>500</c:v>
                </c:pt>
                <c:pt idx="921">
                  <c:v>500</c:v>
                </c:pt>
                <c:pt idx="922">
                  <c:v>500</c:v>
                </c:pt>
                <c:pt idx="923">
                  <c:v>500</c:v>
                </c:pt>
                <c:pt idx="924">
                  <c:v>500</c:v>
                </c:pt>
                <c:pt idx="925">
                  <c:v>500</c:v>
                </c:pt>
                <c:pt idx="926">
                  <c:v>500</c:v>
                </c:pt>
                <c:pt idx="927">
                  <c:v>500</c:v>
                </c:pt>
                <c:pt idx="928">
                  <c:v>500</c:v>
                </c:pt>
                <c:pt idx="929">
                  <c:v>500</c:v>
                </c:pt>
                <c:pt idx="930">
                  <c:v>500</c:v>
                </c:pt>
                <c:pt idx="931">
                  <c:v>500</c:v>
                </c:pt>
                <c:pt idx="932">
                  <c:v>500</c:v>
                </c:pt>
                <c:pt idx="933">
                  <c:v>500</c:v>
                </c:pt>
                <c:pt idx="934">
                  <c:v>500</c:v>
                </c:pt>
                <c:pt idx="935">
                  <c:v>500</c:v>
                </c:pt>
                <c:pt idx="936">
                  <c:v>500</c:v>
                </c:pt>
                <c:pt idx="937">
                  <c:v>500</c:v>
                </c:pt>
                <c:pt idx="938">
                  <c:v>500</c:v>
                </c:pt>
                <c:pt idx="939">
                  <c:v>500</c:v>
                </c:pt>
                <c:pt idx="940">
                  <c:v>500</c:v>
                </c:pt>
                <c:pt idx="941">
                  <c:v>500</c:v>
                </c:pt>
                <c:pt idx="942">
                  <c:v>500</c:v>
                </c:pt>
                <c:pt idx="943">
                  <c:v>500</c:v>
                </c:pt>
                <c:pt idx="944">
                  <c:v>500</c:v>
                </c:pt>
                <c:pt idx="945">
                  <c:v>500</c:v>
                </c:pt>
                <c:pt idx="946">
                  <c:v>500</c:v>
                </c:pt>
                <c:pt idx="947">
                  <c:v>500</c:v>
                </c:pt>
                <c:pt idx="948">
                  <c:v>500</c:v>
                </c:pt>
                <c:pt idx="949">
                  <c:v>500</c:v>
                </c:pt>
                <c:pt idx="950">
                  <c:v>500</c:v>
                </c:pt>
                <c:pt idx="951">
                  <c:v>500</c:v>
                </c:pt>
                <c:pt idx="952">
                  <c:v>500</c:v>
                </c:pt>
                <c:pt idx="953">
                  <c:v>500</c:v>
                </c:pt>
                <c:pt idx="954">
                  <c:v>500</c:v>
                </c:pt>
                <c:pt idx="955">
                  <c:v>500</c:v>
                </c:pt>
                <c:pt idx="956">
                  <c:v>500</c:v>
                </c:pt>
                <c:pt idx="957">
                  <c:v>500</c:v>
                </c:pt>
                <c:pt idx="958">
                  <c:v>500</c:v>
                </c:pt>
                <c:pt idx="959">
                  <c:v>500</c:v>
                </c:pt>
                <c:pt idx="960">
                  <c:v>500</c:v>
                </c:pt>
                <c:pt idx="961">
                  <c:v>500</c:v>
                </c:pt>
                <c:pt idx="962">
                  <c:v>500</c:v>
                </c:pt>
                <c:pt idx="963">
                  <c:v>500</c:v>
                </c:pt>
                <c:pt idx="964">
                  <c:v>500</c:v>
                </c:pt>
                <c:pt idx="965">
                  <c:v>500</c:v>
                </c:pt>
                <c:pt idx="966">
                  <c:v>500</c:v>
                </c:pt>
                <c:pt idx="967">
                  <c:v>500</c:v>
                </c:pt>
                <c:pt idx="968">
                  <c:v>500</c:v>
                </c:pt>
                <c:pt idx="969">
                  <c:v>500</c:v>
                </c:pt>
                <c:pt idx="970">
                  <c:v>500</c:v>
                </c:pt>
                <c:pt idx="971">
                  <c:v>500</c:v>
                </c:pt>
                <c:pt idx="972">
                  <c:v>500</c:v>
                </c:pt>
                <c:pt idx="973">
                  <c:v>500</c:v>
                </c:pt>
                <c:pt idx="974">
                  <c:v>500</c:v>
                </c:pt>
                <c:pt idx="975">
                  <c:v>500</c:v>
                </c:pt>
                <c:pt idx="976">
                  <c:v>500</c:v>
                </c:pt>
                <c:pt idx="977">
                  <c:v>500</c:v>
                </c:pt>
                <c:pt idx="978">
                  <c:v>500</c:v>
                </c:pt>
                <c:pt idx="979">
                  <c:v>500</c:v>
                </c:pt>
                <c:pt idx="980">
                  <c:v>500</c:v>
                </c:pt>
                <c:pt idx="981">
                  <c:v>500</c:v>
                </c:pt>
                <c:pt idx="982">
                  <c:v>500</c:v>
                </c:pt>
                <c:pt idx="983">
                  <c:v>500</c:v>
                </c:pt>
                <c:pt idx="984">
                  <c:v>500</c:v>
                </c:pt>
                <c:pt idx="985">
                  <c:v>500</c:v>
                </c:pt>
                <c:pt idx="986">
                  <c:v>500</c:v>
                </c:pt>
                <c:pt idx="987">
                  <c:v>500</c:v>
                </c:pt>
                <c:pt idx="988">
                  <c:v>500</c:v>
                </c:pt>
                <c:pt idx="989">
                  <c:v>500</c:v>
                </c:pt>
                <c:pt idx="990">
                  <c:v>500</c:v>
                </c:pt>
                <c:pt idx="991">
                  <c:v>500</c:v>
                </c:pt>
                <c:pt idx="992">
                  <c:v>500</c:v>
                </c:pt>
                <c:pt idx="993">
                  <c:v>500</c:v>
                </c:pt>
                <c:pt idx="994">
                  <c:v>500</c:v>
                </c:pt>
                <c:pt idx="995">
                  <c:v>500</c:v>
                </c:pt>
                <c:pt idx="996">
                  <c:v>500</c:v>
                </c:pt>
                <c:pt idx="997">
                  <c:v>500</c:v>
                </c:pt>
                <c:pt idx="998">
                  <c:v>500</c:v>
                </c:pt>
                <c:pt idx="999">
                  <c:v>500</c:v>
                </c:pt>
                <c:pt idx="1000">
                  <c:v>500</c:v>
                </c:pt>
                <c:pt idx="1001">
                  <c:v>500</c:v>
                </c:pt>
                <c:pt idx="1002">
                  <c:v>500</c:v>
                </c:pt>
                <c:pt idx="1003">
                  <c:v>500</c:v>
                </c:pt>
                <c:pt idx="1004">
                  <c:v>500</c:v>
                </c:pt>
                <c:pt idx="1005">
                  <c:v>500</c:v>
                </c:pt>
                <c:pt idx="1006">
                  <c:v>500</c:v>
                </c:pt>
                <c:pt idx="1007">
                  <c:v>500</c:v>
                </c:pt>
                <c:pt idx="1008">
                  <c:v>500</c:v>
                </c:pt>
                <c:pt idx="1009">
                  <c:v>500</c:v>
                </c:pt>
                <c:pt idx="1010">
                  <c:v>500</c:v>
                </c:pt>
                <c:pt idx="1011">
                  <c:v>500</c:v>
                </c:pt>
                <c:pt idx="1012">
                  <c:v>500</c:v>
                </c:pt>
                <c:pt idx="1013">
                  <c:v>500</c:v>
                </c:pt>
                <c:pt idx="1014">
                  <c:v>500</c:v>
                </c:pt>
                <c:pt idx="1015">
                  <c:v>500</c:v>
                </c:pt>
                <c:pt idx="1016">
                  <c:v>500</c:v>
                </c:pt>
                <c:pt idx="1017">
                  <c:v>500</c:v>
                </c:pt>
                <c:pt idx="1018">
                  <c:v>500</c:v>
                </c:pt>
                <c:pt idx="1019">
                  <c:v>500</c:v>
                </c:pt>
                <c:pt idx="1020">
                  <c:v>500</c:v>
                </c:pt>
                <c:pt idx="1021">
                  <c:v>500</c:v>
                </c:pt>
                <c:pt idx="1022">
                  <c:v>500</c:v>
                </c:pt>
                <c:pt idx="1023">
                  <c:v>500</c:v>
                </c:pt>
                <c:pt idx="1024">
                  <c:v>500</c:v>
                </c:pt>
                <c:pt idx="1025">
                  <c:v>500</c:v>
                </c:pt>
                <c:pt idx="1026">
                  <c:v>500</c:v>
                </c:pt>
                <c:pt idx="1027">
                  <c:v>500</c:v>
                </c:pt>
                <c:pt idx="1028">
                  <c:v>500</c:v>
                </c:pt>
                <c:pt idx="1029">
                  <c:v>500</c:v>
                </c:pt>
                <c:pt idx="1030">
                  <c:v>500</c:v>
                </c:pt>
                <c:pt idx="1031">
                  <c:v>500</c:v>
                </c:pt>
                <c:pt idx="1032">
                  <c:v>500</c:v>
                </c:pt>
                <c:pt idx="1033">
                  <c:v>500</c:v>
                </c:pt>
                <c:pt idx="1034">
                  <c:v>500</c:v>
                </c:pt>
                <c:pt idx="1035">
                  <c:v>500</c:v>
                </c:pt>
                <c:pt idx="1036">
                  <c:v>500</c:v>
                </c:pt>
                <c:pt idx="1037">
                  <c:v>500</c:v>
                </c:pt>
                <c:pt idx="1038">
                  <c:v>500</c:v>
                </c:pt>
                <c:pt idx="1039">
                  <c:v>500</c:v>
                </c:pt>
                <c:pt idx="1040">
                  <c:v>500</c:v>
                </c:pt>
                <c:pt idx="1041">
                  <c:v>500</c:v>
                </c:pt>
                <c:pt idx="1042">
                  <c:v>500</c:v>
                </c:pt>
                <c:pt idx="1043">
                  <c:v>500</c:v>
                </c:pt>
                <c:pt idx="1044">
                  <c:v>500</c:v>
                </c:pt>
                <c:pt idx="1045">
                  <c:v>500</c:v>
                </c:pt>
                <c:pt idx="1046">
                  <c:v>500</c:v>
                </c:pt>
                <c:pt idx="1047">
                  <c:v>500</c:v>
                </c:pt>
                <c:pt idx="1048">
                  <c:v>500</c:v>
                </c:pt>
                <c:pt idx="1049">
                  <c:v>500</c:v>
                </c:pt>
                <c:pt idx="1050">
                  <c:v>500</c:v>
                </c:pt>
                <c:pt idx="1051">
                  <c:v>500</c:v>
                </c:pt>
                <c:pt idx="1052">
                  <c:v>500</c:v>
                </c:pt>
                <c:pt idx="1053">
                  <c:v>500</c:v>
                </c:pt>
                <c:pt idx="1054">
                  <c:v>500</c:v>
                </c:pt>
                <c:pt idx="1055">
                  <c:v>500</c:v>
                </c:pt>
                <c:pt idx="1056">
                  <c:v>500</c:v>
                </c:pt>
                <c:pt idx="1057">
                  <c:v>500</c:v>
                </c:pt>
                <c:pt idx="1058">
                  <c:v>500</c:v>
                </c:pt>
                <c:pt idx="1059">
                  <c:v>500</c:v>
                </c:pt>
                <c:pt idx="1060">
                  <c:v>500</c:v>
                </c:pt>
                <c:pt idx="1061">
                  <c:v>500</c:v>
                </c:pt>
                <c:pt idx="1062">
                  <c:v>500</c:v>
                </c:pt>
                <c:pt idx="1063">
                  <c:v>500</c:v>
                </c:pt>
                <c:pt idx="1064">
                  <c:v>500</c:v>
                </c:pt>
                <c:pt idx="1065">
                  <c:v>500</c:v>
                </c:pt>
                <c:pt idx="1066">
                  <c:v>500</c:v>
                </c:pt>
                <c:pt idx="1067">
                  <c:v>500</c:v>
                </c:pt>
                <c:pt idx="1068">
                  <c:v>500</c:v>
                </c:pt>
                <c:pt idx="1069">
                  <c:v>500</c:v>
                </c:pt>
                <c:pt idx="1070">
                  <c:v>500</c:v>
                </c:pt>
                <c:pt idx="1071">
                  <c:v>500</c:v>
                </c:pt>
                <c:pt idx="1072">
                  <c:v>500</c:v>
                </c:pt>
                <c:pt idx="1073">
                  <c:v>500</c:v>
                </c:pt>
                <c:pt idx="1074">
                  <c:v>500</c:v>
                </c:pt>
                <c:pt idx="1075">
                  <c:v>500</c:v>
                </c:pt>
                <c:pt idx="1076">
                  <c:v>500</c:v>
                </c:pt>
                <c:pt idx="1077">
                  <c:v>500</c:v>
                </c:pt>
                <c:pt idx="1078">
                  <c:v>500</c:v>
                </c:pt>
                <c:pt idx="1079">
                  <c:v>500</c:v>
                </c:pt>
                <c:pt idx="1080">
                  <c:v>500</c:v>
                </c:pt>
                <c:pt idx="1081">
                  <c:v>500</c:v>
                </c:pt>
                <c:pt idx="1082">
                  <c:v>500</c:v>
                </c:pt>
                <c:pt idx="1083">
                  <c:v>500</c:v>
                </c:pt>
                <c:pt idx="1084">
                  <c:v>500</c:v>
                </c:pt>
                <c:pt idx="1085">
                  <c:v>500</c:v>
                </c:pt>
                <c:pt idx="1086">
                  <c:v>500</c:v>
                </c:pt>
                <c:pt idx="1087">
                  <c:v>500</c:v>
                </c:pt>
                <c:pt idx="1088">
                  <c:v>500</c:v>
                </c:pt>
                <c:pt idx="1089">
                  <c:v>500</c:v>
                </c:pt>
                <c:pt idx="1090">
                  <c:v>501</c:v>
                </c:pt>
                <c:pt idx="1091">
                  <c:v>502</c:v>
                </c:pt>
                <c:pt idx="1092">
                  <c:v>503</c:v>
                </c:pt>
                <c:pt idx="1093">
                  <c:v>504</c:v>
                </c:pt>
                <c:pt idx="1094">
                  <c:v>505</c:v>
                </c:pt>
                <c:pt idx="1095">
                  <c:v>506</c:v>
                </c:pt>
                <c:pt idx="1096">
                  <c:v>507</c:v>
                </c:pt>
                <c:pt idx="1097">
                  <c:v>508</c:v>
                </c:pt>
                <c:pt idx="1098">
                  <c:v>509</c:v>
                </c:pt>
                <c:pt idx="1099">
                  <c:v>510</c:v>
                </c:pt>
                <c:pt idx="1100">
                  <c:v>511</c:v>
                </c:pt>
                <c:pt idx="1101">
                  <c:v>512</c:v>
                </c:pt>
                <c:pt idx="1102">
                  <c:v>513</c:v>
                </c:pt>
                <c:pt idx="1103">
                  <c:v>514</c:v>
                </c:pt>
                <c:pt idx="1104">
                  <c:v>515</c:v>
                </c:pt>
                <c:pt idx="1105">
                  <c:v>516</c:v>
                </c:pt>
                <c:pt idx="1106">
                  <c:v>517</c:v>
                </c:pt>
                <c:pt idx="1107">
                  <c:v>518</c:v>
                </c:pt>
                <c:pt idx="1108">
                  <c:v>519</c:v>
                </c:pt>
                <c:pt idx="1109">
                  <c:v>520</c:v>
                </c:pt>
                <c:pt idx="1110">
                  <c:v>521</c:v>
                </c:pt>
                <c:pt idx="1111">
                  <c:v>522</c:v>
                </c:pt>
                <c:pt idx="1112">
                  <c:v>523</c:v>
                </c:pt>
                <c:pt idx="1113">
                  <c:v>524</c:v>
                </c:pt>
                <c:pt idx="1114">
                  <c:v>525</c:v>
                </c:pt>
                <c:pt idx="1115">
                  <c:v>526</c:v>
                </c:pt>
                <c:pt idx="1116">
                  <c:v>527</c:v>
                </c:pt>
                <c:pt idx="1117">
                  <c:v>528</c:v>
                </c:pt>
                <c:pt idx="1118">
                  <c:v>529</c:v>
                </c:pt>
                <c:pt idx="1119">
                  <c:v>530</c:v>
                </c:pt>
                <c:pt idx="1120">
                  <c:v>531</c:v>
                </c:pt>
                <c:pt idx="1121">
                  <c:v>532</c:v>
                </c:pt>
                <c:pt idx="1122">
                  <c:v>533</c:v>
                </c:pt>
                <c:pt idx="1123">
                  <c:v>534</c:v>
                </c:pt>
                <c:pt idx="1124">
                  <c:v>535</c:v>
                </c:pt>
                <c:pt idx="1125">
                  <c:v>536</c:v>
                </c:pt>
                <c:pt idx="1126">
                  <c:v>537</c:v>
                </c:pt>
                <c:pt idx="1127">
                  <c:v>538</c:v>
                </c:pt>
                <c:pt idx="1128">
                  <c:v>539</c:v>
                </c:pt>
                <c:pt idx="1129">
                  <c:v>540</c:v>
                </c:pt>
                <c:pt idx="1130">
                  <c:v>541</c:v>
                </c:pt>
                <c:pt idx="1131">
                  <c:v>542</c:v>
                </c:pt>
                <c:pt idx="1132">
                  <c:v>543</c:v>
                </c:pt>
                <c:pt idx="1133">
                  <c:v>544</c:v>
                </c:pt>
                <c:pt idx="1134">
                  <c:v>545</c:v>
                </c:pt>
                <c:pt idx="1135">
                  <c:v>546</c:v>
                </c:pt>
                <c:pt idx="1136">
                  <c:v>547</c:v>
                </c:pt>
                <c:pt idx="1137">
                  <c:v>548</c:v>
                </c:pt>
                <c:pt idx="1138">
                  <c:v>549</c:v>
                </c:pt>
                <c:pt idx="1139">
                  <c:v>550</c:v>
                </c:pt>
                <c:pt idx="1140">
                  <c:v>551</c:v>
                </c:pt>
                <c:pt idx="1141">
                  <c:v>552</c:v>
                </c:pt>
                <c:pt idx="1142">
                  <c:v>553</c:v>
                </c:pt>
                <c:pt idx="1143">
                  <c:v>554</c:v>
                </c:pt>
                <c:pt idx="1144">
                  <c:v>555</c:v>
                </c:pt>
                <c:pt idx="1145">
                  <c:v>556</c:v>
                </c:pt>
                <c:pt idx="1146">
                  <c:v>557</c:v>
                </c:pt>
                <c:pt idx="1147">
                  <c:v>558</c:v>
                </c:pt>
                <c:pt idx="1148">
                  <c:v>559</c:v>
                </c:pt>
                <c:pt idx="1149">
                  <c:v>560</c:v>
                </c:pt>
                <c:pt idx="1150">
                  <c:v>561</c:v>
                </c:pt>
                <c:pt idx="1151">
                  <c:v>562</c:v>
                </c:pt>
                <c:pt idx="1152">
                  <c:v>563</c:v>
                </c:pt>
                <c:pt idx="1153">
                  <c:v>564</c:v>
                </c:pt>
                <c:pt idx="1154">
                  <c:v>565</c:v>
                </c:pt>
                <c:pt idx="1155">
                  <c:v>566</c:v>
                </c:pt>
                <c:pt idx="1156">
                  <c:v>567</c:v>
                </c:pt>
                <c:pt idx="1157">
                  <c:v>568</c:v>
                </c:pt>
                <c:pt idx="1158">
                  <c:v>569</c:v>
                </c:pt>
                <c:pt idx="1159">
                  <c:v>570</c:v>
                </c:pt>
                <c:pt idx="1160">
                  <c:v>571</c:v>
                </c:pt>
                <c:pt idx="1161">
                  <c:v>572</c:v>
                </c:pt>
                <c:pt idx="1162">
                  <c:v>573</c:v>
                </c:pt>
                <c:pt idx="1163">
                  <c:v>574</c:v>
                </c:pt>
                <c:pt idx="1164">
                  <c:v>575</c:v>
                </c:pt>
                <c:pt idx="1165">
                  <c:v>576</c:v>
                </c:pt>
                <c:pt idx="1166">
                  <c:v>577</c:v>
                </c:pt>
                <c:pt idx="1167">
                  <c:v>578</c:v>
                </c:pt>
                <c:pt idx="1168">
                  <c:v>579</c:v>
                </c:pt>
                <c:pt idx="1169">
                  <c:v>580</c:v>
                </c:pt>
                <c:pt idx="1170">
                  <c:v>581</c:v>
                </c:pt>
                <c:pt idx="1171">
                  <c:v>582</c:v>
                </c:pt>
                <c:pt idx="1172">
                  <c:v>583</c:v>
                </c:pt>
                <c:pt idx="1173">
                  <c:v>584</c:v>
                </c:pt>
                <c:pt idx="1174">
                  <c:v>585</c:v>
                </c:pt>
                <c:pt idx="1175">
                  <c:v>586</c:v>
                </c:pt>
                <c:pt idx="1176">
                  <c:v>587</c:v>
                </c:pt>
                <c:pt idx="1177">
                  <c:v>588</c:v>
                </c:pt>
                <c:pt idx="1178">
                  <c:v>589</c:v>
                </c:pt>
                <c:pt idx="1179">
                  <c:v>590</c:v>
                </c:pt>
                <c:pt idx="1180">
                  <c:v>591</c:v>
                </c:pt>
                <c:pt idx="1181">
                  <c:v>592</c:v>
                </c:pt>
                <c:pt idx="1182">
                  <c:v>593</c:v>
                </c:pt>
                <c:pt idx="1183">
                  <c:v>594</c:v>
                </c:pt>
                <c:pt idx="1184">
                  <c:v>595</c:v>
                </c:pt>
                <c:pt idx="1185">
                  <c:v>596</c:v>
                </c:pt>
                <c:pt idx="1186">
                  <c:v>597</c:v>
                </c:pt>
                <c:pt idx="1187">
                  <c:v>598</c:v>
                </c:pt>
                <c:pt idx="1188">
                  <c:v>599</c:v>
                </c:pt>
                <c:pt idx="1189">
                  <c:v>600</c:v>
                </c:pt>
                <c:pt idx="1190">
                  <c:v>600</c:v>
                </c:pt>
                <c:pt idx="1191">
                  <c:v>600</c:v>
                </c:pt>
                <c:pt idx="1192">
                  <c:v>600</c:v>
                </c:pt>
                <c:pt idx="1193">
                  <c:v>600</c:v>
                </c:pt>
                <c:pt idx="1194">
                  <c:v>600</c:v>
                </c:pt>
                <c:pt idx="1195">
                  <c:v>600</c:v>
                </c:pt>
                <c:pt idx="1196">
                  <c:v>600</c:v>
                </c:pt>
                <c:pt idx="1197">
                  <c:v>600</c:v>
                </c:pt>
                <c:pt idx="1198">
                  <c:v>600</c:v>
                </c:pt>
                <c:pt idx="1199">
                  <c:v>600</c:v>
                </c:pt>
                <c:pt idx="1200">
                  <c:v>600</c:v>
                </c:pt>
                <c:pt idx="1201">
                  <c:v>600</c:v>
                </c:pt>
                <c:pt idx="1202">
                  <c:v>600</c:v>
                </c:pt>
                <c:pt idx="1203">
                  <c:v>600</c:v>
                </c:pt>
                <c:pt idx="1204">
                  <c:v>600</c:v>
                </c:pt>
                <c:pt idx="1205">
                  <c:v>600</c:v>
                </c:pt>
                <c:pt idx="1206">
                  <c:v>600</c:v>
                </c:pt>
                <c:pt idx="1207">
                  <c:v>600</c:v>
                </c:pt>
                <c:pt idx="1208">
                  <c:v>600</c:v>
                </c:pt>
                <c:pt idx="1209">
                  <c:v>600</c:v>
                </c:pt>
                <c:pt idx="1210">
                  <c:v>600</c:v>
                </c:pt>
                <c:pt idx="1211">
                  <c:v>600</c:v>
                </c:pt>
                <c:pt idx="1212">
                  <c:v>600</c:v>
                </c:pt>
                <c:pt idx="1213">
                  <c:v>600</c:v>
                </c:pt>
                <c:pt idx="1214">
                  <c:v>600</c:v>
                </c:pt>
                <c:pt idx="1215">
                  <c:v>600</c:v>
                </c:pt>
                <c:pt idx="1216">
                  <c:v>600</c:v>
                </c:pt>
                <c:pt idx="1217">
                  <c:v>600</c:v>
                </c:pt>
                <c:pt idx="1218">
                  <c:v>600</c:v>
                </c:pt>
                <c:pt idx="1219">
                  <c:v>600</c:v>
                </c:pt>
                <c:pt idx="1220">
                  <c:v>600</c:v>
                </c:pt>
                <c:pt idx="1221">
                  <c:v>600</c:v>
                </c:pt>
                <c:pt idx="1222">
                  <c:v>600</c:v>
                </c:pt>
                <c:pt idx="1223">
                  <c:v>600</c:v>
                </c:pt>
                <c:pt idx="1224">
                  <c:v>600</c:v>
                </c:pt>
                <c:pt idx="1225">
                  <c:v>600</c:v>
                </c:pt>
                <c:pt idx="1226">
                  <c:v>600</c:v>
                </c:pt>
                <c:pt idx="1227">
                  <c:v>600</c:v>
                </c:pt>
                <c:pt idx="1228">
                  <c:v>600</c:v>
                </c:pt>
                <c:pt idx="1229">
                  <c:v>600</c:v>
                </c:pt>
                <c:pt idx="1230">
                  <c:v>600</c:v>
                </c:pt>
                <c:pt idx="1231">
                  <c:v>600</c:v>
                </c:pt>
                <c:pt idx="1232">
                  <c:v>600</c:v>
                </c:pt>
                <c:pt idx="1233">
                  <c:v>600</c:v>
                </c:pt>
                <c:pt idx="1234">
                  <c:v>600</c:v>
                </c:pt>
                <c:pt idx="1235">
                  <c:v>600</c:v>
                </c:pt>
                <c:pt idx="1236">
                  <c:v>600</c:v>
                </c:pt>
                <c:pt idx="1237">
                  <c:v>600</c:v>
                </c:pt>
                <c:pt idx="1238">
                  <c:v>600</c:v>
                </c:pt>
                <c:pt idx="1239">
                  <c:v>600</c:v>
                </c:pt>
                <c:pt idx="1240">
                  <c:v>600</c:v>
                </c:pt>
                <c:pt idx="1241">
                  <c:v>600</c:v>
                </c:pt>
                <c:pt idx="1242">
                  <c:v>600</c:v>
                </c:pt>
                <c:pt idx="1243">
                  <c:v>600</c:v>
                </c:pt>
                <c:pt idx="1244">
                  <c:v>600</c:v>
                </c:pt>
                <c:pt idx="1245">
                  <c:v>600</c:v>
                </c:pt>
                <c:pt idx="1246">
                  <c:v>600</c:v>
                </c:pt>
                <c:pt idx="1247">
                  <c:v>600</c:v>
                </c:pt>
                <c:pt idx="1248">
                  <c:v>600</c:v>
                </c:pt>
                <c:pt idx="1249">
                  <c:v>600</c:v>
                </c:pt>
                <c:pt idx="1250">
                  <c:v>600</c:v>
                </c:pt>
                <c:pt idx="1251">
                  <c:v>600</c:v>
                </c:pt>
                <c:pt idx="1252">
                  <c:v>600</c:v>
                </c:pt>
                <c:pt idx="1253">
                  <c:v>600</c:v>
                </c:pt>
                <c:pt idx="1254">
                  <c:v>600</c:v>
                </c:pt>
                <c:pt idx="1255">
                  <c:v>600</c:v>
                </c:pt>
                <c:pt idx="1256">
                  <c:v>600</c:v>
                </c:pt>
                <c:pt idx="1257">
                  <c:v>600</c:v>
                </c:pt>
                <c:pt idx="1258">
                  <c:v>600</c:v>
                </c:pt>
                <c:pt idx="1259">
                  <c:v>600</c:v>
                </c:pt>
                <c:pt idx="1260">
                  <c:v>600</c:v>
                </c:pt>
                <c:pt idx="1261">
                  <c:v>600</c:v>
                </c:pt>
                <c:pt idx="1262">
                  <c:v>600</c:v>
                </c:pt>
                <c:pt idx="1263">
                  <c:v>600</c:v>
                </c:pt>
                <c:pt idx="1264">
                  <c:v>600</c:v>
                </c:pt>
                <c:pt idx="1265">
                  <c:v>600</c:v>
                </c:pt>
                <c:pt idx="1266">
                  <c:v>600</c:v>
                </c:pt>
                <c:pt idx="1267">
                  <c:v>600</c:v>
                </c:pt>
                <c:pt idx="1268">
                  <c:v>600</c:v>
                </c:pt>
                <c:pt idx="1269">
                  <c:v>600</c:v>
                </c:pt>
                <c:pt idx="1270">
                  <c:v>600</c:v>
                </c:pt>
                <c:pt idx="1271">
                  <c:v>600</c:v>
                </c:pt>
                <c:pt idx="1272">
                  <c:v>600</c:v>
                </c:pt>
                <c:pt idx="1273">
                  <c:v>600</c:v>
                </c:pt>
                <c:pt idx="1274">
                  <c:v>600</c:v>
                </c:pt>
                <c:pt idx="1275">
                  <c:v>600</c:v>
                </c:pt>
                <c:pt idx="1276">
                  <c:v>600</c:v>
                </c:pt>
                <c:pt idx="1277">
                  <c:v>600</c:v>
                </c:pt>
                <c:pt idx="1278">
                  <c:v>600</c:v>
                </c:pt>
                <c:pt idx="1279">
                  <c:v>600</c:v>
                </c:pt>
                <c:pt idx="1280">
                  <c:v>600</c:v>
                </c:pt>
                <c:pt idx="1281">
                  <c:v>600</c:v>
                </c:pt>
                <c:pt idx="1282">
                  <c:v>600</c:v>
                </c:pt>
                <c:pt idx="1283">
                  <c:v>600</c:v>
                </c:pt>
                <c:pt idx="1284">
                  <c:v>600</c:v>
                </c:pt>
                <c:pt idx="1285">
                  <c:v>600</c:v>
                </c:pt>
                <c:pt idx="1286">
                  <c:v>600</c:v>
                </c:pt>
                <c:pt idx="1287">
                  <c:v>600</c:v>
                </c:pt>
                <c:pt idx="1288">
                  <c:v>600</c:v>
                </c:pt>
                <c:pt idx="1289">
                  <c:v>600</c:v>
                </c:pt>
                <c:pt idx="1290">
                  <c:v>600</c:v>
                </c:pt>
                <c:pt idx="1291">
                  <c:v>600</c:v>
                </c:pt>
                <c:pt idx="1292">
                  <c:v>600</c:v>
                </c:pt>
                <c:pt idx="1293">
                  <c:v>600</c:v>
                </c:pt>
                <c:pt idx="1294">
                  <c:v>600</c:v>
                </c:pt>
                <c:pt idx="1295">
                  <c:v>600</c:v>
                </c:pt>
                <c:pt idx="1296">
                  <c:v>600</c:v>
                </c:pt>
                <c:pt idx="1297">
                  <c:v>600</c:v>
                </c:pt>
                <c:pt idx="1298">
                  <c:v>600</c:v>
                </c:pt>
                <c:pt idx="1299">
                  <c:v>600</c:v>
                </c:pt>
                <c:pt idx="1300">
                  <c:v>600</c:v>
                </c:pt>
                <c:pt idx="1301">
                  <c:v>600</c:v>
                </c:pt>
                <c:pt idx="1302">
                  <c:v>600</c:v>
                </c:pt>
                <c:pt idx="1303">
                  <c:v>600</c:v>
                </c:pt>
                <c:pt idx="1304">
                  <c:v>600</c:v>
                </c:pt>
                <c:pt idx="1305">
                  <c:v>600</c:v>
                </c:pt>
                <c:pt idx="1306">
                  <c:v>600</c:v>
                </c:pt>
                <c:pt idx="1307">
                  <c:v>600</c:v>
                </c:pt>
                <c:pt idx="1308">
                  <c:v>600</c:v>
                </c:pt>
                <c:pt idx="1309">
                  <c:v>600</c:v>
                </c:pt>
                <c:pt idx="1310">
                  <c:v>600</c:v>
                </c:pt>
                <c:pt idx="1311">
                  <c:v>600</c:v>
                </c:pt>
                <c:pt idx="1312">
                  <c:v>600</c:v>
                </c:pt>
                <c:pt idx="1313">
                  <c:v>600</c:v>
                </c:pt>
                <c:pt idx="1314">
                  <c:v>600</c:v>
                </c:pt>
                <c:pt idx="1315">
                  <c:v>600</c:v>
                </c:pt>
                <c:pt idx="1316">
                  <c:v>600</c:v>
                </c:pt>
                <c:pt idx="1317">
                  <c:v>600</c:v>
                </c:pt>
                <c:pt idx="1318">
                  <c:v>600</c:v>
                </c:pt>
                <c:pt idx="1319">
                  <c:v>600</c:v>
                </c:pt>
                <c:pt idx="1320">
                  <c:v>600</c:v>
                </c:pt>
                <c:pt idx="1321">
                  <c:v>600</c:v>
                </c:pt>
                <c:pt idx="1322">
                  <c:v>600</c:v>
                </c:pt>
                <c:pt idx="1323">
                  <c:v>600</c:v>
                </c:pt>
                <c:pt idx="1324">
                  <c:v>600</c:v>
                </c:pt>
                <c:pt idx="1325">
                  <c:v>600</c:v>
                </c:pt>
                <c:pt idx="1326">
                  <c:v>600</c:v>
                </c:pt>
                <c:pt idx="1327">
                  <c:v>600</c:v>
                </c:pt>
                <c:pt idx="1328">
                  <c:v>600</c:v>
                </c:pt>
                <c:pt idx="1329">
                  <c:v>600</c:v>
                </c:pt>
                <c:pt idx="1330">
                  <c:v>600</c:v>
                </c:pt>
                <c:pt idx="1331">
                  <c:v>600</c:v>
                </c:pt>
                <c:pt idx="1332">
                  <c:v>600</c:v>
                </c:pt>
                <c:pt idx="1333">
                  <c:v>600</c:v>
                </c:pt>
                <c:pt idx="1334">
                  <c:v>600</c:v>
                </c:pt>
                <c:pt idx="1335">
                  <c:v>600</c:v>
                </c:pt>
                <c:pt idx="1336">
                  <c:v>600</c:v>
                </c:pt>
                <c:pt idx="1337">
                  <c:v>600</c:v>
                </c:pt>
                <c:pt idx="1338">
                  <c:v>600</c:v>
                </c:pt>
                <c:pt idx="1339">
                  <c:v>600</c:v>
                </c:pt>
                <c:pt idx="1340">
                  <c:v>600</c:v>
                </c:pt>
                <c:pt idx="1341">
                  <c:v>600</c:v>
                </c:pt>
                <c:pt idx="1342">
                  <c:v>600</c:v>
                </c:pt>
                <c:pt idx="1343">
                  <c:v>600</c:v>
                </c:pt>
                <c:pt idx="1344">
                  <c:v>600</c:v>
                </c:pt>
                <c:pt idx="1345">
                  <c:v>600</c:v>
                </c:pt>
                <c:pt idx="1346">
                  <c:v>600</c:v>
                </c:pt>
                <c:pt idx="1347">
                  <c:v>600</c:v>
                </c:pt>
                <c:pt idx="1348">
                  <c:v>600</c:v>
                </c:pt>
                <c:pt idx="1349">
                  <c:v>600</c:v>
                </c:pt>
                <c:pt idx="1350">
                  <c:v>600</c:v>
                </c:pt>
                <c:pt idx="1351">
                  <c:v>600</c:v>
                </c:pt>
                <c:pt idx="1352">
                  <c:v>600</c:v>
                </c:pt>
                <c:pt idx="1353">
                  <c:v>600</c:v>
                </c:pt>
                <c:pt idx="1354">
                  <c:v>600</c:v>
                </c:pt>
                <c:pt idx="1355">
                  <c:v>600</c:v>
                </c:pt>
                <c:pt idx="1356">
                  <c:v>600</c:v>
                </c:pt>
                <c:pt idx="1357">
                  <c:v>600</c:v>
                </c:pt>
                <c:pt idx="1358">
                  <c:v>600</c:v>
                </c:pt>
                <c:pt idx="1359">
                  <c:v>600</c:v>
                </c:pt>
                <c:pt idx="1360">
                  <c:v>600</c:v>
                </c:pt>
                <c:pt idx="1361">
                  <c:v>600</c:v>
                </c:pt>
                <c:pt idx="1362">
                  <c:v>600</c:v>
                </c:pt>
                <c:pt idx="1363">
                  <c:v>600</c:v>
                </c:pt>
                <c:pt idx="1364">
                  <c:v>600</c:v>
                </c:pt>
                <c:pt idx="1365">
                  <c:v>600</c:v>
                </c:pt>
                <c:pt idx="1366">
                  <c:v>600</c:v>
                </c:pt>
                <c:pt idx="1367">
                  <c:v>600</c:v>
                </c:pt>
                <c:pt idx="1368">
                  <c:v>600</c:v>
                </c:pt>
                <c:pt idx="1369">
                  <c:v>600</c:v>
                </c:pt>
                <c:pt idx="1370">
                  <c:v>600</c:v>
                </c:pt>
                <c:pt idx="1371">
                  <c:v>600</c:v>
                </c:pt>
                <c:pt idx="1372">
                  <c:v>600</c:v>
                </c:pt>
                <c:pt idx="1373">
                  <c:v>600</c:v>
                </c:pt>
                <c:pt idx="1374">
                  <c:v>600</c:v>
                </c:pt>
                <c:pt idx="1375">
                  <c:v>600</c:v>
                </c:pt>
                <c:pt idx="1376">
                  <c:v>600</c:v>
                </c:pt>
                <c:pt idx="1377">
                  <c:v>600</c:v>
                </c:pt>
                <c:pt idx="1378">
                  <c:v>600</c:v>
                </c:pt>
                <c:pt idx="1379">
                  <c:v>600</c:v>
                </c:pt>
                <c:pt idx="1380">
                  <c:v>600</c:v>
                </c:pt>
                <c:pt idx="1381">
                  <c:v>600</c:v>
                </c:pt>
                <c:pt idx="1382">
                  <c:v>600</c:v>
                </c:pt>
                <c:pt idx="1383">
                  <c:v>600</c:v>
                </c:pt>
                <c:pt idx="1384">
                  <c:v>600</c:v>
                </c:pt>
                <c:pt idx="1385">
                  <c:v>600</c:v>
                </c:pt>
                <c:pt idx="1386">
                  <c:v>600</c:v>
                </c:pt>
                <c:pt idx="1387">
                  <c:v>600</c:v>
                </c:pt>
                <c:pt idx="1388">
                  <c:v>600</c:v>
                </c:pt>
                <c:pt idx="1389">
                  <c:v>600</c:v>
                </c:pt>
                <c:pt idx="1390">
                  <c:v>600</c:v>
                </c:pt>
                <c:pt idx="1391">
                  <c:v>600</c:v>
                </c:pt>
                <c:pt idx="1392">
                  <c:v>600</c:v>
                </c:pt>
                <c:pt idx="1393">
                  <c:v>600</c:v>
                </c:pt>
                <c:pt idx="1394">
                  <c:v>600</c:v>
                </c:pt>
                <c:pt idx="1395">
                  <c:v>600</c:v>
                </c:pt>
                <c:pt idx="1396">
                  <c:v>600</c:v>
                </c:pt>
                <c:pt idx="1397">
                  <c:v>600</c:v>
                </c:pt>
                <c:pt idx="1398">
                  <c:v>600</c:v>
                </c:pt>
                <c:pt idx="1399">
                  <c:v>600</c:v>
                </c:pt>
                <c:pt idx="1400">
                  <c:v>600</c:v>
                </c:pt>
                <c:pt idx="1401">
                  <c:v>600</c:v>
                </c:pt>
                <c:pt idx="1402">
                  <c:v>600</c:v>
                </c:pt>
                <c:pt idx="1403">
                  <c:v>600</c:v>
                </c:pt>
                <c:pt idx="1404">
                  <c:v>600</c:v>
                </c:pt>
                <c:pt idx="1405">
                  <c:v>600</c:v>
                </c:pt>
                <c:pt idx="1406">
                  <c:v>600</c:v>
                </c:pt>
                <c:pt idx="1407">
                  <c:v>600</c:v>
                </c:pt>
                <c:pt idx="1408">
                  <c:v>600</c:v>
                </c:pt>
                <c:pt idx="1409">
                  <c:v>600</c:v>
                </c:pt>
                <c:pt idx="1410">
                  <c:v>600</c:v>
                </c:pt>
                <c:pt idx="1411">
                  <c:v>600</c:v>
                </c:pt>
                <c:pt idx="1412">
                  <c:v>600</c:v>
                </c:pt>
                <c:pt idx="1413">
                  <c:v>600</c:v>
                </c:pt>
                <c:pt idx="1414">
                  <c:v>600</c:v>
                </c:pt>
                <c:pt idx="1415">
                  <c:v>600</c:v>
                </c:pt>
                <c:pt idx="1416">
                  <c:v>600</c:v>
                </c:pt>
                <c:pt idx="1417">
                  <c:v>600</c:v>
                </c:pt>
                <c:pt idx="1418">
                  <c:v>600</c:v>
                </c:pt>
                <c:pt idx="1419">
                  <c:v>600</c:v>
                </c:pt>
                <c:pt idx="1420">
                  <c:v>600</c:v>
                </c:pt>
                <c:pt idx="1421">
                  <c:v>600</c:v>
                </c:pt>
                <c:pt idx="1422">
                  <c:v>600</c:v>
                </c:pt>
                <c:pt idx="1423">
                  <c:v>600</c:v>
                </c:pt>
                <c:pt idx="1424">
                  <c:v>600</c:v>
                </c:pt>
                <c:pt idx="1425">
                  <c:v>600</c:v>
                </c:pt>
                <c:pt idx="1426">
                  <c:v>600</c:v>
                </c:pt>
                <c:pt idx="1427">
                  <c:v>600</c:v>
                </c:pt>
                <c:pt idx="1428">
                  <c:v>600</c:v>
                </c:pt>
                <c:pt idx="1429">
                  <c:v>600</c:v>
                </c:pt>
                <c:pt idx="1430">
                  <c:v>600</c:v>
                </c:pt>
                <c:pt idx="1431">
                  <c:v>600</c:v>
                </c:pt>
                <c:pt idx="1432">
                  <c:v>600</c:v>
                </c:pt>
                <c:pt idx="1433">
                  <c:v>600</c:v>
                </c:pt>
                <c:pt idx="1434">
                  <c:v>600</c:v>
                </c:pt>
                <c:pt idx="1435">
                  <c:v>600</c:v>
                </c:pt>
                <c:pt idx="1436">
                  <c:v>600</c:v>
                </c:pt>
                <c:pt idx="1437">
                  <c:v>600</c:v>
                </c:pt>
                <c:pt idx="1438">
                  <c:v>600</c:v>
                </c:pt>
                <c:pt idx="1439">
                  <c:v>600</c:v>
                </c:pt>
                <c:pt idx="1440">
                  <c:v>600</c:v>
                </c:pt>
                <c:pt idx="1441">
                  <c:v>600</c:v>
                </c:pt>
                <c:pt idx="1442">
                  <c:v>600</c:v>
                </c:pt>
                <c:pt idx="1443">
                  <c:v>600</c:v>
                </c:pt>
                <c:pt idx="1444">
                  <c:v>600</c:v>
                </c:pt>
                <c:pt idx="1445">
                  <c:v>600</c:v>
                </c:pt>
                <c:pt idx="1446">
                  <c:v>600</c:v>
                </c:pt>
                <c:pt idx="1447">
                  <c:v>600</c:v>
                </c:pt>
                <c:pt idx="1448">
                  <c:v>600</c:v>
                </c:pt>
                <c:pt idx="1449">
                  <c:v>600</c:v>
                </c:pt>
                <c:pt idx="1450">
                  <c:v>600</c:v>
                </c:pt>
                <c:pt idx="1451">
                  <c:v>600</c:v>
                </c:pt>
                <c:pt idx="1452">
                  <c:v>600</c:v>
                </c:pt>
                <c:pt idx="1453">
                  <c:v>600</c:v>
                </c:pt>
                <c:pt idx="1454">
                  <c:v>600</c:v>
                </c:pt>
                <c:pt idx="1455">
                  <c:v>600</c:v>
                </c:pt>
                <c:pt idx="1456">
                  <c:v>600</c:v>
                </c:pt>
                <c:pt idx="1457">
                  <c:v>600</c:v>
                </c:pt>
                <c:pt idx="1458">
                  <c:v>600</c:v>
                </c:pt>
                <c:pt idx="1459">
                  <c:v>600</c:v>
                </c:pt>
                <c:pt idx="1460">
                  <c:v>600</c:v>
                </c:pt>
                <c:pt idx="1461">
                  <c:v>600</c:v>
                </c:pt>
                <c:pt idx="1462">
                  <c:v>600</c:v>
                </c:pt>
                <c:pt idx="1463">
                  <c:v>600</c:v>
                </c:pt>
                <c:pt idx="1464">
                  <c:v>600</c:v>
                </c:pt>
                <c:pt idx="1465">
                  <c:v>600</c:v>
                </c:pt>
                <c:pt idx="1466">
                  <c:v>600</c:v>
                </c:pt>
                <c:pt idx="1467">
                  <c:v>600</c:v>
                </c:pt>
                <c:pt idx="1468">
                  <c:v>600</c:v>
                </c:pt>
                <c:pt idx="1469">
                  <c:v>600</c:v>
                </c:pt>
                <c:pt idx="1470">
                  <c:v>600</c:v>
                </c:pt>
                <c:pt idx="1471">
                  <c:v>600</c:v>
                </c:pt>
                <c:pt idx="1472">
                  <c:v>600</c:v>
                </c:pt>
                <c:pt idx="1473">
                  <c:v>600</c:v>
                </c:pt>
                <c:pt idx="1474">
                  <c:v>600</c:v>
                </c:pt>
                <c:pt idx="1475">
                  <c:v>600</c:v>
                </c:pt>
                <c:pt idx="1476">
                  <c:v>600</c:v>
                </c:pt>
                <c:pt idx="1477">
                  <c:v>600</c:v>
                </c:pt>
                <c:pt idx="1478">
                  <c:v>600</c:v>
                </c:pt>
                <c:pt idx="1479">
                  <c:v>600</c:v>
                </c:pt>
                <c:pt idx="1480">
                  <c:v>600</c:v>
                </c:pt>
                <c:pt idx="1481">
                  <c:v>600</c:v>
                </c:pt>
                <c:pt idx="1482">
                  <c:v>600</c:v>
                </c:pt>
                <c:pt idx="1483">
                  <c:v>600</c:v>
                </c:pt>
                <c:pt idx="1484">
                  <c:v>600</c:v>
                </c:pt>
                <c:pt idx="1485">
                  <c:v>600</c:v>
                </c:pt>
                <c:pt idx="1486">
                  <c:v>600</c:v>
                </c:pt>
                <c:pt idx="1487">
                  <c:v>600</c:v>
                </c:pt>
                <c:pt idx="1488">
                  <c:v>600</c:v>
                </c:pt>
                <c:pt idx="1489">
                  <c:v>600</c:v>
                </c:pt>
                <c:pt idx="1490">
                  <c:v>601</c:v>
                </c:pt>
                <c:pt idx="1491">
                  <c:v>602</c:v>
                </c:pt>
                <c:pt idx="1492">
                  <c:v>603</c:v>
                </c:pt>
                <c:pt idx="1493">
                  <c:v>604</c:v>
                </c:pt>
                <c:pt idx="1494">
                  <c:v>605</c:v>
                </c:pt>
                <c:pt idx="1495">
                  <c:v>606</c:v>
                </c:pt>
                <c:pt idx="1496">
                  <c:v>607</c:v>
                </c:pt>
                <c:pt idx="1497">
                  <c:v>608</c:v>
                </c:pt>
                <c:pt idx="1498">
                  <c:v>609</c:v>
                </c:pt>
                <c:pt idx="1499">
                  <c:v>610</c:v>
                </c:pt>
                <c:pt idx="1500">
                  <c:v>611</c:v>
                </c:pt>
                <c:pt idx="1501">
                  <c:v>612</c:v>
                </c:pt>
                <c:pt idx="1502">
                  <c:v>613</c:v>
                </c:pt>
                <c:pt idx="1503">
                  <c:v>614</c:v>
                </c:pt>
                <c:pt idx="1504">
                  <c:v>615</c:v>
                </c:pt>
                <c:pt idx="1505">
                  <c:v>616</c:v>
                </c:pt>
                <c:pt idx="1506">
                  <c:v>617</c:v>
                </c:pt>
                <c:pt idx="1507">
                  <c:v>618</c:v>
                </c:pt>
                <c:pt idx="1508">
                  <c:v>619</c:v>
                </c:pt>
                <c:pt idx="1509">
                  <c:v>620</c:v>
                </c:pt>
                <c:pt idx="1510">
                  <c:v>621</c:v>
                </c:pt>
                <c:pt idx="1511">
                  <c:v>622</c:v>
                </c:pt>
                <c:pt idx="1512">
                  <c:v>623</c:v>
                </c:pt>
                <c:pt idx="1513">
                  <c:v>624</c:v>
                </c:pt>
                <c:pt idx="1514">
                  <c:v>625</c:v>
                </c:pt>
                <c:pt idx="1515">
                  <c:v>626</c:v>
                </c:pt>
                <c:pt idx="1516">
                  <c:v>627</c:v>
                </c:pt>
                <c:pt idx="1517">
                  <c:v>628</c:v>
                </c:pt>
                <c:pt idx="1518">
                  <c:v>629</c:v>
                </c:pt>
                <c:pt idx="1519">
                  <c:v>630</c:v>
                </c:pt>
                <c:pt idx="1520">
                  <c:v>631</c:v>
                </c:pt>
                <c:pt idx="1521">
                  <c:v>632</c:v>
                </c:pt>
                <c:pt idx="1522">
                  <c:v>633</c:v>
                </c:pt>
                <c:pt idx="1523">
                  <c:v>634</c:v>
                </c:pt>
                <c:pt idx="1524">
                  <c:v>635</c:v>
                </c:pt>
                <c:pt idx="1525">
                  <c:v>636</c:v>
                </c:pt>
                <c:pt idx="1526">
                  <c:v>637</c:v>
                </c:pt>
                <c:pt idx="1527">
                  <c:v>638</c:v>
                </c:pt>
                <c:pt idx="1528">
                  <c:v>639</c:v>
                </c:pt>
                <c:pt idx="1529">
                  <c:v>640</c:v>
                </c:pt>
                <c:pt idx="1530">
                  <c:v>641</c:v>
                </c:pt>
                <c:pt idx="1531">
                  <c:v>642</c:v>
                </c:pt>
                <c:pt idx="1532">
                  <c:v>643</c:v>
                </c:pt>
                <c:pt idx="1533">
                  <c:v>644</c:v>
                </c:pt>
                <c:pt idx="1534">
                  <c:v>645</c:v>
                </c:pt>
                <c:pt idx="1535">
                  <c:v>646</c:v>
                </c:pt>
                <c:pt idx="1536">
                  <c:v>647</c:v>
                </c:pt>
                <c:pt idx="1537">
                  <c:v>648</c:v>
                </c:pt>
                <c:pt idx="1538">
                  <c:v>649</c:v>
                </c:pt>
                <c:pt idx="1539">
                  <c:v>650</c:v>
                </c:pt>
                <c:pt idx="1540">
                  <c:v>651</c:v>
                </c:pt>
                <c:pt idx="1541">
                  <c:v>652</c:v>
                </c:pt>
                <c:pt idx="1542">
                  <c:v>653</c:v>
                </c:pt>
                <c:pt idx="1543">
                  <c:v>654</c:v>
                </c:pt>
                <c:pt idx="1544">
                  <c:v>655</c:v>
                </c:pt>
                <c:pt idx="1545">
                  <c:v>656</c:v>
                </c:pt>
                <c:pt idx="1546">
                  <c:v>657</c:v>
                </c:pt>
                <c:pt idx="1547">
                  <c:v>658</c:v>
                </c:pt>
                <c:pt idx="1548">
                  <c:v>659</c:v>
                </c:pt>
                <c:pt idx="1549">
                  <c:v>660</c:v>
                </c:pt>
                <c:pt idx="1550">
                  <c:v>661</c:v>
                </c:pt>
                <c:pt idx="1551">
                  <c:v>662</c:v>
                </c:pt>
                <c:pt idx="1552">
                  <c:v>663</c:v>
                </c:pt>
                <c:pt idx="1553">
                  <c:v>664</c:v>
                </c:pt>
                <c:pt idx="1554">
                  <c:v>665</c:v>
                </c:pt>
                <c:pt idx="1555">
                  <c:v>666</c:v>
                </c:pt>
                <c:pt idx="1556">
                  <c:v>667</c:v>
                </c:pt>
                <c:pt idx="1557">
                  <c:v>668</c:v>
                </c:pt>
                <c:pt idx="1558">
                  <c:v>669</c:v>
                </c:pt>
                <c:pt idx="1559">
                  <c:v>670</c:v>
                </c:pt>
                <c:pt idx="1560">
                  <c:v>671</c:v>
                </c:pt>
                <c:pt idx="1561">
                  <c:v>672</c:v>
                </c:pt>
                <c:pt idx="1562">
                  <c:v>673</c:v>
                </c:pt>
                <c:pt idx="1563">
                  <c:v>674</c:v>
                </c:pt>
                <c:pt idx="1564">
                  <c:v>675</c:v>
                </c:pt>
                <c:pt idx="1565">
                  <c:v>676</c:v>
                </c:pt>
                <c:pt idx="1566">
                  <c:v>677</c:v>
                </c:pt>
                <c:pt idx="1567">
                  <c:v>678</c:v>
                </c:pt>
                <c:pt idx="1568">
                  <c:v>679</c:v>
                </c:pt>
                <c:pt idx="1569">
                  <c:v>680</c:v>
                </c:pt>
                <c:pt idx="1570">
                  <c:v>681</c:v>
                </c:pt>
                <c:pt idx="1571">
                  <c:v>682</c:v>
                </c:pt>
                <c:pt idx="1572">
                  <c:v>683</c:v>
                </c:pt>
                <c:pt idx="1573">
                  <c:v>684</c:v>
                </c:pt>
                <c:pt idx="1574">
                  <c:v>685</c:v>
                </c:pt>
                <c:pt idx="1575">
                  <c:v>686</c:v>
                </c:pt>
                <c:pt idx="1576">
                  <c:v>687</c:v>
                </c:pt>
                <c:pt idx="1577">
                  <c:v>688</c:v>
                </c:pt>
                <c:pt idx="1578">
                  <c:v>689</c:v>
                </c:pt>
                <c:pt idx="1579">
                  <c:v>690</c:v>
                </c:pt>
                <c:pt idx="1580">
                  <c:v>691</c:v>
                </c:pt>
                <c:pt idx="1581">
                  <c:v>692</c:v>
                </c:pt>
                <c:pt idx="1582">
                  <c:v>693</c:v>
                </c:pt>
                <c:pt idx="1583">
                  <c:v>694</c:v>
                </c:pt>
                <c:pt idx="1584">
                  <c:v>695</c:v>
                </c:pt>
                <c:pt idx="1585">
                  <c:v>696</c:v>
                </c:pt>
                <c:pt idx="1586">
                  <c:v>697</c:v>
                </c:pt>
                <c:pt idx="1587">
                  <c:v>698</c:v>
                </c:pt>
                <c:pt idx="1588">
                  <c:v>699</c:v>
                </c:pt>
                <c:pt idx="1589">
                  <c:v>700</c:v>
                </c:pt>
                <c:pt idx="1590">
                  <c:v>700</c:v>
                </c:pt>
                <c:pt idx="1591">
                  <c:v>700</c:v>
                </c:pt>
                <c:pt idx="1592">
                  <c:v>700</c:v>
                </c:pt>
                <c:pt idx="1593">
                  <c:v>700</c:v>
                </c:pt>
                <c:pt idx="1594">
                  <c:v>700</c:v>
                </c:pt>
                <c:pt idx="1595">
                  <c:v>700</c:v>
                </c:pt>
                <c:pt idx="1596">
                  <c:v>700</c:v>
                </c:pt>
                <c:pt idx="1597">
                  <c:v>700</c:v>
                </c:pt>
                <c:pt idx="1598">
                  <c:v>700</c:v>
                </c:pt>
                <c:pt idx="1599">
                  <c:v>700</c:v>
                </c:pt>
                <c:pt idx="1600">
                  <c:v>700</c:v>
                </c:pt>
                <c:pt idx="1601">
                  <c:v>700</c:v>
                </c:pt>
                <c:pt idx="1602">
                  <c:v>700</c:v>
                </c:pt>
                <c:pt idx="1603">
                  <c:v>700</c:v>
                </c:pt>
                <c:pt idx="1604">
                  <c:v>700</c:v>
                </c:pt>
                <c:pt idx="1605">
                  <c:v>700</c:v>
                </c:pt>
                <c:pt idx="1606">
                  <c:v>700</c:v>
                </c:pt>
                <c:pt idx="1607">
                  <c:v>700</c:v>
                </c:pt>
                <c:pt idx="1608">
                  <c:v>700</c:v>
                </c:pt>
                <c:pt idx="1609">
                  <c:v>700</c:v>
                </c:pt>
                <c:pt idx="1610">
                  <c:v>700</c:v>
                </c:pt>
                <c:pt idx="1611">
                  <c:v>700</c:v>
                </c:pt>
                <c:pt idx="1612">
                  <c:v>700</c:v>
                </c:pt>
                <c:pt idx="1613">
                  <c:v>700</c:v>
                </c:pt>
                <c:pt idx="1614">
                  <c:v>700</c:v>
                </c:pt>
                <c:pt idx="1615">
                  <c:v>700</c:v>
                </c:pt>
                <c:pt idx="1616">
                  <c:v>700</c:v>
                </c:pt>
                <c:pt idx="1617">
                  <c:v>700</c:v>
                </c:pt>
                <c:pt idx="1618">
                  <c:v>700</c:v>
                </c:pt>
                <c:pt idx="1619">
                  <c:v>700</c:v>
                </c:pt>
                <c:pt idx="1620">
                  <c:v>700</c:v>
                </c:pt>
                <c:pt idx="1621">
                  <c:v>700</c:v>
                </c:pt>
                <c:pt idx="1622">
                  <c:v>700</c:v>
                </c:pt>
                <c:pt idx="1623">
                  <c:v>700</c:v>
                </c:pt>
                <c:pt idx="1624">
                  <c:v>700</c:v>
                </c:pt>
                <c:pt idx="1625">
                  <c:v>700</c:v>
                </c:pt>
                <c:pt idx="1626">
                  <c:v>700</c:v>
                </c:pt>
                <c:pt idx="1627">
                  <c:v>700</c:v>
                </c:pt>
                <c:pt idx="1628">
                  <c:v>700</c:v>
                </c:pt>
                <c:pt idx="1629">
                  <c:v>700</c:v>
                </c:pt>
                <c:pt idx="1630">
                  <c:v>700</c:v>
                </c:pt>
                <c:pt idx="1631">
                  <c:v>700</c:v>
                </c:pt>
                <c:pt idx="1632">
                  <c:v>700</c:v>
                </c:pt>
                <c:pt idx="1633">
                  <c:v>700</c:v>
                </c:pt>
                <c:pt idx="1634">
                  <c:v>700</c:v>
                </c:pt>
                <c:pt idx="1635">
                  <c:v>700</c:v>
                </c:pt>
                <c:pt idx="1636">
                  <c:v>700</c:v>
                </c:pt>
                <c:pt idx="1637">
                  <c:v>700</c:v>
                </c:pt>
                <c:pt idx="1638">
                  <c:v>700</c:v>
                </c:pt>
                <c:pt idx="1639">
                  <c:v>700</c:v>
                </c:pt>
                <c:pt idx="1640">
                  <c:v>700</c:v>
                </c:pt>
                <c:pt idx="1641">
                  <c:v>700</c:v>
                </c:pt>
                <c:pt idx="1642">
                  <c:v>700</c:v>
                </c:pt>
                <c:pt idx="1643">
                  <c:v>700</c:v>
                </c:pt>
                <c:pt idx="1644">
                  <c:v>700</c:v>
                </c:pt>
                <c:pt idx="1645">
                  <c:v>700</c:v>
                </c:pt>
                <c:pt idx="1646">
                  <c:v>700</c:v>
                </c:pt>
                <c:pt idx="1647">
                  <c:v>700</c:v>
                </c:pt>
                <c:pt idx="1648">
                  <c:v>700</c:v>
                </c:pt>
                <c:pt idx="1649">
                  <c:v>700</c:v>
                </c:pt>
                <c:pt idx="1650">
                  <c:v>700</c:v>
                </c:pt>
                <c:pt idx="1651">
                  <c:v>700</c:v>
                </c:pt>
                <c:pt idx="1652">
                  <c:v>700</c:v>
                </c:pt>
                <c:pt idx="1653">
                  <c:v>700</c:v>
                </c:pt>
                <c:pt idx="1654">
                  <c:v>700</c:v>
                </c:pt>
                <c:pt idx="1655">
                  <c:v>700</c:v>
                </c:pt>
                <c:pt idx="1656">
                  <c:v>700</c:v>
                </c:pt>
                <c:pt idx="1657">
                  <c:v>700</c:v>
                </c:pt>
                <c:pt idx="1658">
                  <c:v>700</c:v>
                </c:pt>
                <c:pt idx="1659">
                  <c:v>700</c:v>
                </c:pt>
                <c:pt idx="1660">
                  <c:v>700</c:v>
                </c:pt>
                <c:pt idx="1661">
                  <c:v>700</c:v>
                </c:pt>
                <c:pt idx="1662">
                  <c:v>700</c:v>
                </c:pt>
                <c:pt idx="1663">
                  <c:v>700</c:v>
                </c:pt>
                <c:pt idx="1664">
                  <c:v>700</c:v>
                </c:pt>
                <c:pt idx="1665">
                  <c:v>700</c:v>
                </c:pt>
                <c:pt idx="1666">
                  <c:v>700</c:v>
                </c:pt>
                <c:pt idx="1667">
                  <c:v>700</c:v>
                </c:pt>
                <c:pt idx="1668">
                  <c:v>700</c:v>
                </c:pt>
                <c:pt idx="1669">
                  <c:v>700</c:v>
                </c:pt>
                <c:pt idx="1670">
                  <c:v>700</c:v>
                </c:pt>
                <c:pt idx="1671">
                  <c:v>700</c:v>
                </c:pt>
                <c:pt idx="1672">
                  <c:v>700</c:v>
                </c:pt>
                <c:pt idx="1673">
                  <c:v>700</c:v>
                </c:pt>
                <c:pt idx="1674">
                  <c:v>700</c:v>
                </c:pt>
                <c:pt idx="1675">
                  <c:v>700</c:v>
                </c:pt>
                <c:pt idx="1676">
                  <c:v>700</c:v>
                </c:pt>
                <c:pt idx="1677">
                  <c:v>700</c:v>
                </c:pt>
                <c:pt idx="1678">
                  <c:v>700</c:v>
                </c:pt>
                <c:pt idx="1679">
                  <c:v>700</c:v>
                </c:pt>
                <c:pt idx="1680">
                  <c:v>700</c:v>
                </c:pt>
                <c:pt idx="1681">
                  <c:v>700</c:v>
                </c:pt>
                <c:pt idx="1682">
                  <c:v>700</c:v>
                </c:pt>
                <c:pt idx="1683">
                  <c:v>700</c:v>
                </c:pt>
                <c:pt idx="1684">
                  <c:v>700</c:v>
                </c:pt>
                <c:pt idx="1685">
                  <c:v>700</c:v>
                </c:pt>
                <c:pt idx="1686">
                  <c:v>700</c:v>
                </c:pt>
                <c:pt idx="1687">
                  <c:v>700</c:v>
                </c:pt>
                <c:pt idx="1688">
                  <c:v>700</c:v>
                </c:pt>
                <c:pt idx="1689">
                  <c:v>700</c:v>
                </c:pt>
                <c:pt idx="1690">
                  <c:v>700</c:v>
                </c:pt>
                <c:pt idx="1691">
                  <c:v>700</c:v>
                </c:pt>
                <c:pt idx="1692">
                  <c:v>700</c:v>
                </c:pt>
                <c:pt idx="1693">
                  <c:v>700</c:v>
                </c:pt>
                <c:pt idx="1694">
                  <c:v>700</c:v>
                </c:pt>
                <c:pt idx="1695">
                  <c:v>700</c:v>
                </c:pt>
                <c:pt idx="1696">
                  <c:v>700</c:v>
                </c:pt>
                <c:pt idx="1697">
                  <c:v>700</c:v>
                </c:pt>
                <c:pt idx="1698">
                  <c:v>700</c:v>
                </c:pt>
                <c:pt idx="1699">
                  <c:v>700</c:v>
                </c:pt>
                <c:pt idx="1700">
                  <c:v>700</c:v>
                </c:pt>
                <c:pt idx="1701">
                  <c:v>700</c:v>
                </c:pt>
                <c:pt idx="1702">
                  <c:v>700</c:v>
                </c:pt>
                <c:pt idx="1703">
                  <c:v>700</c:v>
                </c:pt>
                <c:pt idx="1704">
                  <c:v>700</c:v>
                </c:pt>
                <c:pt idx="1705">
                  <c:v>700</c:v>
                </c:pt>
                <c:pt idx="1706">
                  <c:v>700</c:v>
                </c:pt>
                <c:pt idx="1707">
                  <c:v>700</c:v>
                </c:pt>
                <c:pt idx="1708">
                  <c:v>700</c:v>
                </c:pt>
                <c:pt idx="1709">
                  <c:v>700</c:v>
                </c:pt>
                <c:pt idx="1710">
                  <c:v>700</c:v>
                </c:pt>
                <c:pt idx="1711">
                  <c:v>700</c:v>
                </c:pt>
                <c:pt idx="1712">
                  <c:v>700</c:v>
                </c:pt>
                <c:pt idx="1713">
                  <c:v>700</c:v>
                </c:pt>
                <c:pt idx="1714">
                  <c:v>700</c:v>
                </c:pt>
                <c:pt idx="1715">
                  <c:v>700</c:v>
                </c:pt>
                <c:pt idx="1716">
                  <c:v>700</c:v>
                </c:pt>
                <c:pt idx="1717">
                  <c:v>700</c:v>
                </c:pt>
                <c:pt idx="1718">
                  <c:v>700</c:v>
                </c:pt>
                <c:pt idx="1719">
                  <c:v>700</c:v>
                </c:pt>
                <c:pt idx="1720">
                  <c:v>700</c:v>
                </c:pt>
                <c:pt idx="1721">
                  <c:v>700</c:v>
                </c:pt>
                <c:pt idx="1722">
                  <c:v>700</c:v>
                </c:pt>
                <c:pt idx="1723">
                  <c:v>700</c:v>
                </c:pt>
                <c:pt idx="1724">
                  <c:v>700</c:v>
                </c:pt>
                <c:pt idx="1725">
                  <c:v>700</c:v>
                </c:pt>
                <c:pt idx="1726">
                  <c:v>700</c:v>
                </c:pt>
                <c:pt idx="1727">
                  <c:v>700</c:v>
                </c:pt>
                <c:pt idx="1728">
                  <c:v>700</c:v>
                </c:pt>
                <c:pt idx="1729">
                  <c:v>700</c:v>
                </c:pt>
                <c:pt idx="1730">
                  <c:v>700</c:v>
                </c:pt>
                <c:pt idx="1731">
                  <c:v>700</c:v>
                </c:pt>
                <c:pt idx="1732">
                  <c:v>700</c:v>
                </c:pt>
                <c:pt idx="1733">
                  <c:v>700</c:v>
                </c:pt>
                <c:pt idx="1734">
                  <c:v>700</c:v>
                </c:pt>
                <c:pt idx="1735">
                  <c:v>700</c:v>
                </c:pt>
                <c:pt idx="1736">
                  <c:v>700</c:v>
                </c:pt>
                <c:pt idx="1737">
                  <c:v>700</c:v>
                </c:pt>
                <c:pt idx="1738">
                  <c:v>700</c:v>
                </c:pt>
                <c:pt idx="1739">
                  <c:v>700</c:v>
                </c:pt>
                <c:pt idx="1740">
                  <c:v>700</c:v>
                </c:pt>
                <c:pt idx="1741">
                  <c:v>700</c:v>
                </c:pt>
                <c:pt idx="1742">
                  <c:v>700</c:v>
                </c:pt>
                <c:pt idx="1743">
                  <c:v>700</c:v>
                </c:pt>
                <c:pt idx="1744">
                  <c:v>700</c:v>
                </c:pt>
                <c:pt idx="1745">
                  <c:v>700</c:v>
                </c:pt>
                <c:pt idx="1746">
                  <c:v>700</c:v>
                </c:pt>
                <c:pt idx="1747">
                  <c:v>700</c:v>
                </c:pt>
                <c:pt idx="1748">
                  <c:v>700</c:v>
                </c:pt>
                <c:pt idx="1749">
                  <c:v>700</c:v>
                </c:pt>
                <c:pt idx="1750">
                  <c:v>700</c:v>
                </c:pt>
                <c:pt idx="1751">
                  <c:v>700</c:v>
                </c:pt>
                <c:pt idx="1752">
                  <c:v>700</c:v>
                </c:pt>
                <c:pt idx="1753">
                  <c:v>700</c:v>
                </c:pt>
                <c:pt idx="1754">
                  <c:v>700</c:v>
                </c:pt>
                <c:pt idx="1755">
                  <c:v>700</c:v>
                </c:pt>
                <c:pt idx="1756">
                  <c:v>700</c:v>
                </c:pt>
                <c:pt idx="1757">
                  <c:v>700</c:v>
                </c:pt>
                <c:pt idx="1758">
                  <c:v>700</c:v>
                </c:pt>
                <c:pt idx="1759">
                  <c:v>700</c:v>
                </c:pt>
                <c:pt idx="1760">
                  <c:v>700</c:v>
                </c:pt>
                <c:pt idx="1761">
                  <c:v>700</c:v>
                </c:pt>
                <c:pt idx="1762">
                  <c:v>700</c:v>
                </c:pt>
                <c:pt idx="1763">
                  <c:v>700</c:v>
                </c:pt>
                <c:pt idx="1764">
                  <c:v>700</c:v>
                </c:pt>
                <c:pt idx="1765">
                  <c:v>700</c:v>
                </c:pt>
                <c:pt idx="1766">
                  <c:v>700</c:v>
                </c:pt>
                <c:pt idx="1767">
                  <c:v>700</c:v>
                </c:pt>
                <c:pt idx="1768">
                  <c:v>700</c:v>
                </c:pt>
                <c:pt idx="1769">
                  <c:v>700</c:v>
                </c:pt>
                <c:pt idx="1770">
                  <c:v>700</c:v>
                </c:pt>
                <c:pt idx="1771">
                  <c:v>700</c:v>
                </c:pt>
                <c:pt idx="1772">
                  <c:v>700</c:v>
                </c:pt>
                <c:pt idx="1773">
                  <c:v>700</c:v>
                </c:pt>
                <c:pt idx="1774">
                  <c:v>700</c:v>
                </c:pt>
                <c:pt idx="1775">
                  <c:v>700</c:v>
                </c:pt>
                <c:pt idx="1776">
                  <c:v>700</c:v>
                </c:pt>
                <c:pt idx="1777">
                  <c:v>700</c:v>
                </c:pt>
                <c:pt idx="1778">
                  <c:v>700</c:v>
                </c:pt>
                <c:pt idx="1779">
                  <c:v>700</c:v>
                </c:pt>
                <c:pt idx="1780">
                  <c:v>700</c:v>
                </c:pt>
                <c:pt idx="1781">
                  <c:v>700</c:v>
                </c:pt>
                <c:pt idx="1782">
                  <c:v>700</c:v>
                </c:pt>
                <c:pt idx="1783">
                  <c:v>700</c:v>
                </c:pt>
                <c:pt idx="1784">
                  <c:v>700</c:v>
                </c:pt>
                <c:pt idx="1785">
                  <c:v>700</c:v>
                </c:pt>
                <c:pt idx="1786">
                  <c:v>700</c:v>
                </c:pt>
                <c:pt idx="1787">
                  <c:v>700</c:v>
                </c:pt>
                <c:pt idx="1788">
                  <c:v>700</c:v>
                </c:pt>
                <c:pt idx="1789">
                  <c:v>700</c:v>
                </c:pt>
                <c:pt idx="1790">
                  <c:v>700</c:v>
                </c:pt>
                <c:pt idx="1791">
                  <c:v>700</c:v>
                </c:pt>
                <c:pt idx="1792">
                  <c:v>700</c:v>
                </c:pt>
                <c:pt idx="1793">
                  <c:v>700</c:v>
                </c:pt>
                <c:pt idx="1794">
                  <c:v>700</c:v>
                </c:pt>
                <c:pt idx="1795">
                  <c:v>700</c:v>
                </c:pt>
                <c:pt idx="1796">
                  <c:v>700</c:v>
                </c:pt>
                <c:pt idx="1797">
                  <c:v>700</c:v>
                </c:pt>
                <c:pt idx="1798">
                  <c:v>700</c:v>
                </c:pt>
                <c:pt idx="1799">
                  <c:v>700</c:v>
                </c:pt>
                <c:pt idx="1800">
                  <c:v>700</c:v>
                </c:pt>
                <c:pt idx="1801">
                  <c:v>700</c:v>
                </c:pt>
                <c:pt idx="1802">
                  <c:v>700</c:v>
                </c:pt>
                <c:pt idx="1803">
                  <c:v>700</c:v>
                </c:pt>
                <c:pt idx="1804">
                  <c:v>700</c:v>
                </c:pt>
                <c:pt idx="1805">
                  <c:v>700</c:v>
                </c:pt>
                <c:pt idx="1806">
                  <c:v>700</c:v>
                </c:pt>
                <c:pt idx="1807">
                  <c:v>700</c:v>
                </c:pt>
                <c:pt idx="1808">
                  <c:v>700</c:v>
                </c:pt>
                <c:pt idx="1809">
                  <c:v>700</c:v>
                </c:pt>
                <c:pt idx="1810">
                  <c:v>700</c:v>
                </c:pt>
                <c:pt idx="1811">
                  <c:v>700</c:v>
                </c:pt>
                <c:pt idx="1812">
                  <c:v>700</c:v>
                </c:pt>
                <c:pt idx="1813">
                  <c:v>700</c:v>
                </c:pt>
                <c:pt idx="1814">
                  <c:v>700</c:v>
                </c:pt>
                <c:pt idx="1815">
                  <c:v>700</c:v>
                </c:pt>
                <c:pt idx="1816">
                  <c:v>700</c:v>
                </c:pt>
                <c:pt idx="1817">
                  <c:v>700</c:v>
                </c:pt>
                <c:pt idx="1818">
                  <c:v>700</c:v>
                </c:pt>
                <c:pt idx="1819">
                  <c:v>700</c:v>
                </c:pt>
                <c:pt idx="1820">
                  <c:v>700</c:v>
                </c:pt>
                <c:pt idx="1821">
                  <c:v>700</c:v>
                </c:pt>
                <c:pt idx="1822">
                  <c:v>700</c:v>
                </c:pt>
                <c:pt idx="1823">
                  <c:v>700</c:v>
                </c:pt>
                <c:pt idx="1824">
                  <c:v>700</c:v>
                </c:pt>
                <c:pt idx="1825">
                  <c:v>700</c:v>
                </c:pt>
                <c:pt idx="1826">
                  <c:v>700</c:v>
                </c:pt>
                <c:pt idx="1827">
                  <c:v>700</c:v>
                </c:pt>
                <c:pt idx="1828">
                  <c:v>700</c:v>
                </c:pt>
                <c:pt idx="1829">
                  <c:v>700</c:v>
                </c:pt>
                <c:pt idx="1830">
                  <c:v>700</c:v>
                </c:pt>
                <c:pt idx="1831">
                  <c:v>700</c:v>
                </c:pt>
                <c:pt idx="1832">
                  <c:v>700</c:v>
                </c:pt>
                <c:pt idx="1833">
                  <c:v>700</c:v>
                </c:pt>
                <c:pt idx="1834">
                  <c:v>700</c:v>
                </c:pt>
                <c:pt idx="1835">
                  <c:v>700</c:v>
                </c:pt>
                <c:pt idx="1836">
                  <c:v>700</c:v>
                </c:pt>
                <c:pt idx="1837">
                  <c:v>700</c:v>
                </c:pt>
                <c:pt idx="1838">
                  <c:v>700</c:v>
                </c:pt>
                <c:pt idx="1839">
                  <c:v>700</c:v>
                </c:pt>
                <c:pt idx="1840">
                  <c:v>700</c:v>
                </c:pt>
                <c:pt idx="1841">
                  <c:v>700</c:v>
                </c:pt>
                <c:pt idx="1842">
                  <c:v>700</c:v>
                </c:pt>
                <c:pt idx="1843">
                  <c:v>700</c:v>
                </c:pt>
                <c:pt idx="1844">
                  <c:v>700</c:v>
                </c:pt>
                <c:pt idx="1845">
                  <c:v>700</c:v>
                </c:pt>
                <c:pt idx="1846">
                  <c:v>700</c:v>
                </c:pt>
                <c:pt idx="1847">
                  <c:v>700</c:v>
                </c:pt>
                <c:pt idx="1848">
                  <c:v>700</c:v>
                </c:pt>
                <c:pt idx="1849">
                  <c:v>700</c:v>
                </c:pt>
                <c:pt idx="1850">
                  <c:v>700</c:v>
                </c:pt>
                <c:pt idx="1851">
                  <c:v>700</c:v>
                </c:pt>
                <c:pt idx="1852">
                  <c:v>700</c:v>
                </c:pt>
                <c:pt idx="1853">
                  <c:v>700</c:v>
                </c:pt>
                <c:pt idx="1854">
                  <c:v>700</c:v>
                </c:pt>
                <c:pt idx="1855">
                  <c:v>700</c:v>
                </c:pt>
                <c:pt idx="1856">
                  <c:v>700</c:v>
                </c:pt>
                <c:pt idx="1857">
                  <c:v>700</c:v>
                </c:pt>
                <c:pt idx="1858">
                  <c:v>700</c:v>
                </c:pt>
                <c:pt idx="1859">
                  <c:v>700</c:v>
                </c:pt>
                <c:pt idx="1860">
                  <c:v>700</c:v>
                </c:pt>
                <c:pt idx="1861">
                  <c:v>700</c:v>
                </c:pt>
                <c:pt idx="1862">
                  <c:v>700</c:v>
                </c:pt>
                <c:pt idx="1863">
                  <c:v>700</c:v>
                </c:pt>
                <c:pt idx="1864">
                  <c:v>700</c:v>
                </c:pt>
                <c:pt idx="1865">
                  <c:v>700</c:v>
                </c:pt>
                <c:pt idx="1866">
                  <c:v>700</c:v>
                </c:pt>
                <c:pt idx="1867">
                  <c:v>700</c:v>
                </c:pt>
                <c:pt idx="1868">
                  <c:v>700</c:v>
                </c:pt>
                <c:pt idx="1869">
                  <c:v>700</c:v>
                </c:pt>
                <c:pt idx="1870">
                  <c:v>700</c:v>
                </c:pt>
                <c:pt idx="1871">
                  <c:v>700</c:v>
                </c:pt>
                <c:pt idx="1872">
                  <c:v>700</c:v>
                </c:pt>
                <c:pt idx="1873">
                  <c:v>700</c:v>
                </c:pt>
                <c:pt idx="1874">
                  <c:v>700</c:v>
                </c:pt>
                <c:pt idx="1875">
                  <c:v>700</c:v>
                </c:pt>
                <c:pt idx="1876">
                  <c:v>700</c:v>
                </c:pt>
                <c:pt idx="1877">
                  <c:v>700</c:v>
                </c:pt>
                <c:pt idx="1878">
                  <c:v>700</c:v>
                </c:pt>
                <c:pt idx="1879">
                  <c:v>700</c:v>
                </c:pt>
                <c:pt idx="1880">
                  <c:v>700</c:v>
                </c:pt>
                <c:pt idx="1881">
                  <c:v>700</c:v>
                </c:pt>
                <c:pt idx="1882">
                  <c:v>700</c:v>
                </c:pt>
                <c:pt idx="1883">
                  <c:v>700</c:v>
                </c:pt>
                <c:pt idx="1884">
                  <c:v>700</c:v>
                </c:pt>
                <c:pt idx="1885">
                  <c:v>700</c:v>
                </c:pt>
                <c:pt idx="1886">
                  <c:v>700</c:v>
                </c:pt>
                <c:pt idx="1887">
                  <c:v>700</c:v>
                </c:pt>
                <c:pt idx="1888">
                  <c:v>700</c:v>
                </c:pt>
                <c:pt idx="1889">
                  <c:v>700</c:v>
                </c:pt>
                <c:pt idx="1890">
                  <c:v>701</c:v>
                </c:pt>
                <c:pt idx="1891">
                  <c:v>702</c:v>
                </c:pt>
                <c:pt idx="1892">
                  <c:v>703</c:v>
                </c:pt>
                <c:pt idx="1893">
                  <c:v>704</c:v>
                </c:pt>
                <c:pt idx="1894">
                  <c:v>705</c:v>
                </c:pt>
                <c:pt idx="1895">
                  <c:v>706</c:v>
                </c:pt>
                <c:pt idx="1896">
                  <c:v>707</c:v>
                </c:pt>
                <c:pt idx="1897">
                  <c:v>708</c:v>
                </c:pt>
                <c:pt idx="1898">
                  <c:v>709</c:v>
                </c:pt>
                <c:pt idx="1899">
                  <c:v>710</c:v>
                </c:pt>
                <c:pt idx="1900">
                  <c:v>711</c:v>
                </c:pt>
                <c:pt idx="1901">
                  <c:v>712</c:v>
                </c:pt>
                <c:pt idx="1902">
                  <c:v>713</c:v>
                </c:pt>
                <c:pt idx="1903">
                  <c:v>714</c:v>
                </c:pt>
                <c:pt idx="1904">
                  <c:v>715</c:v>
                </c:pt>
                <c:pt idx="1905">
                  <c:v>716</c:v>
                </c:pt>
                <c:pt idx="1906">
                  <c:v>717</c:v>
                </c:pt>
                <c:pt idx="1907">
                  <c:v>718</c:v>
                </c:pt>
                <c:pt idx="1908">
                  <c:v>719</c:v>
                </c:pt>
                <c:pt idx="1909">
                  <c:v>720</c:v>
                </c:pt>
                <c:pt idx="1910">
                  <c:v>721</c:v>
                </c:pt>
                <c:pt idx="1911">
                  <c:v>722</c:v>
                </c:pt>
                <c:pt idx="1912">
                  <c:v>723</c:v>
                </c:pt>
                <c:pt idx="1913">
                  <c:v>724</c:v>
                </c:pt>
                <c:pt idx="1914">
                  <c:v>725</c:v>
                </c:pt>
                <c:pt idx="1915">
                  <c:v>726</c:v>
                </c:pt>
                <c:pt idx="1916">
                  <c:v>727</c:v>
                </c:pt>
                <c:pt idx="1917">
                  <c:v>728</c:v>
                </c:pt>
                <c:pt idx="1918">
                  <c:v>729</c:v>
                </c:pt>
                <c:pt idx="1919">
                  <c:v>730</c:v>
                </c:pt>
                <c:pt idx="1920">
                  <c:v>731</c:v>
                </c:pt>
                <c:pt idx="1921">
                  <c:v>732</c:v>
                </c:pt>
                <c:pt idx="1922">
                  <c:v>733</c:v>
                </c:pt>
                <c:pt idx="1923">
                  <c:v>734</c:v>
                </c:pt>
                <c:pt idx="1924">
                  <c:v>735</c:v>
                </c:pt>
                <c:pt idx="1925">
                  <c:v>736</c:v>
                </c:pt>
                <c:pt idx="1926">
                  <c:v>737</c:v>
                </c:pt>
                <c:pt idx="1927">
                  <c:v>738</c:v>
                </c:pt>
                <c:pt idx="1928">
                  <c:v>739</c:v>
                </c:pt>
                <c:pt idx="1929">
                  <c:v>740</c:v>
                </c:pt>
                <c:pt idx="1930">
                  <c:v>741</c:v>
                </c:pt>
                <c:pt idx="1931">
                  <c:v>742</c:v>
                </c:pt>
                <c:pt idx="1932">
                  <c:v>743</c:v>
                </c:pt>
                <c:pt idx="1933">
                  <c:v>744</c:v>
                </c:pt>
                <c:pt idx="1934">
                  <c:v>745</c:v>
                </c:pt>
                <c:pt idx="1935">
                  <c:v>746</c:v>
                </c:pt>
                <c:pt idx="1936">
                  <c:v>747</c:v>
                </c:pt>
                <c:pt idx="1937">
                  <c:v>748</c:v>
                </c:pt>
                <c:pt idx="1938">
                  <c:v>749</c:v>
                </c:pt>
                <c:pt idx="1939">
                  <c:v>750</c:v>
                </c:pt>
                <c:pt idx="1940">
                  <c:v>751</c:v>
                </c:pt>
                <c:pt idx="1941">
                  <c:v>752</c:v>
                </c:pt>
                <c:pt idx="1942">
                  <c:v>753</c:v>
                </c:pt>
                <c:pt idx="1943">
                  <c:v>754</c:v>
                </c:pt>
                <c:pt idx="1944">
                  <c:v>755</c:v>
                </c:pt>
                <c:pt idx="1945">
                  <c:v>756</c:v>
                </c:pt>
                <c:pt idx="1946">
                  <c:v>757</c:v>
                </c:pt>
                <c:pt idx="1947">
                  <c:v>758</c:v>
                </c:pt>
                <c:pt idx="1948">
                  <c:v>759</c:v>
                </c:pt>
                <c:pt idx="1949">
                  <c:v>760</c:v>
                </c:pt>
                <c:pt idx="1950">
                  <c:v>761</c:v>
                </c:pt>
                <c:pt idx="1951">
                  <c:v>762</c:v>
                </c:pt>
                <c:pt idx="1952">
                  <c:v>763</c:v>
                </c:pt>
                <c:pt idx="1953">
                  <c:v>764</c:v>
                </c:pt>
                <c:pt idx="1954">
                  <c:v>765</c:v>
                </c:pt>
                <c:pt idx="1955">
                  <c:v>766</c:v>
                </c:pt>
                <c:pt idx="1956">
                  <c:v>767</c:v>
                </c:pt>
                <c:pt idx="1957">
                  <c:v>768</c:v>
                </c:pt>
                <c:pt idx="1958">
                  <c:v>769</c:v>
                </c:pt>
                <c:pt idx="1959">
                  <c:v>770</c:v>
                </c:pt>
                <c:pt idx="1960">
                  <c:v>771</c:v>
                </c:pt>
                <c:pt idx="1961">
                  <c:v>772</c:v>
                </c:pt>
                <c:pt idx="1962">
                  <c:v>773</c:v>
                </c:pt>
                <c:pt idx="1963">
                  <c:v>774</c:v>
                </c:pt>
                <c:pt idx="1964">
                  <c:v>775</c:v>
                </c:pt>
                <c:pt idx="1965">
                  <c:v>776</c:v>
                </c:pt>
                <c:pt idx="1966">
                  <c:v>777</c:v>
                </c:pt>
                <c:pt idx="1967">
                  <c:v>778</c:v>
                </c:pt>
                <c:pt idx="1968">
                  <c:v>779</c:v>
                </c:pt>
                <c:pt idx="1969">
                  <c:v>780</c:v>
                </c:pt>
                <c:pt idx="1970">
                  <c:v>781</c:v>
                </c:pt>
                <c:pt idx="1971">
                  <c:v>782</c:v>
                </c:pt>
                <c:pt idx="1972">
                  <c:v>783</c:v>
                </c:pt>
                <c:pt idx="1973">
                  <c:v>784</c:v>
                </c:pt>
                <c:pt idx="1974">
                  <c:v>785</c:v>
                </c:pt>
                <c:pt idx="1975">
                  <c:v>786</c:v>
                </c:pt>
                <c:pt idx="1976">
                  <c:v>787</c:v>
                </c:pt>
                <c:pt idx="1977">
                  <c:v>788</c:v>
                </c:pt>
                <c:pt idx="1978">
                  <c:v>789</c:v>
                </c:pt>
                <c:pt idx="1979">
                  <c:v>790</c:v>
                </c:pt>
                <c:pt idx="1980">
                  <c:v>791</c:v>
                </c:pt>
                <c:pt idx="1981">
                  <c:v>792</c:v>
                </c:pt>
                <c:pt idx="1982">
                  <c:v>793</c:v>
                </c:pt>
                <c:pt idx="1983">
                  <c:v>794</c:v>
                </c:pt>
                <c:pt idx="1984">
                  <c:v>795</c:v>
                </c:pt>
                <c:pt idx="1985">
                  <c:v>796</c:v>
                </c:pt>
                <c:pt idx="1986">
                  <c:v>797</c:v>
                </c:pt>
                <c:pt idx="1987">
                  <c:v>798</c:v>
                </c:pt>
                <c:pt idx="1988">
                  <c:v>799</c:v>
                </c:pt>
                <c:pt idx="1989">
                  <c:v>800</c:v>
                </c:pt>
                <c:pt idx="1990">
                  <c:v>800</c:v>
                </c:pt>
                <c:pt idx="1991">
                  <c:v>800</c:v>
                </c:pt>
                <c:pt idx="1992">
                  <c:v>800</c:v>
                </c:pt>
                <c:pt idx="1993">
                  <c:v>800</c:v>
                </c:pt>
                <c:pt idx="1994">
                  <c:v>800</c:v>
                </c:pt>
                <c:pt idx="1995">
                  <c:v>800</c:v>
                </c:pt>
                <c:pt idx="1996">
                  <c:v>800</c:v>
                </c:pt>
                <c:pt idx="1997">
                  <c:v>800</c:v>
                </c:pt>
                <c:pt idx="1998">
                  <c:v>800</c:v>
                </c:pt>
                <c:pt idx="1999">
                  <c:v>800</c:v>
                </c:pt>
                <c:pt idx="2000">
                  <c:v>800</c:v>
                </c:pt>
                <c:pt idx="2001">
                  <c:v>800</c:v>
                </c:pt>
                <c:pt idx="2002">
                  <c:v>800</c:v>
                </c:pt>
                <c:pt idx="2003">
                  <c:v>800</c:v>
                </c:pt>
                <c:pt idx="2004">
                  <c:v>800</c:v>
                </c:pt>
                <c:pt idx="2005">
                  <c:v>800</c:v>
                </c:pt>
                <c:pt idx="2006">
                  <c:v>800</c:v>
                </c:pt>
                <c:pt idx="2007">
                  <c:v>800</c:v>
                </c:pt>
                <c:pt idx="2008">
                  <c:v>800</c:v>
                </c:pt>
                <c:pt idx="2009">
                  <c:v>800</c:v>
                </c:pt>
                <c:pt idx="2010">
                  <c:v>800</c:v>
                </c:pt>
                <c:pt idx="2011">
                  <c:v>800</c:v>
                </c:pt>
                <c:pt idx="2012">
                  <c:v>800</c:v>
                </c:pt>
                <c:pt idx="2013">
                  <c:v>800</c:v>
                </c:pt>
                <c:pt idx="2014">
                  <c:v>800</c:v>
                </c:pt>
                <c:pt idx="2015">
                  <c:v>800</c:v>
                </c:pt>
                <c:pt idx="2016">
                  <c:v>800</c:v>
                </c:pt>
                <c:pt idx="2017">
                  <c:v>800</c:v>
                </c:pt>
                <c:pt idx="2018">
                  <c:v>800</c:v>
                </c:pt>
                <c:pt idx="2019">
                  <c:v>800</c:v>
                </c:pt>
                <c:pt idx="2020">
                  <c:v>800</c:v>
                </c:pt>
                <c:pt idx="2021">
                  <c:v>800</c:v>
                </c:pt>
                <c:pt idx="2022">
                  <c:v>800</c:v>
                </c:pt>
                <c:pt idx="2023">
                  <c:v>800</c:v>
                </c:pt>
                <c:pt idx="2024">
                  <c:v>800</c:v>
                </c:pt>
                <c:pt idx="2025">
                  <c:v>800</c:v>
                </c:pt>
                <c:pt idx="2026">
                  <c:v>800</c:v>
                </c:pt>
                <c:pt idx="2027">
                  <c:v>800</c:v>
                </c:pt>
                <c:pt idx="2028">
                  <c:v>800</c:v>
                </c:pt>
                <c:pt idx="2029">
                  <c:v>800</c:v>
                </c:pt>
                <c:pt idx="2030">
                  <c:v>800</c:v>
                </c:pt>
                <c:pt idx="2031">
                  <c:v>800</c:v>
                </c:pt>
                <c:pt idx="2032">
                  <c:v>800</c:v>
                </c:pt>
                <c:pt idx="2033">
                  <c:v>800</c:v>
                </c:pt>
                <c:pt idx="2034">
                  <c:v>800</c:v>
                </c:pt>
                <c:pt idx="2035">
                  <c:v>800</c:v>
                </c:pt>
                <c:pt idx="2036">
                  <c:v>800</c:v>
                </c:pt>
                <c:pt idx="2037">
                  <c:v>800</c:v>
                </c:pt>
                <c:pt idx="2038">
                  <c:v>800</c:v>
                </c:pt>
                <c:pt idx="2039">
                  <c:v>800</c:v>
                </c:pt>
                <c:pt idx="2040">
                  <c:v>800</c:v>
                </c:pt>
                <c:pt idx="2041">
                  <c:v>800</c:v>
                </c:pt>
                <c:pt idx="2042">
                  <c:v>800</c:v>
                </c:pt>
                <c:pt idx="2043">
                  <c:v>800</c:v>
                </c:pt>
                <c:pt idx="2044">
                  <c:v>800</c:v>
                </c:pt>
                <c:pt idx="2045">
                  <c:v>800</c:v>
                </c:pt>
                <c:pt idx="2046">
                  <c:v>800</c:v>
                </c:pt>
                <c:pt idx="2047">
                  <c:v>800</c:v>
                </c:pt>
                <c:pt idx="2048">
                  <c:v>800</c:v>
                </c:pt>
                <c:pt idx="2049">
                  <c:v>800</c:v>
                </c:pt>
                <c:pt idx="2050">
                  <c:v>800</c:v>
                </c:pt>
                <c:pt idx="2051">
                  <c:v>800</c:v>
                </c:pt>
                <c:pt idx="2052">
                  <c:v>800</c:v>
                </c:pt>
                <c:pt idx="2053">
                  <c:v>800</c:v>
                </c:pt>
                <c:pt idx="2054">
                  <c:v>800</c:v>
                </c:pt>
                <c:pt idx="2055">
                  <c:v>800</c:v>
                </c:pt>
                <c:pt idx="2056">
                  <c:v>800</c:v>
                </c:pt>
                <c:pt idx="2057">
                  <c:v>800</c:v>
                </c:pt>
                <c:pt idx="2058">
                  <c:v>800</c:v>
                </c:pt>
                <c:pt idx="2059">
                  <c:v>800</c:v>
                </c:pt>
                <c:pt idx="2060">
                  <c:v>800</c:v>
                </c:pt>
                <c:pt idx="2061">
                  <c:v>800</c:v>
                </c:pt>
                <c:pt idx="2062">
                  <c:v>800</c:v>
                </c:pt>
                <c:pt idx="2063">
                  <c:v>800</c:v>
                </c:pt>
                <c:pt idx="2064">
                  <c:v>800</c:v>
                </c:pt>
                <c:pt idx="2065">
                  <c:v>800</c:v>
                </c:pt>
                <c:pt idx="2066">
                  <c:v>800</c:v>
                </c:pt>
                <c:pt idx="2067">
                  <c:v>800</c:v>
                </c:pt>
                <c:pt idx="2068">
                  <c:v>800</c:v>
                </c:pt>
                <c:pt idx="2069">
                  <c:v>800</c:v>
                </c:pt>
                <c:pt idx="2070">
                  <c:v>800</c:v>
                </c:pt>
                <c:pt idx="2071">
                  <c:v>800</c:v>
                </c:pt>
                <c:pt idx="2072">
                  <c:v>800</c:v>
                </c:pt>
                <c:pt idx="2073">
                  <c:v>800</c:v>
                </c:pt>
                <c:pt idx="2074">
                  <c:v>800</c:v>
                </c:pt>
                <c:pt idx="2075">
                  <c:v>800</c:v>
                </c:pt>
                <c:pt idx="2076">
                  <c:v>800</c:v>
                </c:pt>
                <c:pt idx="2077">
                  <c:v>800</c:v>
                </c:pt>
                <c:pt idx="2078">
                  <c:v>800</c:v>
                </c:pt>
                <c:pt idx="2079">
                  <c:v>800</c:v>
                </c:pt>
                <c:pt idx="2080">
                  <c:v>800</c:v>
                </c:pt>
                <c:pt idx="2081">
                  <c:v>800</c:v>
                </c:pt>
                <c:pt idx="2082">
                  <c:v>800</c:v>
                </c:pt>
                <c:pt idx="2083">
                  <c:v>800</c:v>
                </c:pt>
                <c:pt idx="2084">
                  <c:v>800</c:v>
                </c:pt>
                <c:pt idx="2085">
                  <c:v>800</c:v>
                </c:pt>
                <c:pt idx="2086">
                  <c:v>800</c:v>
                </c:pt>
                <c:pt idx="2087">
                  <c:v>800</c:v>
                </c:pt>
                <c:pt idx="2088">
                  <c:v>800</c:v>
                </c:pt>
                <c:pt idx="2089">
                  <c:v>800</c:v>
                </c:pt>
                <c:pt idx="2090">
                  <c:v>800</c:v>
                </c:pt>
                <c:pt idx="2091">
                  <c:v>800</c:v>
                </c:pt>
                <c:pt idx="2092">
                  <c:v>800</c:v>
                </c:pt>
                <c:pt idx="2093">
                  <c:v>800</c:v>
                </c:pt>
                <c:pt idx="2094">
                  <c:v>800</c:v>
                </c:pt>
                <c:pt idx="2095">
                  <c:v>800</c:v>
                </c:pt>
                <c:pt idx="2096">
                  <c:v>800</c:v>
                </c:pt>
                <c:pt idx="2097">
                  <c:v>800</c:v>
                </c:pt>
                <c:pt idx="2098">
                  <c:v>800</c:v>
                </c:pt>
                <c:pt idx="2099">
                  <c:v>800</c:v>
                </c:pt>
                <c:pt idx="2100">
                  <c:v>800</c:v>
                </c:pt>
                <c:pt idx="2101">
                  <c:v>800</c:v>
                </c:pt>
                <c:pt idx="2102">
                  <c:v>800</c:v>
                </c:pt>
                <c:pt idx="2103">
                  <c:v>800</c:v>
                </c:pt>
                <c:pt idx="2104">
                  <c:v>800</c:v>
                </c:pt>
                <c:pt idx="2105">
                  <c:v>800</c:v>
                </c:pt>
                <c:pt idx="2106">
                  <c:v>800</c:v>
                </c:pt>
                <c:pt idx="2107">
                  <c:v>800</c:v>
                </c:pt>
                <c:pt idx="2108">
                  <c:v>800</c:v>
                </c:pt>
                <c:pt idx="2109">
                  <c:v>800</c:v>
                </c:pt>
                <c:pt idx="2110">
                  <c:v>800</c:v>
                </c:pt>
                <c:pt idx="2111">
                  <c:v>800</c:v>
                </c:pt>
                <c:pt idx="2112">
                  <c:v>800</c:v>
                </c:pt>
                <c:pt idx="2113">
                  <c:v>800</c:v>
                </c:pt>
                <c:pt idx="2114">
                  <c:v>800</c:v>
                </c:pt>
                <c:pt idx="2115">
                  <c:v>800</c:v>
                </c:pt>
                <c:pt idx="2116">
                  <c:v>800</c:v>
                </c:pt>
                <c:pt idx="2117">
                  <c:v>800</c:v>
                </c:pt>
                <c:pt idx="2118">
                  <c:v>800</c:v>
                </c:pt>
                <c:pt idx="2119">
                  <c:v>800</c:v>
                </c:pt>
                <c:pt idx="2120">
                  <c:v>800</c:v>
                </c:pt>
                <c:pt idx="2121">
                  <c:v>800</c:v>
                </c:pt>
                <c:pt idx="2122">
                  <c:v>800</c:v>
                </c:pt>
                <c:pt idx="2123">
                  <c:v>800</c:v>
                </c:pt>
                <c:pt idx="2124">
                  <c:v>800</c:v>
                </c:pt>
                <c:pt idx="2125">
                  <c:v>800</c:v>
                </c:pt>
                <c:pt idx="2126">
                  <c:v>800</c:v>
                </c:pt>
                <c:pt idx="2127">
                  <c:v>800</c:v>
                </c:pt>
                <c:pt idx="2128">
                  <c:v>800</c:v>
                </c:pt>
                <c:pt idx="2129">
                  <c:v>800</c:v>
                </c:pt>
                <c:pt idx="2130">
                  <c:v>800</c:v>
                </c:pt>
                <c:pt idx="2131">
                  <c:v>800</c:v>
                </c:pt>
                <c:pt idx="2132">
                  <c:v>800</c:v>
                </c:pt>
                <c:pt idx="2133">
                  <c:v>800</c:v>
                </c:pt>
                <c:pt idx="2134">
                  <c:v>800</c:v>
                </c:pt>
                <c:pt idx="2135">
                  <c:v>800</c:v>
                </c:pt>
                <c:pt idx="2136">
                  <c:v>800</c:v>
                </c:pt>
                <c:pt idx="2137">
                  <c:v>800</c:v>
                </c:pt>
                <c:pt idx="2138">
                  <c:v>800</c:v>
                </c:pt>
                <c:pt idx="2139">
                  <c:v>800</c:v>
                </c:pt>
                <c:pt idx="2140">
                  <c:v>800</c:v>
                </c:pt>
                <c:pt idx="2141">
                  <c:v>800</c:v>
                </c:pt>
                <c:pt idx="2142">
                  <c:v>800</c:v>
                </c:pt>
                <c:pt idx="2143">
                  <c:v>800</c:v>
                </c:pt>
                <c:pt idx="2144">
                  <c:v>800</c:v>
                </c:pt>
                <c:pt idx="2145">
                  <c:v>800</c:v>
                </c:pt>
                <c:pt idx="2146">
                  <c:v>800</c:v>
                </c:pt>
                <c:pt idx="2147">
                  <c:v>800</c:v>
                </c:pt>
                <c:pt idx="2148">
                  <c:v>800</c:v>
                </c:pt>
                <c:pt idx="2149">
                  <c:v>800</c:v>
                </c:pt>
                <c:pt idx="2150">
                  <c:v>800</c:v>
                </c:pt>
                <c:pt idx="2151">
                  <c:v>800</c:v>
                </c:pt>
                <c:pt idx="2152">
                  <c:v>800</c:v>
                </c:pt>
                <c:pt idx="2153">
                  <c:v>800</c:v>
                </c:pt>
                <c:pt idx="2154">
                  <c:v>800</c:v>
                </c:pt>
                <c:pt idx="2155">
                  <c:v>800</c:v>
                </c:pt>
                <c:pt idx="2156">
                  <c:v>800</c:v>
                </c:pt>
                <c:pt idx="2157">
                  <c:v>800</c:v>
                </c:pt>
                <c:pt idx="2158">
                  <c:v>800</c:v>
                </c:pt>
                <c:pt idx="2159">
                  <c:v>800</c:v>
                </c:pt>
                <c:pt idx="2160">
                  <c:v>800</c:v>
                </c:pt>
                <c:pt idx="2161">
                  <c:v>800</c:v>
                </c:pt>
                <c:pt idx="2162">
                  <c:v>800</c:v>
                </c:pt>
                <c:pt idx="2163">
                  <c:v>800</c:v>
                </c:pt>
                <c:pt idx="2164">
                  <c:v>800</c:v>
                </c:pt>
                <c:pt idx="2165">
                  <c:v>800</c:v>
                </c:pt>
                <c:pt idx="2166">
                  <c:v>800</c:v>
                </c:pt>
                <c:pt idx="2167">
                  <c:v>800</c:v>
                </c:pt>
                <c:pt idx="2168">
                  <c:v>800</c:v>
                </c:pt>
                <c:pt idx="2169">
                  <c:v>800</c:v>
                </c:pt>
                <c:pt idx="2170">
                  <c:v>800</c:v>
                </c:pt>
                <c:pt idx="2171">
                  <c:v>800</c:v>
                </c:pt>
                <c:pt idx="2172">
                  <c:v>800</c:v>
                </c:pt>
                <c:pt idx="2173">
                  <c:v>800</c:v>
                </c:pt>
                <c:pt idx="2174">
                  <c:v>800</c:v>
                </c:pt>
                <c:pt idx="2175">
                  <c:v>800</c:v>
                </c:pt>
                <c:pt idx="2176">
                  <c:v>800</c:v>
                </c:pt>
                <c:pt idx="2177">
                  <c:v>800</c:v>
                </c:pt>
                <c:pt idx="2178">
                  <c:v>800</c:v>
                </c:pt>
                <c:pt idx="2179">
                  <c:v>800</c:v>
                </c:pt>
                <c:pt idx="2180">
                  <c:v>800</c:v>
                </c:pt>
                <c:pt idx="2181">
                  <c:v>800</c:v>
                </c:pt>
                <c:pt idx="2182">
                  <c:v>800</c:v>
                </c:pt>
                <c:pt idx="2183">
                  <c:v>800</c:v>
                </c:pt>
                <c:pt idx="2184">
                  <c:v>800</c:v>
                </c:pt>
                <c:pt idx="2185">
                  <c:v>800</c:v>
                </c:pt>
                <c:pt idx="2186">
                  <c:v>800</c:v>
                </c:pt>
                <c:pt idx="2187">
                  <c:v>800</c:v>
                </c:pt>
                <c:pt idx="2188">
                  <c:v>800</c:v>
                </c:pt>
                <c:pt idx="2189">
                  <c:v>800</c:v>
                </c:pt>
                <c:pt idx="2190">
                  <c:v>800</c:v>
                </c:pt>
                <c:pt idx="2191">
                  <c:v>800</c:v>
                </c:pt>
                <c:pt idx="2192">
                  <c:v>800</c:v>
                </c:pt>
                <c:pt idx="2193">
                  <c:v>800</c:v>
                </c:pt>
                <c:pt idx="2194">
                  <c:v>800</c:v>
                </c:pt>
                <c:pt idx="2195">
                  <c:v>800</c:v>
                </c:pt>
                <c:pt idx="2196">
                  <c:v>800</c:v>
                </c:pt>
                <c:pt idx="2197">
                  <c:v>800</c:v>
                </c:pt>
                <c:pt idx="2198">
                  <c:v>800</c:v>
                </c:pt>
                <c:pt idx="2199">
                  <c:v>800</c:v>
                </c:pt>
                <c:pt idx="2200">
                  <c:v>800</c:v>
                </c:pt>
                <c:pt idx="2201">
                  <c:v>800</c:v>
                </c:pt>
                <c:pt idx="2202">
                  <c:v>800</c:v>
                </c:pt>
                <c:pt idx="2203">
                  <c:v>800</c:v>
                </c:pt>
                <c:pt idx="2204">
                  <c:v>800</c:v>
                </c:pt>
                <c:pt idx="2205">
                  <c:v>800</c:v>
                </c:pt>
                <c:pt idx="2206">
                  <c:v>800</c:v>
                </c:pt>
                <c:pt idx="2207">
                  <c:v>800</c:v>
                </c:pt>
                <c:pt idx="2208">
                  <c:v>800</c:v>
                </c:pt>
                <c:pt idx="2209">
                  <c:v>800</c:v>
                </c:pt>
                <c:pt idx="2210">
                  <c:v>800</c:v>
                </c:pt>
                <c:pt idx="2211">
                  <c:v>800</c:v>
                </c:pt>
                <c:pt idx="2212">
                  <c:v>800</c:v>
                </c:pt>
                <c:pt idx="2213">
                  <c:v>800</c:v>
                </c:pt>
                <c:pt idx="2214">
                  <c:v>800</c:v>
                </c:pt>
                <c:pt idx="2215">
                  <c:v>800</c:v>
                </c:pt>
                <c:pt idx="2216">
                  <c:v>800</c:v>
                </c:pt>
                <c:pt idx="2217">
                  <c:v>800</c:v>
                </c:pt>
                <c:pt idx="2218">
                  <c:v>800</c:v>
                </c:pt>
                <c:pt idx="2219">
                  <c:v>800</c:v>
                </c:pt>
                <c:pt idx="2220">
                  <c:v>800</c:v>
                </c:pt>
                <c:pt idx="2221">
                  <c:v>800</c:v>
                </c:pt>
                <c:pt idx="2222">
                  <c:v>800</c:v>
                </c:pt>
                <c:pt idx="2223">
                  <c:v>800</c:v>
                </c:pt>
                <c:pt idx="2224">
                  <c:v>800</c:v>
                </c:pt>
                <c:pt idx="2225">
                  <c:v>800</c:v>
                </c:pt>
                <c:pt idx="2226">
                  <c:v>800</c:v>
                </c:pt>
                <c:pt idx="2227">
                  <c:v>800</c:v>
                </c:pt>
                <c:pt idx="2228">
                  <c:v>800</c:v>
                </c:pt>
                <c:pt idx="2229">
                  <c:v>800</c:v>
                </c:pt>
                <c:pt idx="2230">
                  <c:v>800</c:v>
                </c:pt>
                <c:pt idx="2231">
                  <c:v>800</c:v>
                </c:pt>
                <c:pt idx="2232">
                  <c:v>800</c:v>
                </c:pt>
                <c:pt idx="2233">
                  <c:v>800</c:v>
                </c:pt>
                <c:pt idx="2234">
                  <c:v>800</c:v>
                </c:pt>
                <c:pt idx="2235">
                  <c:v>800</c:v>
                </c:pt>
                <c:pt idx="2236">
                  <c:v>800</c:v>
                </c:pt>
                <c:pt idx="2237">
                  <c:v>800</c:v>
                </c:pt>
                <c:pt idx="2238">
                  <c:v>800</c:v>
                </c:pt>
                <c:pt idx="2239">
                  <c:v>800</c:v>
                </c:pt>
                <c:pt idx="2240">
                  <c:v>800</c:v>
                </c:pt>
                <c:pt idx="2241">
                  <c:v>800</c:v>
                </c:pt>
                <c:pt idx="2242">
                  <c:v>800</c:v>
                </c:pt>
                <c:pt idx="2243">
                  <c:v>800</c:v>
                </c:pt>
                <c:pt idx="2244">
                  <c:v>800</c:v>
                </c:pt>
                <c:pt idx="2245">
                  <c:v>800</c:v>
                </c:pt>
                <c:pt idx="2246">
                  <c:v>800</c:v>
                </c:pt>
                <c:pt idx="2247">
                  <c:v>800</c:v>
                </c:pt>
                <c:pt idx="2248">
                  <c:v>800</c:v>
                </c:pt>
                <c:pt idx="2249">
                  <c:v>800</c:v>
                </c:pt>
                <c:pt idx="2250">
                  <c:v>800</c:v>
                </c:pt>
                <c:pt idx="2251">
                  <c:v>800</c:v>
                </c:pt>
                <c:pt idx="2252">
                  <c:v>800</c:v>
                </c:pt>
                <c:pt idx="2253">
                  <c:v>800</c:v>
                </c:pt>
                <c:pt idx="2254">
                  <c:v>800</c:v>
                </c:pt>
                <c:pt idx="2255">
                  <c:v>800</c:v>
                </c:pt>
                <c:pt idx="2256">
                  <c:v>800</c:v>
                </c:pt>
                <c:pt idx="2257">
                  <c:v>800</c:v>
                </c:pt>
                <c:pt idx="2258">
                  <c:v>800</c:v>
                </c:pt>
                <c:pt idx="2259">
                  <c:v>800</c:v>
                </c:pt>
                <c:pt idx="2260">
                  <c:v>800</c:v>
                </c:pt>
                <c:pt idx="2261">
                  <c:v>800</c:v>
                </c:pt>
                <c:pt idx="2262">
                  <c:v>800</c:v>
                </c:pt>
                <c:pt idx="2263">
                  <c:v>800</c:v>
                </c:pt>
                <c:pt idx="2264">
                  <c:v>800</c:v>
                </c:pt>
                <c:pt idx="2265">
                  <c:v>800</c:v>
                </c:pt>
                <c:pt idx="2266">
                  <c:v>800</c:v>
                </c:pt>
                <c:pt idx="2267">
                  <c:v>800</c:v>
                </c:pt>
                <c:pt idx="2268">
                  <c:v>800</c:v>
                </c:pt>
                <c:pt idx="2269">
                  <c:v>800</c:v>
                </c:pt>
                <c:pt idx="2270">
                  <c:v>800</c:v>
                </c:pt>
                <c:pt idx="2271">
                  <c:v>800</c:v>
                </c:pt>
                <c:pt idx="2272">
                  <c:v>800</c:v>
                </c:pt>
                <c:pt idx="2273">
                  <c:v>800</c:v>
                </c:pt>
                <c:pt idx="2274">
                  <c:v>800</c:v>
                </c:pt>
                <c:pt idx="2275">
                  <c:v>800</c:v>
                </c:pt>
                <c:pt idx="2276">
                  <c:v>800</c:v>
                </c:pt>
                <c:pt idx="2277">
                  <c:v>800</c:v>
                </c:pt>
                <c:pt idx="2278">
                  <c:v>800</c:v>
                </c:pt>
                <c:pt idx="2279">
                  <c:v>800</c:v>
                </c:pt>
                <c:pt idx="2280">
                  <c:v>800</c:v>
                </c:pt>
                <c:pt idx="2281">
                  <c:v>800</c:v>
                </c:pt>
                <c:pt idx="2282">
                  <c:v>800</c:v>
                </c:pt>
                <c:pt idx="2283">
                  <c:v>800</c:v>
                </c:pt>
                <c:pt idx="2284">
                  <c:v>800</c:v>
                </c:pt>
                <c:pt idx="2285">
                  <c:v>800</c:v>
                </c:pt>
                <c:pt idx="2286">
                  <c:v>800</c:v>
                </c:pt>
                <c:pt idx="2287">
                  <c:v>800</c:v>
                </c:pt>
                <c:pt idx="2288">
                  <c:v>800</c:v>
                </c:pt>
                <c:pt idx="2289">
                  <c:v>800</c:v>
                </c:pt>
                <c:pt idx="2290">
                  <c:v>801</c:v>
                </c:pt>
                <c:pt idx="2291">
                  <c:v>802</c:v>
                </c:pt>
                <c:pt idx="2292">
                  <c:v>803</c:v>
                </c:pt>
                <c:pt idx="2293">
                  <c:v>804</c:v>
                </c:pt>
                <c:pt idx="2294">
                  <c:v>805</c:v>
                </c:pt>
                <c:pt idx="2295">
                  <c:v>806</c:v>
                </c:pt>
                <c:pt idx="2296">
                  <c:v>807</c:v>
                </c:pt>
                <c:pt idx="2297">
                  <c:v>808</c:v>
                </c:pt>
                <c:pt idx="2298">
                  <c:v>809</c:v>
                </c:pt>
                <c:pt idx="2299">
                  <c:v>810</c:v>
                </c:pt>
                <c:pt idx="2300">
                  <c:v>811</c:v>
                </c:pt>
                <c:pt idx="2301">
                  <c:v>812</c:v>
                </c:pt>
                <c:pt idx="2302">
                  <c:v>813</c:v>
                </c:pt>
                <c:pt idx="2303">
                  <c:v>814</c:v>
                </c:pt>
                <c:pt idx="2304">
                  <c:v>815</c:v>
                </c:pt>
                <c:pt idx="2305">
                  <c:v>816</c:v>
                </c:pt>
                <c:pt idx="2306">
                  <c:v>817</c:v>
                </c:pt>
                <c:pt idx="2307">
                  <c:v>818</c:v>
                </c:pt>
                <c:pt idx="2308">
                  <c:v>819</c:v>
                </c:pt>
                <c:pt idx="2309">
                  <c:v>820</c:v>
                </c:pt>
                <c:pt idx="2310">
                  <c:v>821</c:v>
                </c:pt>
                <c:pt idx="2311">
                  <c:v>822</c:v>
                </c:pt>
                <c:pt idx="2312">
                  <c:v>823</c:v>
                </c:pt>
                <c:pt idx="2313">
                  <c:v>824</c:v>
                </c:pt>
                <c:pt idx="2314">
                  <c:v>825</c:v>
                </c:pt>
                <c:pt idx="2315">
                  <c:v>826</c:v>
                </c:pt>
                <c:pt idx="2316">
                  <c:v>827</c:v>
                </c:pt>
                <c:pt idx="2317">
                  <c:v>828</c:v>
                </c:pt>
                <c:pt idx="2318">
                  <c:v>829</c:v>
                </c:pt>
                <c:pt idx="2319">
                  <c:v>830</c:v>
                </c:pt>
                <c:pt idx="2320">
                  <c:v>831</c:v>
                </c:pt>
                <c:pt idx="2321">
                  <c:v>832</c:v>
                </c:pt>
                <c:pt idx="2322">
                  <c:v>833</c:v>
                </c:pt>
                <c:pt idx="2323">
                  <c:v>834</c:v>
                </c:pt>
                <c:pt idx="2324">
                  <c:v>835</c:v>
                </c:pt>
                <c:pt idx="2325">
                  <c:v>836</c:v>
                </c:pt>
                <c:pt idx="2326">
                  <c:v>837</c:v>
                </c:pt>
                <c:pt idx="2327">
                  <c:v>838</c:v>
                </c:pt>
                <c:pt idx="2328">
                  <c:v>839</c:v>
                </c:pt>
                <c:pt idx="2329">
                  <c:v>840</c:v>
                </c:pt>
                <c:pt idx="2330">
                  <c:v>841</c:v>
                </c:pt>
                <c:pt idx="2331">
                  <c:v>842</c:v>
                </c:pt>
                <c:pt idx="2332">
                  <c:v>843</c:v>
                </c:pt>
                <c:pt idx="2333">
                  <c:v>844</c:v>
                </c:pt>
                <c:pt idx="2334">
                  <c:v>845</c:v>
                </c:pt>
                <c:pt idx="2335">
                  <c:v>846</c:v>
                </c:pt>
                <c:pt idx="2336">
                  <c:v>847</c:v>
                </c:pt>
                <c:pt idx="2337">
                  <c:v>848</c:v>
                </c:pt>
                <c:pt idx="2338">
                  <c:v>849</c:v>
                </c:pt>
                <c:pt idx="2339">
                  <c:v>850</c:v>
                </c:pt>
                <c:pt idx="2340">
                  <c:v>851</c:v>
                </c:pt>
                <c:pt idx="2341">
                  <c:v>852</c:v>
                </c:pt>
                <c:pt idx="2342">
                  <c:v>853</c:v>
                </c:pt>
                <c:pt idx="2343">
                  <c:v>854</c:v>
                </c:pt>
                <c:pt idx="2344">
                  <c:v>855</c:v>
                </c:pt>
                <c:pt idx="2345">
                  <c:v>856</c:v>
                </c:pt>
                <c:pt idx="2346">
                  <c:v>857</c:v>
                </c:pt>
                <c:pt idx="2347">
                  <c:v>858</c:v>
                </c:pt>
                <c:pt idx="2348">
                  <c:v>859</c:v>
                </c:pt>
                <c:pt idx="2349">
                  <c:v>860</c:v>
                </c:pt>
                <c:pt idx="2350">
                  <c:v>861</c:v>
                </c:pt>
                <c:pt idx="2351">
                  <c:v>862</c:v>
                </c:pt>
                <c:pt idx="2352">
                  <c:v>863</c:v>
                </c:pt>
                <c:pt idx="2353">
                  <c:v>864</c:v>
                </c:pt>
                <c:pt idx="2354">
                  <c:v>865</c:v>
                </c:pt>
                <c:pt idx="2355">
                  <c:v>866</c:v>
                </c:pt>
                <c:pt idx="2356">
                  <c:v>867</c:v>
                </c:pt>
                <c:pt idx="2357">
                  <c:v>868</c:v>
                </c:pt>
                <c:pt idx="2358">
                  <c:v>869</c:v>
                </c:pt>
                <c:pt idx="2359">
                  <c:v>870</c:v>
                </c:pt>
                <c:pt idx="2360">
                  <c:v>871</c:v>
                </c:pt>
                <c:pt idx="2361">
                  <c:v>872</c:v>
                </c:pt>
                <c:pt idx="2362">
                  <c:v>873</c:v>
                </c:pt>
                <c:pt idx="2363">
                  <c:v>874</c:v>
                </c:pt>
                <c:pt idx="2364">
                  <c:v>875</c:v>
                </c:pt>
                <c:pt idx="2365">
                  <c:v>876</c:v>
                </c:pt>
                <c:pt idx="2366">
                  <c:v>877</c:v>
                </c:pt>
                <c:pt idx="2367">
                  <c:v>878</c:v>
                </c:pt>
                <c:pt idx="2368">
                  <c:v>879</c:v>
                </c:pt>
                <c:pt idx="2369">
                  <c:v>880</c:v>
                </c:pt>
                <c:pt idx="2370">
                  <c:v>881</c:v>
                </c:pt>
                <c:pt idx="2371">
                  <c:v>882</c:v>
                </c:pt>
                <c:pt idx="2372">
                  <c:v>883</c:v>
                </c:pt>
                <c:pt idx="2373">
                  <c:v>884</c:v>
                </c:pt>
                <c:pt idx="2374">
                  <c:v>885</c:v>
                </c:pt>
                <c:pt idx="2375">
                  <c:v>886</c:v>
                </c:pt>
                <c:pt idx="2376">
                  <c:v>887</c:v>
                </c:pt>
                <c:pt idx="2377">
                  <c:v>888</c:v>
                </c:pt>
                <c:pt idx="2378">
                  <c:v>889</c:v>
                </c:pt>
                <c:pt idx="2379">
                  <c:v>890</c:v>
                </c:pt>
                <c:pt idx="2380">
                  <c:v>891</c:v>
                </c:pt>
                <c:pt idx="2381">
                  <c:v>892</c:v>
                </c:pt>
                <c:pt idx="2382">
                  <c:v>893</c:v>
                </c:pt>
                <c:pt idx="2383">
                  <c:v>894</c:v>
                </c:pt>
                <c:pt idx="2384">
                  <c:v>895</c:v>
                </c:pt>
                <c:pt idx="2385">
                  <c:v>896</c:v>
                </c:pt>
                <c:pt idx="2386">
                  <c:v>897</c:v>
                </c:pt>
                <c:pt idx="2387">
                  <c:v>898</c:v>
                </c:pt>
                <c:pt idx="2388">
                  <c:v>899</c:v>
                </c:pt>
                <c:pt idx="2389">
                  <c:v>900</c:v>
                </c:pt>
                <c:pt idx="2390">
                  <c:v>900</c:v>
                </c:pt>
                <c:pt idx="2391">
                  <c:v>900</c:v>
                </c:pt>
                <c:pt idx="2392">
                  <c:v>900</c:v>
                </c:pt>
                <c:pt idx="2393">
                  <c:v>900</c:v>
                </c:pt>
                <c:pt idx="2394">
                  <c:v>900</c:v>
                </c:pt>
                <c:pt idx="2395">
                  <c:v>900</c:v>
                </c:pt>
                <c:pt idx="2396">
                  <c:v>900</c:v>
                </c:pt>
                <c:pt idx="2397">
                  <c:v>900</c:v>
                </c:pt>
                <c:pt idx="2398">
                  <c:v>900</c:v>
                </c:pt>
                <c:pt idx="2399">
                  <c:v>900</c:v>
                </c:pt>
                <c:pt idx="2400">
                  <c:v>900</c:v>
                </c:pt>
                <c:pt idx="2401">
                  <c:v>900</c:v>
                </c:pt>
                <c:pt idx="2402">
                  <c:v>900</c:v>
                </c:pt>
                <c:pt idx="2403">
                  <c:v>900</c:v>
                </c:pt>
                <c:pt idx="2404">
                  <c:v>900</c:v>
                </c:pt>
                <c:pt idx="2405">
                  <c:v>900</c:v>
                </c:pt>
                <c:pt idx="2406">
                  <c:v>900</c:v>
                </c:pt>
                <c:pt idx="2407">
                  <c:v>900</c:v>
                </c:pt>
                <c:pt idx="2408">
                  <c:v>900</c:v>
                </c:pt>
                <c:pt idx="2409">
                  <c:v>900</c:v>
                </c:pt>
                <c:pt idx="2410">
                  <c:v>900</c:v>
                </c:pt>
                <c:pt idx="2411">
                  <c:v>900</c:v>
                </c:pt>
                <c:pt idx="2412">
                  <c:v>900</c:v>
                </c:pt>
                <c:pt idx="2413">
                  <c:v>900</c:v>
                </c:pt>
                <c:pt idx="2414">
                  <c:v>900</c:v>
                </c:pt>
                <c:pt idx="2415">
                  <c:v>900</c:v>
                </c:pt>
                <c:pt idx="2416">
                  <c:v>900</c:v>
                </c:pt>
                <c:pt idx="2417">
                  <c:v>900</c:v>
                </c:pt>
                <c:pt idx="2418">
                  <c:v>900</c:v>
                </c:pt>
                <c:pt idx="2419">
                  <c:v>900</c:v>
                </c:pt>
                <c:pt idx="2420">
                  <c:v>900</c:v>
                </c:pt>
                <c:pt idx="2421">
                  <c:v>900</c:v>
                </c:pt>
                <c:pt idx="2422">
                  <c:v>900</c:v>
                </c:pt>
                <c:pt idx="2423">
                  <c:v>900</c:v>
                </c:pt>
                <c:pt idx="2424">
                  <c:v>900</c:v>
                </c:pt>
                <c:pt idx="2425">
                  <c:v>900</c:v>
                </c:pt>
                <c:pt idx="2426">
                  <c:v>900</c:v>
                </c:pt>
                <c:pt idx="2427">
                  <c:v>900</c:v>
                </c:pt>
                <c:pt idx="2428">
                  <c:v>900</c:v>
                </c:pt>
                <c:pt idx="2429">
                  <c:v>900</c:v>
                </c:pt>
                <c:pt idx="2430">
                  <c:v>900</c:v>
                </c:pt>
                <c:pt idx="2431">
                  <c:v>900</c:v>
                </c:pt>
                <c:pt idx="2432">
                  <c:v>900</c:v>
                </c:pt>
                <c:pt idx="2433">
                  <c:v>900</c:v>
                </c:pt>
                <c:pt idx="2434">
                  <c:v>900</c:v>
                </c:pt>
                <c:pt idx="2435">
                  <c:v>900</c:v>
                </c:pt>
                <c:pt idx="2436">
                  <c:v>900</c:v>
                </c:pt>
                <c:pt idx="2437">
                  <c:v>900</c:v>
                </c:pt>
                <c:pt idx="2438">
                  <c:v>900</c:v>
                </c:pt>
                <c:pt idx="2439">
                  <c:v>900</c:v>
                </c:pt>
                <c:pt idx="2440">
                  <c:v>900</c:v>
                </c:pt>
                <c:pt idx="2441">
                  <c:v>900</c:v>
                </c:pt>
                <c:pt idx="2442">
                  <c:v>900</c:v>
                </c:pt>
                <c:pt idx="2443">
                  <c:v>900</c:v>
                </c:pt>
                <c:pt idx="2444">
                  <c:v>900</c:v>
                </c:pt>
                <c:pt idx="2445">
                  <c:v>900</c:v>
                </c:pt>
                <c:pt idx="2446">
                  <c:v>900</c:v>
                </c:pt>
                <c:pt idx="2447">
                  <c:v>900</c:v>
                </c:pt>
                <c:pt idx="2448">
                  <c:v>900</c:v>
                </c:pt>
                <c:pt idx="2449">
                  <c:v>900</c:v>
                </c:pt>
                <c:pt idx="2450">
                  <c:v>900</c:v>
                </c:pt>
                <c:pt idx="2451">
                  <c:v>900</c:v>
                </c:pt>
                <c:pt idx="2452">
                  <c:v>900</c:v>
                </c:pt>
                <c:pt idx="2453">
                  <c:v>900</c:v>
                </c:pt>
                <c:pt idx="2454">
                  <c:v>900</c:v>
                </c:pt>
                <c:pt idx="2455">
                  <c:v>900</c:v>
                </c:pt>
                <c:pt idx="2456">
                  <c:v>900</c:v>
                </c:pt>
                <c:pt idx="2457">
                  <c:v>900</c:v>
                </c:pt>
                <c:pt idx="2458">
                  <c:v>900</c:v>
                </c:pt>
                <c:pt idx="2459">
                  <c:v>900</c:v>
                </c:pt>
                <c:pt idx="2460">
                  <c:v>900</c:v>
                </c:pt>
                <c:pt idx="2461">
                  <c:v>900</c:v>
                </c:pt>
                <c:pt idx="2462">
                  <c:v>900</c:v>
                </c:pt>
                <c:pt idx="2463">
                  <c:v>900</c:v>
                </c:pt>
                <c:pt idx="2464">
                  <c:v>900</c:v>
                </c:pt>
                <c:pt idx="2465">
                  <c:v>900</c:v>
                </c:pt>
                <c:pt idx="2466">
                  <c:v>900</c:v>
                </c:pt>
                <c:pt idx="2467">
                  <c:v>900</c:v>
                </c:pt>
                <c:pt idx="2468">
                  <c:v>900</c:v>
                </c:pt>
                <c:pt idx="2469">
                  <c:v>900</c:v>
                </c:pt>
                <c:pt idx="2470">
                  <c:v>900</c:v>
                </c:pt>
                <c:pt idx="2471">
                  <c:v>900</c:v>
                </c:pt>
                <c:pt idx="2472">
                  <c:v>900</c:v>
                </c:pt>
                <c:pt idx="2473">
                  <c:v>900</c:v>
                </c:pt>
                <c:pt idx="2474">
                  <c:v>900</c:v>
                </c:pt>
                <c:pt idx="2475">
                  <c:v>900</c:v>
                </c:pt>
                <c:pt idx="2476">
                  <c:v>900</c:v>
                </c:pt>
                <c:pt idx="2477">
                  <c:v>900</c:v>
                </c:pt>
                <c:pt idx="2478">
                  <c:v>900</c:v>
                </c:pt>
                <c:pt idx="2479">
                  <c:v>900</c:v>
                </c:pt>
                <c:pt idx="2480">
                  <c:v>900</c:v>
                </c:pt>
                <c:pt idx="2481">
                  <c:v>900</c:v>
                </c:pt>
                <c:pt idx="2482">
                  <c:v>900</c:v>
                </c:pt>
                <c:pt idx="2483">
                  <c:v>900</c:v>
                </c:pt>
                <c:pt idx="2484">
                  <c:v>900</c:v>
                </c:pt>
                <c:pt idx="2485">
                  <c:v>900</c:v>
                </c:pt>
                <c:pt idx="2486">
                  <c:v>900</c:v>
                </c:pt>
                <c:pt idx="2487">
                  <c:v>900</c:v>
                </c:pt>
                <c:pt idx="2488">
                  <c:v>900</c:v>
                </c:pt>
                <c:pt idx="2489">
                  <c:v>900</c:v>
                </c:pt>
                <c:pt idx="2490">
                  <c:v>900</c:v>
                </c:pt>
                <c:pt idx="2491">
                  <c:v>900</c:v>
                </c:pt>
                <c:pt idx="2492">
                  <c:v>900</c:v>
                </c:pt>
                <c:pt idx="2493">
                  <c:v>900</c:v>
                </c:pt>
                <c:pt idx="2494">
                  <c:v>900</c:v>
                </c:pt>
                <c:pt idx="2495">
                  <c:v>900</c:v>
                </c:pt>
                <c:pt idx="2496">
                  <c:v>900</c:v>
                </c:pt>
                <c:pt idx="2497">
                  <c:v>900</c:v>
                </c:pt>
                <c:pt idx="2498">
                  <c:v>900</c:v>
                </c:pt>
                <c:pt idx="2499">
                  <c:v>900</c:v>
                </c:pt>
                <c:pt idx="2500">
                  <c:v>900</c:v>
                </c:pt>
                <c:pt idx="2501">
                  <c:v>900</c:v>
                </c:pt>
                <c:pt idx="2502">
                  <c:v>900</c:v>
                </c:pt>
                <c:pt idx="2503">
                  <c:v>900</c:v>
                </c:pt>
                <c:pt idx="2504">
                  <c:v>900</c:v>
                </c:pt>
                <c:pt idx="2505">
                  <c:v>900</c:v>
                </c:pt>
                <c:pt idx="2506">
                  <c:v>900</c:v>
                </c:pt>
                <c:pt idx="2507">
                  <c:v>900</c:v>
                </c:pt>
                <c:pt idx="2508">
                  <c:v>900</c:v>
                </c:pt>
                <c:pt idx="2509">
                  <c:v>900</c:v>
                </c:pt>
                <c:pt idx="2510">
                  <c:v>900</c:v>
                </c:pt>
                <c:pt idx="2511">
                  <c:v>900</c:v>
                </c:pt>
                <c:pt idx="2512">
                  <c:v>900</c:v>
                </c:pt>
                <c:pt idx="2513">
                  <c:v>900</c:v>
                </c:pt>
                <c:pt idx="2514">
                  <c:v>900</c:v>
                </c:pt>
                <c:pt idx="2515">
                  <c:v>900</c:v>
                </c:pt>
                <c:pt idx="2516">
                  <c:v>900</c:v>
                </c:pt>
                <c:pt idx="2517">
                  <c:v>900</c:v>
                </c:pt>
                <c:pt idx="2518">
                  <c:v>900</c:v>
                </c:pt>
                <c:pt idx="2519">
                  <c:v>900</c:v>
                </c:pt>
                <c:pt idx="2520">
                  <c:v>900</c:v>
                </c:pt>
                <c:pt idx="2521">
                  <c:v>900</c:v>
                </c:pt>
                <c:pt idx="2522">
                  <c:v>900</c:v>
                </c:pt>
                <c:pt idx="2523">
                  <c:v>900</c:v>
                </c:pt>
                <c:pt idx="2524">
                  <c:v>900</c:v>
                </c:pt>
                <c:pt idx="2525">
                  <c:v>900</c:v>
                </c:pt>
                <c:pt idx="2526">
                  <c:v>900</c:v>
                </c:pt>
                <c:pt idx="2527">
                  <c:v>900</c:v>
                </c:pt>
                <c:pt idx="2528">
                  <c:v>900</c:v>
                </c:pt>
                <c:pt idx="2529">
                  <c:v>900</c:v>
                </c:pt>
                <c:pt idx="2530">
                  <c:v>900</c:v>
                </c:pt>
                <c:pt idx="2531">
                  <c:v>900</c:v>
                </c:pt>
                <c:pt idx="2532">
                  <c:v>900</c:v>
                </c:pt>
                <c:pt idx="2533">
                  <c:v>900</c:v>
                </c:pt>
                <c:pt idx="2534">
                  <c:v>900</c:v>
                </c:pt>
                <c:pt idx="2535">
                  <c:v>900</c:v>
                </c:pt>
                <c:pt idx="2536">
                  <c:v>900</c:v>
                </c:pt>
                <c:pt idx="2537">
                  <c:v>900</c:v>
                </c:pt>
                <c:pt idx="2538">
                  <c:v>900</c:v>
                </c:pt>
                <c:pt idx="2539">
                  <c:v>900</c:v>
                </c:pt>
                <c:pt idx="2540">
                  <c:v>900</c:v>
                </c:pt>
                <c:pt idx="2541">
                  <c:v>900</c:v>
                </c:pt>
                <c:pt idx="2542">
                  <c:v>900</c:v>
                </c:pt>
                <c:pt idx="2543">
                  <c:v>900</c:v>
                </c:pt>
                <c:pt idx="2544">
                  <c:v>900</c:v>
                </c:pt>
                <c:pt idx="2545">
                  <c:v>900</c:v>
                </c:pt>
                <c:pt idx="2546">
                  <c:v>900</c:v>
                </c:pt>
                <c:pt idx="2547">
                  <c:v>900</c:v>
                </c:pt>
                <c:pt idx="2548">
                  <c:v>900</c:v>
                </c:pt>
                <c:pt idx="2549">
                  <c:v>900</c:v>
                </c:pt>
                <c:pt idx="2550">
                  <c:v>900</c:v>
                </c:pt>
                <c:pt idx="2551">
                  <c:v>900</c:v>
                </c:pt>
                <c:pt idx="2552">
                  <c:v>900</c:v>
                </c:pt>
                <c:pt idx="2553">
                  <c:v>900</c:v>
                </c:pt>
                <c:pt idx="2554">
                  <c:v>900</c:v>
                </c:pt>
                <c:pt idx="2555">
                  <c:v>900</c:v>
                </c:pt>
                <c:pt idx="2556">
                  <c:v>900</c:v>
                </c:pt>
                <c:pt idx="2557">
                  <c:v>900</c:v>
                </c:pt>
                <c:pt idx="2558">
                  <c:v>900</c:v>
                </c:pt>
                <c:pt idx="2559">
                  <c:v>900</c:v>
                </c:pt>
                <c:pt idx="2560">
                  <c:v>900</c:v>
                </c:pt>
                <c:pt idx="2561">
                  <c:v>900</c:v>
                </c:pt>
                <c:pt idx="2562">
                  <c:v>900</c:v>
                </c:pt>
                <c:pt idx="2563">
                  <c:v>900</c:v>
                </c:pt>
                <c:pt idx="2564">
                  <c:v>900</c:v>
                </c:pt>
                <c:pt idx="2565">
                  <c:v>900</c:v>
                </c:pt>
                <c:pt idx="2566">
                  <c:v>900</c:v>
                </c:pt>
                <c:pt idx="2567">
                  <c:v>900</c:v>
                </c:pt>
                <c:pt idx="2568">
                  <c:v>900</c:v>
                </c:pt>
                <c:pt idx="2569">
                  <c:v>900</c:v>
                </c:pt>
                <c:pt idx="2570">
                  <c:v>900</c:v>
                </c:pt>
                <c:pt idx="2571">
                  <c:v>900</c:v>
                </c:pt>
                <c:pt idx="2572">
                  <c:v>900</c:v>
                </c:pt>
                <c:pt idx="2573">
                  <c:v>900</c:v>
                </c:pt>
                <c:pt idx="2574">
                  <c:v>900</c:v>
                </c:pt>
                <c:pt idx="2575">
                  <c:v>900</c:v>
                </c:pt>
                <c:pt idx="2576">
                  <c:v>900</c:v>
                </c:pt>
                <c:pt idx="2577">
                  <c:v>900</c:v>
                </c:pt>
                <c:pt idx="2578">
                  <c:v>900</c:v>
                </c:pt>
                <c:pt idx="2579">
                  <c:v>900</c:v>
                </c:pt>
                <c:pt idx="2580">
                  <c:v>900</c:v>
                </c:pt>
                <c:pt idx="2581">
                  <c:v>900</c:v>
                </c:pt>
                <c:pt idx="2582">
                  <c:v>900</c:v>
                </c:pt>
                <c:pt idx="2583">
                  <c:v>900</c:v>
                </c:pt>
                <c:pt idx="2584">
                  <c:v>900</c:v>
                </c:pt>
                <c:pt idx="2585">
                  <c:v>900</c:v>
                </c:pt>
                <c:pt idx="2586">
                  <c:v>900</c:v>
                </c:pt>
                <c:pt idx="2587">
                  <c:v>900</c:v>
                </c:pt>
                <c:pt idx="2588">
                  <c:v>900</c:v>
                </c:pt>
                <c:pt idx="2589">
                  <c:v>900</c:v>
                </c:pt>
                <c:pt idx="2590">
                  <c:v>900</c:v>
                </c:pt>
                <c:pt idx="2591">
                  <c:v>900</c:v>
                </c:pt>
                <c:pt idx="2592">
                  <c:v>900</c:v>
                </c:pt>
                <c:pt idx="2593">
                  <c:v>900</c:v>
                </c:pt>
                <c:pt idx="2594">
                  <c:v>900</c:v>
                </c:pt>
                <c:pt idx="2595">
                  <c:v>900</c:v>
                </c:pt>
                <c:pt idx="2596">
                  <c:v>900</c:v>
                </c:pt>
                <c:pt idx="2597">
                  <c:v>900</c:v>
                </c:pt>
                <c:pt idx="2598">
                  <c:v>900</c:v>
                </c:pt>
                <c:pt idx="2599">
                  <c:v>900</c:v>
                </c:pt>
                <c:pt idx="2600">
                  <c:v>900</c:v>
                </c:pt>
                <c:pt idx="2601">
                  <c:v>900</c:v>
                </c:pt>
                <c:pt idx="2602">
                  <c:v>900</c:v>
                </c:pt>
                <c:pt idx="2603">
                  <c:v>900</c:v>
                </c:pt>
                <c:pt idx="2604">
                  <c:v>900</c:v>
                </c:pt>
                <c:pt idx="2605">
                  <c:v>900</c:v>
                </c:pt>
                <c:pt idx="2606">
                  <c:v>900</c:v>
                </c:pt>
                <c:pt idx="2607">
                  <c:v>900</c:v>
                </c:pt>
                <c:pt idx="2608">
                  <c:v>900</c:v>
                </c:pt>
                <c:pt idx="2609">
                  <c:v>900</c:v>
                </c:pt>
                <c:pt idx="2610">
                  <c:v>900</c:v>
                </c:pt>
                <c:pt idx="2611">
                  <c:v>900</c:v>
                </c:pt>
                <c:pt idx="2612">
                  <c:v>900</c:v>
                </c:pt>
                <c:pt idx="2613">
                  <c:v>900</c:v>
                </c:pt>
                <c:pt idx="2614">
                  <c:v>900</c:v>
                </c:pt>
                <c:pt idx="2615">
                  <c:v>900</c:v>
                </c:pt>
                <c:pt idx="2616">
                  <c:v>900</c:v>
                </c:pt>
                <c:pt idx="2617">
                  <c:v>900</c:v>
                </c:pt>
                <c:pt idx="2618">
                  <c:v>900</c:v>
                </c:pt>
                <c:pt idx="2619">
                  <c:v>900</c:v>
                </c:pt>
                <c:pt idx="2620">
                  <c:v>900</c:v>
                </c:pt>
                <c:pt idx="2621">
                  <c:v>900</c:v>
                </c:pt>
                <c:pt idx="2622">
                  <c:v>900</c:v>
                </c:pt>
                <c:pt idx="2623">
                  <c:v>900</c:v>
                </c:pt>
                <c:pt idx="2624">
                  <c:v>900</c:v>
                </c:pt>
                <c:pt idx="2625">
                  <c:v>900</c:v>
                </c:pt>
                <c:pt idx="2626">
                  <c:v>900</c:v>
                </c:pt>
                <c:pt idx="2627">
                  <c:v>900</c:v>
                </c:pt>
                <c:pt idx="2628">
                  <c:v>900</c:v>
                </c:pt>
                <c:pt idx="2629">
                  <c:v>900</c:v>
                </c:pt>
                <c:pt idx="2630">
                  <c:v>900</c:v>
                </c:pt>
                <c:pt idx="2631">
                  <c:v>900</c:v>
                </c:pt>
                <c:pt idx="2632">
                  <c:v>900</c:v>
                </c:pt>
                <c:pt idx="2633">
                  <c:v>900</c:v>
                </c:pt>
                <c:pt idx="2634">
                  <c:v>900</c:v>
                </c:pt>
                <c:pt idx="2635">
                  <c:v>900</c:v>
                </c:pt>
                <c:pt idx="2636">
                  <c:v>900</c:v>
                </c:pt>
                <c:pt idx="2637">
                  <c:v>900</c:v>
                </c:pt>
                <c:pt idx="2638">
                  <c:v>900</c:v>
                </c:pt>
                <c:pt idx="2639">
                  <c:v>900</c:v>
                </c:pt>
                <c:pt idx="2640">
                  <c:v>900</c:v>
                </c:pt>
                <c:pt idx="2641">
                  <c:v>900</c:v>
                </c:pt>
                <c:pt idx="2642">
                  <c:v>900</c:v>
                </c:pt>
                <c:pt idx="2643">
                  <c:v>900</c:v>
                </c:pt>
                <c:pt idx="2644">
                  <c:v>900</c:v>
                </c:pt>
                <c:pt idx="2645">
                  <c:v>900</c:v>
                </c:pt>
                <c:pt idx="2646">
                  <c:v>900</c:v>
                </c:pt>
                <c:pt idx="2647">
                  <c:v>900</c:v>
                </c:pt>
                <c:pt idx="2648">
                  <c:v>900</c:v>
                </c:pt>
                <c:pt idx="2649">
                  <c:v>900</c:v>
                </c:pt>
                <c:pt idx="2650">
                  <c:v>900</c:v>
                </c:pt>
                <c:pt idx="2651">
                  <c:v>900</c:v>
                </c:pt>
                <c:pt idx="2652">
                  <c:v>900</c:v>
                </c:pt>
                <c:pt idx="2653">
                  <c:v>900</c:v>
                </c:pt>
                <c:pt idx="2654">
                  <c:v>900</c:v>
                </c:pt>
                <c:pt idx="2655">
                  <c:v>900</c:v>
                </c:pt>
                <c:pt idx="2656">
                  <c:v>900</c:v>
                </c:pt>
                <c:pt idx="2657">
                  <c:v>900</c:v>
                </c:pt>
                <c:pt idx="2658">
                  <c:v>900</c:v>
                </c:pt>
                <c:pt idx="2659">
                  <c:v>900</c:v>
                </c:pt>
                <c:pt idx="2660">
                  <c:v>900</c:v>
                </c:pt>
                <c:pt idx="2661">
                  <c:v>900</c:v>
                </c:pt>
                <c:pt idx="2662">
                  <c:v>900</c:v>
                </c:pt>
                <c:pt idx="2663">
                  <c:v>900</c:v>
                </c:pt>
                <c:pt idx="2664">
                  <c:v>900</c:v>
                </c:pt>
                <c:pt idx="2665">
                  <c:v>900</c:v>
                </c:pt>
                <c:pt idx="2666">
                  <c:v>900</c:v>
                </c:pt>
                <c:pt idx="2667">
                  <c:v>900</c:v>
                </c:pt>
                <c:pt idx="2668">
                  <c:v>900</c:v>
                </c:pt>
                <c:pt idx="2669">
                  <c:v>900</c:v>
                </c:pt>
                <c:pt idx="2670">
                  <c:v>900</c:v>
                </c:pt>
                <c:pt idx="2671">
                  <c:v>900</c:v>
                </c:pt>
                <c:pt idx="2672">
                  <c:v>900</c:v>
                </c:pt>
                <c:pt idx="2673">
                  <c:v>900</c:v>
                </c:pt>
                <c:pt idx="2674">
                  <c:v>900</c:v>
                </c:pt>
                <c:pt idx="2675">
                  <c:v>900</c:v>
                </c:pt>
                <c:pt idx="2676">
                  <c:v>900</c:v>
                </c:pt>
                <c:pt idx="2677">
                  <c:v>900</c:v>
                </c:pt>
                <c:pt idx="2678">
                  <c:v>900</c:v>
                </c:pt>
                <c:pt idx="2679">
                  <c:v>900</c:v>
                </c:pt>
                <c:pt idx="2680">
                  <c:v>900</c:v>
                </c:pt>
                <c:pt idx="2681">
                  <c:v>900</c:v>
                </c:pt>
                <c:pt idx="2682">
                  <c:v>900</c:v>
                </c:pt>
                <c:pt idx="2683">
                  <c:v>900</c:v>
                </c:pt>
                <c:pt idx="2684">
                  <c:v>900</c:v>
                </c:pt>
                <c:pt idx="2685">
                  <c:v>900</c:v>
                </c:pt>
                <c:pt idx="2686">
                  <c:v>900</c:v>
                </c:pt>
                <c:pt idx="2687">
                  <c:v>900</c:v>
                </c:pt>
                <c:pt idx="2688">
                  <c:v>900</c:v>
                </c:pt>
                <c:pt idx="2689">
                  <c:v>900</c:v>
                </c:pt>
                <c:pt idx="2690">
                  <c:v>901</c:v>
                </c:pt>
                <c:pt idx="2691">
                  <c:v>902</c:v>
                </c:pt>
                <c:pt idx="2692">
                  <c:v>903</c:v>
                </c:pt>
                <c:pt idx="2693">
                  <c:v>904</c:v>
                </c:pt>
                <c:pt idx="2694">
                  <c:v>905</c:v>
                </c:pt>
                <c:pt idx="2695">
                  <c:v>906</c:v>
                </c:pt>
                <c:pt idx="2696">
                  <c:v>907</c:v>
                </c:pt>
                <c:pt idx="2697">
                  <c:v>908</c:v>
                </c:pt>
                <c:pt idx="2698">
                  <c:v>909</c:v>
                </c:pt>
                <c:pt idx="2699">
                  <c:v>910</c:v>
                </c:pt>
                <c:pt idx="2700">
                  <c:v>911</c:v>
                </c:pt>
                <c:pt idx="2701">
                  <c:v>912</c:v>
                </c:pt>
                <c:pt idx="2702">
                  <c:v>913</c:v>
                </c:pt>
                <c:pt idx="2703">
                  <c:v>914</c:v>
                </c:pt>
                <c:pt idx="2704">
                  <c:v>915</c:v>
                </c:pt>
                <c:pt idx="2705">
                  <c:v>916</c:v>
                </c:pt>
                <c:pt idx="2706">
                  <c:v>917</c:v>
                </c:pt>
                <c:pt idx="2707">
                  <c:v>918</c:v>
                </c:pt>
                <c:pt idx="2708">
                  <c:v>919</c:v>
                </c:pt>
                <c:pt idx="2709">
                  <c:v>920</c:v>
                </c:pt>
                <c:pt idx="2710">
                  <c:v>921</c:v>
                </c:pt>
                <c:pt idx="2711">
                  <c:v>922</c:v>
                </c:pt>
                <c:pt idx="2712">
                  <c:v>923</c:v>
                </c:pt>
                <c:pt idx="2713">
                  <c:v>924</c:v>
                </c:pt>
                <c:pt idx="2714">
                  <c:v>925</c:v>
                </c:pt>
                <c:pt idx="2715">
                  <c:v>926</c:v>
                </c:pt>
                <c:pt idx="2716">
                  <c:v>927</c:v>
                </c:pt>
                <c:pt idx="2717">
                  <c:v>928</c:v>
                </c:pt>
                <c:pt idx="2718">
                  <c:v>929</c:v>
                </c:pt>
                <c:pt idx="2719">
                  <c:v>930</c:v>
                </c:pt>
                <c:pt idx="2720">
                  <c:v>931</c:v>
                </c:pt>
                <c:pt idx="2721">
                  <c:v>932</c:v>
                </c:pt>
                <c:pt idx="2722">
                  <c:v>933</c:v>
                </c:pt>
                <c:pt idx="2723">
                  <c:v>934</c:v>
                </c:pt>
                <c:pt idx="2724">
                  <c:v>935</c:v>
                </c:pt>
                <c:pt idx="2725">
                  <c:v>936</c:v>
                </c:pt>
                <c:pt idx="2726">
                  <c:v>937</c:v>
                </c:pt>
                <c:pt idx="2727">
                  <c:v>938</c:v>
                </c:pt>
                <c:pt idx="2728">
                  <c:v>939</c:v>
                </c:pt>
                <c:pt idx="2729">
                  <c:v>940</c:v>
                </c:pt>
                <c:pt idx="2730">
                  <c:v>941</c:v>
                </c:pt>
                <c:pt idx="2731">
                  <c:v>942</c:v>
                </c:pt>
                <c:pt idx="2732">
                  <c:v>943</c:v>
                </c:pt>
                <c:pt idx="2733">
                  <c:v>944</c:v>
                </c:pt>
                <c:pt idx="2734">
                  <c:v>945</c:v>
                </c:pt>
                <c:pt idx="2735">
                  <c:v>946</c:v>
                </c:pt>
                <c:pt idx="2736">
                  <c:v>947</c:v>
                </c:pt>
                <c:pt idx="2737">
                  <c:v>948</c:v>
                </c:pt>
                <c:pt idx="2738">
                  <c:v>949</c:v>
                </c:pt>
                <c:pt idx="2739">
                  <c:v>950</c:v>
                </c:pt>
                <c:pt idx="2740">
                  <c:v>951</c:v>
                </c:pt>
                <c:pt idx="2741">
                  <c:v>952</c:v>
                </c:pt>
                <c:pt idx="2742">
                  <c:v>953</c:v>
                </c:pt>
                <c:pt idx="2743">
                  <c:v>954</c:v>
                </c:pt>
                <c:pt idx="2744">
                  <c:v>955</c:v>
                </c:pt>
                <c:pt idx="2745">
                  <c:v>956</c:v>
                </c:pt>
                <c:pt idx="2746">
                  <c:v>957</c:v>
                </c:pt>
                <c:pt idx="2747">
                  <c:v>958</c:v>
                </c:pt>
                <c:pt idx="2748">
                  <c:v>959</c:v>
                </c:pt>
                <c:pt idx="2749">
                  <c:v>960</c:v>
                </c:pt>
                <c:pt idx="2750">
                  <c:v>961</c:v>
                </c:pt>
                <c:pt idx="2751">
                  <c:v>962</c:v>
                </c:pt>
                <c:pt idx="2752">
                  <c:v>963</c:v>
                </c:pt>
                <c:pt idx="2753">
                  <c:v>964</c:v>
                </c:pt>
                <c:pt idx="2754">
                  <c:v>965</c:v>
                </c:pt>
                <c:pt idx="2755">
                  <c:v>966</c:v>
                </c:pt>
                <c:pt idx="2756">
                  <c:v>967</c:v>
                </c:pt>
                <c:pt idx="2757">
                  <c:v>968</c:v>
                </c:pt>
                <c:pt idx="2758">
                  <c:v>969</c:v>
                </c:pt>
                <c:pt idx="2759">
                  <c:v>970</c:v>
                </c:pt>
                <c:pt idx="2760">
                  <c:v>971</c:v>
                </c:pt>
                <c:pt idx="2761">
                  <c:v>972</c:v>
                </c:pt>
                <c:pt idx="2762">
                  <c:v>973</c:v>
                </c:pt>
                <c:pt idx="2763">
                  <c:v>974</c:v>
                </c:pt>
                <c:pt idx="2764">
                  <c:v>975</c:v>
                </c:pt>
                <c:pt idx="2765">
                  <c:v>976</c:v>
                </c:pt>
                <c:pt idx="2766">
                  <c:v>977</c:v>
                </c:pt>
                <c:pt idx="2767">
                  <c:v>978</c:v>
                </c:pt>
                <c:pt idx="2768">
                  <c:v>979</c:v>
                </c:pt>
                <c:pt idx="2769">
                  <c:v>980</c:v>
                </c:pt>
                <c:pt idx="2770">
                  <c:v>981</c:v>
                </c:pt>
                <c:pt idx="2771">
                  <c:v>982</c:v>
                </c:pt>
                <c:pt idx="2772">
                  <c:v>983</c:v>
                </c:pt>
                <c:pt idx="2773">
                  <c:v>984</c:v>
                </c:pt>
                <c:pt idx="2774">
                  <c:v>985</c:v>
                </c:pt>
                <c:pt idx="2775">
                  <c:v>986</c:v>
                </c:pt>
                <c:pt idx="2776">
                  <c:v>987</c:v>
                </c:pt>
                <c:pt idx="2777">
                  <c:v>988</c:v>
                </c:pt>
                <c:pt idx="2778">
                  <c:v>989</c:v>
                </c:pt>
                <c:pt idx="2779">
                  <c:v>990</c:v>
                </c:pt>
                <c:pt idx="2780">
                  <c:v>991</c:v>
                </c:pt>
                <c:pt idx="2781">
                  <c:v>992</c:v>
                </c:pt>
                <c:pt idx="2782">
                  <c:v>993</c:v>
                </c:pt>
                <c:pt idx="2783">
                  <c:v>994</c:v>
                </c:pt>
                <c:pt idx="2784">
                  <c:v>995</c:v>
                </c:pt>
                <c:pt idx="2785">
                  <c:v>996</c:v>
                </c:pt>
                <c:pt idx="2786">
                  <c:v>997</c:v>
                </c:pt>
                <c:pt idx="2787">
                  <c:v>998</c:v>
                </c:pt>
                <c:pt idx="2788">
                  <c:v>999</c:v>
                </c:pt>
                <c:pt idx="2789">
                  <c:v>1000</c:v>
                </c:pt>
                <c:pt idx="2790">
                  <c:v>1000</c:v>
                </c:pt>
                <c:pt idx="2791">
                  <c:v>1000</c:v>
                </c:pt>
                <c:pt idx="2792">
                  <c:v>1000</c:v>
                </c:pt>
                <c:pt idx="2793">
                  <c:v>1000</c:v>
                </c:pt>
                <c:pt idx="2794">
                  <c:v>1000</c:v>
                </c:pt>
                <c:pt idx="2795">
                  <c:v>1000</c:v>
                </c:pt>
                <c:pt idx="2796">
                  <c:v>1000</c:v>
                </c:pt>
                <c:pt idx="2797">
                  <c:v>1000</c:v>
                </c:pt>
                <c:pt idx="2798">
                  <c:v>1000</c:v>
                </c:pt>
                <c:pt idx="2799">
                  <c:v>1000</c:v>
                </c:pt>
                <c:pt idx="2800">
                  <c:v>1000</c:v>
                </c:pt>
                <c:pt idx="2801">
                  <c:v>1000</c:v>
                </c:pt>
                <c:pt idx="2802">
                  <c:v>1000</c:v>
                </c:pt>
                <c:pt idx="2803">
                  <c:v>1000</c:v>
                </c:pt>
                <c:pt idx="2804">
                  <c:v>1000</c:v>
                </c:pt>
                <c:pt idx="2805">
                  <c:v>1000</c:v>
                </c:pt>
                <c:pt idx="2806">
                  <c:v>1000</c:v>
                </c:pt>
                <c:pt idx="2807">
                  <c:v>1000</c:v>
                </c:pt>
                <c:pt idx="2808">
                  <c:v>1000</c:v>
                </c:pt>
                <c:pt idx="2809">
                  <c:v>1000</c:v>
                </c:pt>
                <c:pt idx="2810">
                  <c:v>1000</c:v>
                </c:pt>
                <c:pt idx="2811">
                  <c:v>1000</c:v>
                </c:pt>
                <c:pt idx="2812">
                  <c:v>1000</c:v>
                </c:pt>
                <c:pt idx="2813">
                  <c:v>1000</c:v>
                </c:pt>
                <c:pt idx="2814">
                  <c:v>1000</c:v>
                </c:pt>
                <c:pt idx="2815">
                  <c:v>1000</c:v>
                </c:pt>
                <c:pt idx="2816">
                  <c:v>1000</c:v>
                </c:pt>
                <c:pt idx="2817">
                  <c:v>1000</c:v>
                </c:pt>
                <c:pt idx="2818">
                  <c:v>1000</c:v>
                </c:pt>
                <c:pt idx="2819">
                  <c:v>1000</c:v>
                </c:pt>
                <c:pt idx="2820">
                  <c:v>1000</c:v>
                </c:pt>
                <c:pt idx="2821">
                  <c:v>1000</c:v>
                </c:pt>
                <c:pt idx="2822">
                  <c:v>1000</c:v>
                </c:pt>
                <c:pt idx="2823">
                  <c:v>1000</c:v>
                </c:pt>
                <c:pt idx="2824">
                  <c:v>1000</c:v>
                </c:pt>
                <c:pt idx="2825">
                  <c:v>1000</c:v>
                </c:pt>
                <c:pt idx="2826">
                  <c:v>1000</c:v>
                </c:pt>
                <c:pt idx="2827">
                  <c:v>1000</c:v>
                </c:pt>
                <c:pt idx="2828">
                  <c:v>1000</c:v>
                </c:pt>
                <c:pt idx="2829">
                  <c:v>1000</c:v>
                </c:pt>
                <c:pt idx="2830">
                  <c:v>1000</c:v>
                </c:pt>
                <c:pt idx="2831">
                  <c:v>1000</c:v>
                </c:pt>
                <c:pt idx="2832">
                  <c:v>1000</c:v>
                </c:pt>
                <c:pt idx="2833">
                  <c:v>1000</c:v>
                </c:pt>
                <c:pt idx="2834">
                  <c:v>1000</c:v>
                </c:pt>
                <c:pt idx="2835">
                  <c:v>1000</c:v>
                </c:pt>
                <c:pt idx="2836">
                  <c:v>1000</c:v>
                </c:pt>
                <c:pt idx="2837">
                  <c:v>1000</c:v>
                </c:pt>
                <c:pt idx="2838">
                  <c:v>1000</c:v>
                </c:pt>
                <c:pt idx="2839">
                  <c:v>1000</c:v>
                </c:pt>
                <c:pt idx="2840">
                  <c:v>1000</c:v>
                </c:pt>
                <c:pt idx="2841">
                  <c:v>1000</c:v>
                </c:pt>
                <c:pt idx="2842">
                  <c:v>1000</c:v>
                </c:pt>
                <c:pt idx="2843">
                  <c:v>1000</c:v>
                </c:pt>
                <c:pt idx="2844">
                  <c:v>1000</c:v>
                </c:pt>
                <c:pt idx="2845">
                  <c:v>1000</c:v>
                </c:pt>
                <c:pt idx="2846">
                  <c:v>1000</c:v>
                </c:pt>
                <c:pt idx="2847">
                  <c:v>1000</c:v>
                </c:pt>
                <c:pt idx="2848">
                  <c:v>1000</c:v>
                </c:pt>
                <c:pt idx="2849">
                  <c:v>1000</c:v>
                </c:pt>
                <c:pt idx="2850">
                  <c:v>1000</c:v>
                </c:pt>
                <c:pt idx="2851">
                  <c:v>1000</c:v>
                </c:pt>
                <c:pt idx="2852">
                  <c:v>1000</c:v>
                </c:pt>
                <c:pt idx="2853">
                  <c:v>1000</c:v>
                </c:pt>
                <c:pt idx="2854">
                  <c:v>1000</c:v>
                </c:pt>
                <c:pt idx="2855">
                  <c:v>1000</c:v>
                </c:pt>
                <c:pt idx="2856">
                  <c:v>1000</c:v>
                </c:pt>
                <c:pt idx="2857">
                  <c:v>1000</c:v>
                </c:pt>
                <c:pt idx="2858">
                  <c:v>1000</c:v>
                </c:pt>
                <c:pt idx="2859">
                  <c:v>1000</c:v>
                </c:pt>
                <c:pt idx="2860">
                  <c:v>1000</c:v>
                </c:pt>
                <c:pt idx="2861">
                  <c:v>1000</c:v>
                </c:pt>
                <c:pt idx="2862">
                  <c:v>1000</c:v>
                </c:pt>
                <c:pt idx="2863">
                  <c:v>1000</c:v>
                </c:pt>
                <c:pt idx="2864">
                  <c:v>1000</c:v>
                </c:pt>
                <c:pt idx="2865">
                  <c:v>1000</c:v>
                </c:pt>
                <c:pt idx="2866">
                  <c:v>1000</c:v>
                </c:pt>
                <c:pt idx="2867">
                  <c:v>1000</c:v>
                </c:pt>
                <c:pt idx="2868">
                  <c:v>1000</c:v>
                </c:pt>
                <c:pt idx="2869">
                  <c:v>1000</c:v>
                </c:pt>
                <c:pt idx="2870">
                  <c:v>1000</c:v>
                </c:pt>
                <c:pt idx="2871">
                  <c:v>1000</c:v>
                </c:pt>
                <c:pt idx="2872">
                  <c:v>1000</c:v>
                </c:pt>
                <c:pt idx="2873">
                  <c:v>1000</c:v>
                </c:pt>
                <c:pt idx="2874">
                  <c:v>1000</c:v>
                </c:pt>
                <c:pt idx="2875">
                  <c:v>1000</c:v>
                </c:pt>
                <c:pt idx="2876">
                  <c:v>1000</c:v>
                </c:pt>
                <c:pt idx="2877">
                  <c:v>1000</c:v>
                </c:pt>
                <c:pt idx="2878">
                  <c:v>1000</c:v>
                </c:pt>
                <c:pt idx="2879">
                  <c:v>1000</c:v>
                </c:pt>
                <c:pt idx="2880">
                  <c:v>1000</c:v>
                </c:pt>
                <c:pt idx="2881">
                  <c:v>1000</c:v>
                </c:pt>
                <c:pt idx="2882">
                  <c:v>1000</c:v>
                </c:pt>
                <c:pt idx="2883">
                  <c:v>1000</c:v>
                </c:pt>
                <c:pt idx="2884">
                  <c:v>1000</c:v>
                </c:pt>
                <c:pt idx="2885">
                  <c:v>1000</c:v>
                </c:pt>
                <c:pt idx="2886">
                  <c:v>1000</c:v>
                </c:pt>
                <c:pt idx="2887">
                  <c:v>1000</c:v>
                </c:pt>
                <c:pt idx="2888">
                  <c:v>1000</c:v>
                </c:pt>
                <c:pt idx="2889">
                  <c:v>1000</c:v>
                </c:pt>
                <c:pt idx="2890">
                  <c:v>1000</c:v>
                </c:pt>
                <c:pt idx="2891">
                  <c:v>1000</c:v>
                </c:pt>
                <c:pt idx="2892">
                  <c:v>1000</c:v>
                </c:pt>
                <c:pt idx="2893">
                  <c:v>1000</c:v>
                </c:pt>
                <c:pt idx="2894">
                  <c:v>1000</c:v>
                </c:pt>
                <c:pt idx="2895">
                  <c:v>1000</c:v>
                </c:pt>
                <c:pt idx="2896">
                  <c:v>1000</c:v>
                </c:pt>
                <c:pt idx="2897">
                  <c:v>1000</c:v>
                </c:pt>
                <c:pt idx="2898">
                  <c:v>1000</c:v>
                </c:pt>
                <c:pt idx="2899">
                  <c:v>1000</c:v>
                </c:pt>
                <c:pt idx="2900">
                  <c:v>1000</c:v>
                </c:pt>
                <c:pt idx="2901">
                  <c:v>1000</c:v>
                </c:pt>
                <c:pt idx="2902">
                  <c:v>1000</c:v>
                </c:pt>
                <c:pt idx="2903">
                  <c:v>1000</c:v>
                </c:pt>
                <c:pt idx="2904">
                  <c:v>1000</c:v>
                </c:pt>
                <c:pt idx="2905">
                  <c:v>1000</c:v>
                </c:pt>
                <c:pt idx="2906">
                  <c:v>1000</c:v>
                </c:pt>
                <c:pt idx="2907">
                  <c:v>1000</c:v>
                </c:pt>
                <c:pt idx="2908">
                  <c:v>1000</c:v>
                </c:pt>
                <c:pt idx="2909">
                  <c:v>1000</c:v>
                </c:pt>
                <c:pt idx="2910">
                  <c:v>1000</c:v>
                </c:pt>
                <c:pt idx="2911">
                  <c:v>1000</c:v>
                </c:pt>
                <c:pt idx="2912">
                  <c:v>1000</c:v>
                </c:pt>
                <c:pt idx="2913">
                  <c:v>1000</c:v>
                </c:pt>
                <c:pt idx="2914">
                  <c:v>1000</c:v>
                </c:pt>
                <c:pt idx="2915">
                  <c:v>1000</c:v>
                </c:pt>
                <c:pt idx="2916">
                  <c:v>1000</c:v>
                </c:pt>
                <c:pt idx="2917">
                  <c:v>1000</c:v>
                </c:pt>
                <c:pt idx="2918">
                  <c:v>1000</c:v>
                </c:pt>
                <c:pt idx="2919">
                  <c:v>1000</c:v>
                </c:pt>
                <c:pt idx="2920">
                  <c:v>1000</c:v>
                </c:pt>
                <c:pt idx="2921">
                  <c:v>1000</c:v>
                </c:pt>
                <c:pt idx="2922">
                  <c:v>1000</c:v>
                </c:pt>
                <c:pt idx="2923">
                  <c:v>1000</c:v>
                </c:pt>
                <c:pt idx="2924">
                  <c:v>1000</c:v>
                </c:pt>
                <c:pt idx="2925">
                  <c:v>1000</c:v>
                </c:pt>
                <c:pt idx="2926">
                  <c:v>1000</c:v>
                </c:pt>
                <c:pt idx="2927">
                  <c:v>1000</c:v>
                </c:pt>
                <c:pt idx="2928">
                  <c:v>1000</c:v>
                </c:pt>
                <c:pt idx="2929">
                  <c:v>1000</c:v>
                </c:pt>
                <c:pt idx="2930">
                  <c:v>1000</c:v>
                </c:pt>
                <c:pt idx="2931">
                  <c:v>1000</c:v>
                </c:pt>
                <c:pt idx="2932">
                  <c:v>1000</c:v>
                </c:pt>
                <c:pt idx="2933">
                  <c:v>1000</c:v>
                </c:pt>
                <c:pt idx="2934">
                  <c:v>1000</c:v>
                </c:pt>
                <c:pt idx="2935">
                  <c:v>1000</c:v>
                </c:pt>
                <c:pt idx="2936">
                  <c:v>1000</c:v>
                </c:pt>
                <c:pt idx="2937">
                  <c:v>1000</c:v>
                </c:pt>
                <c:pt idx="2938">
                  <c:v>1000</c:v>
                </c:pt>
                <c:pt idx="2939">
                  <c:v>1000</c:v>
                </c:pt>
                <c:pt idx="2940">
                  <c:v>1000</c:v>
                </c:pt>
                <c:pt idx="2941">
                  <c:v>1000</c:v>
                </c:pt>
                <c:pt idx="2942">
                  <c:v>1000</c:v>
                </c:pt>
                <c:pt idx="2943">
                  <c:v>1000</c:v>
                </c:pt>
                <c:pt idx="2944">
                  <c:v>1000</c:v>
                </c:pt>
                <c:pt idx="2945">
                  <c:v>1000</c:v>
                </c:pt>
                <c:pt idx="2946">
                  <c:v>1000</c:v>
                </c:pt>
                <c:pt idx="2947">
                  <c:v>1000</c:v>
                </c:pt>
                <c:pt idx="2948">
                  <c:v>1000</c:v>
                </c:pt>
                <c:pt idx="2949">
                  <c:v>1000</c:v>
                </c:pt>
                <c:pt idx="2950">
                  <c:v>1000</c:v>
                </c:pt>
                <c:pt idx="2951">
                  <c:v>1000</c:v>
                </c:pt>
                <c:pt idx="2952">
                  <c:v>1000</c:v>
                </c:pt>
                <c:pt idx="2953">
                  <c:v>1000</c:v>
                </c:pt>
                <c:pt idx="2954">
                  <c:v>1000</c:v>
                </c:pt>
                <c:pt idx="2955">
                  <c:v>1000</c:v>
                </c:pt>
                <c:pt idx="2956">
                  <c:v>1000</c:v>
                </c:pt>
                <c:pt idx="2957">
                  <c:v>1000</c:v>
                </c:pt>
                <c:pt idx="2958">
                  <c:v>1000</c:v>
                </c:pt>
                <c:pt idx="2959">
                  <c:v>1000</c:v>
                </c:pt>
                <c:pt idx="2960">
                  <c:v>1000</c:v>
                </c:pt>
                <c:pt idx="2961">
                  <c:v>1000</c:v>
                </c:pt>
                <c:pt idx="2962">
                  <c:v>1000</c:v>
                </c:pt>
                <c:pt idx="2963">
                  <c:v>1000</c:v>
                </c:pt>
                <c:pt idx="2964">
                  <c:v>1000</c:v>
                </c:pt>
                <c:pt idx="2965">
                  <c:v>1000</c:v>
                </c:pt>
                <c:pt idx="2966">
                  <c:v>1000</c:v>
                </c:pt>
                <c:pt idx="2967">
                  <c:v>1000</c:v>
                </c:pt>
                <c:pt idx="2968">
                  <c:v>1000</c:v>
                </c:pt>
                <c:pt idx="2969">
                  <c:v>1000</c:v>
                </c:pt>
                <c:pt idx="2970">
                  <c:v>1000</c:v>
                </c:pt>
                <c:pt idx="2971">
                  <c:v>1000</c:v>
                </c:pt>
                <c:pt idx="2972">
                  <c:v>1000</c:v>
                </c:pt>
                <c:pt idx="2973">
                  <c:v>1000</c:v>
                </c:pt>
                <c:pt idx="2974">
                  <c:v>1000</c:v>
                </c:pt>
                <c:pt idx="2975">
                  <c:v>1000</c:v>
                </c:pt>
                <c:pt idx="2976">
                  <c:v>1000</c:v>
                </c:pt>
                <c:pt idx="2977">
                  <c:v>1000</c:v>
                </c:pt>
                <c:pt idx="2978">
                  <c:v>1000</c:v>
                </c:pt>
                <c:pt idx="2979">
                  <c:v>1000</c:v>
                </c:pt>
                <c:pt idx="2980">
                  <c:v>1000</c:v>
                </c:pt>
                <c:pt idx="2981">
                  <c:v>1000</c:v>
                </c:pt>
                <c:pt idx="2982">
                  <c:v>1000</c:v>
                </c:pt>
                <c:pt idx="2983">
                  <c:v>1000</c:v>
                </c:pt>
                <c:pt idx="2984">
                  <c:v>1000</c:v>
                </c:pt>
                <c:pt idx="2985">
                  <c:v>1000</c:v>
                </c:pt>
                <c:pt idx="2986">
                  <c:v>1000</c:v>
                </c:pt>
                <c:pt idx="2987">
                  <c:v>1000</c:v>
                </c:pt>
                <c:pt idx="2988">
                  <c:v>1000</c:v>
                </c:pt>
                <c:pt idx="2989">
                  <c:v>1000</c:v>
                </c:pt>
                <c:pt idx="2990">
                  <c:v>1000</c:v>
                </c:pt>
                <c:pt idx="2991">
                  <c:v>1000</c:v>
                </c:pt>
                <c:pt idx="2992">
                  <c:v>1000</c:v>
                </c:pt>
                <c:pt idx="2993">
                  <c:v>1000</c:v>
                </c:pt>
                <c:pt idx="2994">
                  <c:v>1000</c:v>
                </c:pt>
                <c:pt idx="2995">
                  <c:v>1000</c:v>
                </c:pt>
                <c:pt idx="2996">
                  <c:v>1000</c:v>
                </c:pt>
                <c:pt idx="2997">
                  <c:v>1000</c:v>
                </c:pt>
                <c:pt idx="2998">
                  <c:v>1000</c:v>
                </c:pt>
                <c:pt idx="2999">
                  <c:v>1000</c:v>
                </c:pt>
                <c:pt idx="3000">
                  <c:v>1000</c:v>
                </c:pt>
                <c:pt idx="3001">
                  <c:v>1000</c:v>
                </c:pt>
                <c:pt idx="3002">
                  <c:v>1000</c:v>
                </c:pt>
                <c:pt idx="3003">
                  <c:v>1000</c:v>
                </c:pt>
                <c:pt idx="3004">
                  <c:v>1000</c:v>
                </c:pt>
                <c:pt idx="3005">
                  <c:v>1000</c:v>
                </c:pt>
                <c:pt idx="3006">
                  <c:v>1000</c:v>
                </c:pt>
                <c:pt idx="3007">
                  <c:v>1000</c:v>
                </c:pt>
                <c:pt idx="3008">
                  <c:v>1000</c:v>
                </c:pt>
                <c:pt idx="3009">
                  <c:v>1000</c:v>
                </c:pt>
                <c:pt idx="3010">
                  <c:v>1000</c:v>
                </c:pt>
                <c:pt idx="3011">
                  <c:v>1000</c:v>
                </c:pt>
                <c:pt idx="3012">
                  <c:v>1000</c:v>
                </c:pt>
                <c:pt idx="3013">
                  <c:v>1000</c:v>
                </c:pt>
                <c:pt idx="3014">
                  <c:v>1000</c:v>
                </c:pt>
                <c:pt idx="3015">
                  <c:v>1000</c:v>
                </c:pt>
                <c:pt idx="3016">
                  <c:v>1000</c:v>
                </c:pt>
                <c:pt idx="3017">
                  <c:v>1000</c:v>
                </c:pt>
                <c:pt idx="3018">
                  <c:v>1000</c:v>
                </c:pt>
                <c:pt idx="3019">
                  <c:v>1000</c:v>
                </c:pt>
                <c:pt idx="3020">
                  <c:v>1000</c:v>
                </c:pt>
                <c:pt idx="3021">
                  <c:v>1000</c:v>
                </c:pt>
                <c:pt idx="3022">
                  <c:v>1000</c:v>
                </c:pt>
                <c:pt idx="3023">
                  <c:v>1000</c:v>
                </c:pt>
                <c:pt idx="3024">
                  <c:v>1000</c:v>
                </c:pt>
                <c:pt idx="3025">
                  <c:v>1000</c:v>
                </c:pt>
                <c:pt idx="3026">
                  <c:v>1000</c:v>
                </c:pt>
                <c:pt idx="3027">
                  <c:v>1000</c:v>
                </c:pt>
                <c:pt idx="3028">
                  <c:v>1000</c:v>
                </c:pt>
                <c:pt idx="3029">
                  <c:v>1000</c:v>
                </c:pt>
                <c:pt idx="3030">
                  <c:v>1000</c:v>
                </c:pt>
                <c:pt idx="3031">
                  <c:v>1000</c:v>
                </c:pt>
                <c:pt idx="3032">
                  <c:v>1000</c:v>
                </c:pt>
                <c:pt idx="3033">
                  <c:v>1000</c:v>
                </c:pt>
                <c:pt idx="3034">
                  <c:v>1000</c:v>
                </c:pt>
                <c:pt idx="3035">
                  <c:v>1000</c:v>
                </c:pt>
                <c:pt idx="3036">
                  <c:v>1000</c:v>
                </c:pt>
                <c:pt idx="3037">
                  <c:v>1000</c:v>
                </c:pt>
                <c:pt idx="3038">
                  <c:v>1000</c:v>
                </c:pt>
                <c:pt idx="3039">
                  <c:v>1000</c:v>
                </c:pt>
                <c:pt idx="3040">
                  <c:v>1000</c:v>
                </c:pt>
                <c:pt idx="3041">
                  <c:v>1000</c:v>
                </c:pt>
                <c:pt idx="3042">
                  <c:v>1000</c:v>
                </c:pt>
                <c:pt idx="3043">
                  <c:v>1000</c:v>
                </c:pt>
                <c:pt idx="3044">
                  <c:v>1000</c:v>
                </c:pt>
                <c:pt idx="3045">
                  <c:v>1000</c:v>
                </c:pt>
                <c:pt idx="3046">
                  <c:v>1000</c:v>
                </c:pt>
                <c:pt idx="3047">
                  <c:v>1000</c:v>
                </c:pt>
                <c:pt idx="3048">
                  <c:v>1000</c:v>
                </c:pt>
                <c:pt idx="3049">
                  <c:v>1000</c:v>
                </c:pt>
                <c:pt idx="3050">
                  <c:v>1000</c:v>
                </c:pt>
                <c:pt idx="3051">
                  <c:v>1000</c:v>
                </c:pt>
                <c:pt idx="3052">
                  <c:v>1000</c:v>
                </c:pt>
                <c:pt idx="3053">
                  <c:v>1000</c:v>
                </c:pt>
                <c:pt idx="3054">
                  <c:v>1000</c:v>
                </c:pt>
                <c:pt idx="3055">
                  <c:v>1000</c:v>
                </c:pt>
                <c:pt idx="3056">
                  <c:v>1000</c:v>
                </c:pt>
                <c:pt idx="3057">
                  <c:v>1000</c:v>
                </c:pt>
                <c:pt idx="3058">
                  <c:v>1000</c:v>
                </c:pt>
                <c:pt idx="3059">
                  <c:v>1000</c:v>
                </c:pt>
                <c:pt idx="3060">
                  <c:v>1000</c:v>
                </c:pt>
                <c:pt idx="3061">
                  <c:v>1000</c:v>
                </c:pt>
                <c:pt idx="3062">
                  <c:v>1000</c:v>
                </c:pt>
                <c:pt idx="3063">
                  <c:v>1000</c:v>
                </c:pt>
                <c:pt idx="3064">
                  <c:v>1000</c:v>
                </c:pt>
                <c:pt idx="3065">
                  <c:v>1000</c:v>
                </c:pt>
                <c:pt idx="3066">
                  <c:v>1000</c:v>
                </c:pt>
                <c:pt idx="3067">
                  <c:v>1000</c:v>
                </c:pt>
                <c:pt idx="3068">
                  <c:v>1000</c:v>
                </c:pt>
                <c:pt idx="3069">
                  <c:v>1000</c:v>
                </c:pt>
                <c:pt idx="3070">
                  <c:v>1000</c:v>
                </c:pt>
                <c:pt idx="3071">
                  <c:v>1000</c:v>
                </c:pt>
                <c:pt idx="3072">
                  <c:v>1000</c:v>
                </c:pt>
                <c:pt idx="3073">
                  <c:v>1000</c:v>
                </c:pt>
                <c:pt idx="3074">
                  <c:v>1000</c:v>
                </c:pt>
                <c:pt idx="3075">
                  <c:v>1000</c:v>
                </c:pt>
                <c:pt idx="3076">
                  <c:v>1000</c:v>
                </c:pt>
                <c:pt idx="3077">
                  <c:v>1000</c:v>
                </c:pt>
                <c:pt idx="3078">
                  <c:v>1000</c:v>
                </c:pt>
                <c:pt idx="3079">
                  <c:v>1000</c:v>
                </c:pt>
                <c:pt idx="3080">
                  <c:v>1000</c:v>
                </c:pt>
                <c:pt idx="3081">
                  <c:v>1000</c:v>
                </c:pt>
                <c:pt idx="3082">
                  <c:v>1000</c:v>
                </c:pt>
                <c:pt idx="3083">
                  <c:v>1000</c:v>
                </c:pt>
                <c:pt idx="3084">
                  <c:v>1000</c:v>
                </c:pt>
                <c:pt idx="3085">
                  <c:v>1000</c:v>
                </c:pt>
                <c:pt idx="3086">
                  <c:v>1000</c:v>
                </c:pt>
                <c:pt idx="3087">
                  <c:v>1000</c:v>
                </c:pt>
                <c:pt idx="3088">
                  <c:v>1000</c:v>
                </c:pt>
                <c:pt idx="3089">
                  <c:v>1001</c:v>
                </c:pt>
                <c:pt idx="3090">
                  <c:v>1002</c:v>
                </c:pt>
                <c:pt idx="3091">
                  <c:v>1003</c:v>
                </c:pt>
                <c:pt idx="3092">
                  <c:v>1004</c:v>
                </c:pt>
                <c:pt idx="3093">
                  <c:v>1005</c:v>
                </c:pt>
                <c:pt idx="3094">
                  <c:v>1006</c:v>
                </c:pt>
                <c:pt idx="3095">
                  <c:v>1007</c:v>
                </c:pt>
                <c:pt idx="3096">
                  <c:v>1008</c:v>
                </c:pt>
                <c:pt idx="3097">
                  <c:v>1009</c:v>
                </c:pt>
                <c:pt idx="3098">
                  <c:v>1010</c:v>
                </c:pt>
                <c:pt idx="3099">
                  <c:v>1011</c:v>
                </c:pt>
                <c:pt idx="3100">
                  <c:v>1012</c:v>
                </c:pt>
                <c:pt idx="3101">
                  <c:v>1013</c:v>
                </c:pt>
                <c:pt idx="3102">
                  <c:v>1014</c:v>
                </c:pt>
                <c:pt idx="3103">
                  <c:v>1015</c:v>
                </c:pt>
                <c:pt idx="3104">
                  <c:v>1016</c:v>
                </c:pt>
                <c:pt idx="3105">
                  <c:v>1017</c:v>
                </c:pt>
                <c:pt idx="3106">
                  <c:v>1018</c:v>
                </c:pt>
                <c:pt idx="3107">
                  <c:v>1019</c:v>
                </c:pt>
                <c:pt idx="3108">
                  <c:v>1020</c:v>
                </c:pt>
                <c:pt idx="3109">
                  <c:v>1021</c:v>
                </c:pt>
                <c:pt idx="3110">
                  <c:v>1022</c:v>
                </c:pt>
                <c:pt idx="3111">
                  <c:v>1023</c:v>
                </c:pt>
                <c:pt idx="3112">
                  <c:v>1024</c:v>
                </c:pt>
                <c:pt idx="3113">
                  <c:v>1025</c:v>
                </c:pt>
                <c:pt idx="3114">
                  <c:v>1026</c:v>
                </c:pt>
                <c:pt idx="3115">
                  <c:v>1027</c:v>
                </c:pt>
                <c:pt idx="3116">
                  <c:v>1028</c:v>
                </c:pt>
                <c:pt idx="3117">
                  <c:v>1029</c:v>
                </c:pt>
                <c:pt idx="3118">
                  <c:v>1030</c:v>
                </c:pt>
                <c:pt idx="3119">
                  <c:v>1031</c:v>
                </c:pt>
                <c:pt idx="3120">
                  <c:v>1032</c:v>
                </c:pt>
                <c:pt idx="3121">
                  <c:v>1033</c:v>
                </c:pt>
                <c:pt idx="3122">
                  <c:v>1034</c:v>
                </c:pt>
                <c:pt idx="3123">
                  <c:v>1035</c:v>
                </c:pt>
                <c:pt idx="3124">
                  <c:v>1036</c:v>
                </c:pt>
                <c:pt idx="3125">
                  <c:v>1037</c:v>
                </c:pt>
                <c:pt idx="3126">
                  <c:v>1038</c:v>
                </c:pt>
                <c:pt idx="3127">
                  <c:v>1039</c:v>
                </c:pt>
                <c:pt idx="3128">
                  <c:v>1040</c:v>
                </c:pt>
                <c:pt idx="3129">
                  <c:v>1041</c:v>
                </c:pt>
                <c:pt idx="3130">
                  <c:v>1042</c:v>
                </c:pt>
                <c:pt idx="3131">
                  <c:v>1043</c:v>
                </c:pt>
                <c:pt idx="3132">
                  <c:v>1044</c:v>
                </c:pt>
                <c:pt idx="3133">
                  <c:v>1045</c:v>
                </c:pt>
                <c:pt idx="3134">
                  <c:v>1046</c:v>
                </c:pt>
                <c:pt idx="3135">
                  <c:v>1047</c:v>
                </c:pt>
                <c:pt idx="3136">
                  <c:v>1048</c:v>
                </c:pt>
                <c:pt idx="3137">
                  <c:v>1049</c:v>
                </c:pt>
                <c:pt idx="3138">
                  <c:v>1050</c:v>
                </c:pt>
                <c:pt idx="3139">
                  <c:v>1051</c:v>
                </c:pt>
                <c:pt idx="3140">
                  <c:v>1052</c:v>
                </c:pt>
                <c:pt idx="3141">
                  <c:v>1053</c:v>
                </c:pt>
                <c:pt idx="3142">
                  <c:v>1054</c:v>
                </c:pt>
                <c:pt idx="3143">
                  <c:v>1055</c:v>
                </c:pt>
                <c:pt idx="3144">
                  <c:v>1056</c:v>
                </c:pt>
                <c:pt idx="3145">
                  <c:v>1057</c:v>
                </c:pt>
                <c:pt idx="3146">
                  <c:v>1058</c:v>
                </c:pt>
                <c:pt idx="3147">
                  <c:v>1059</c:v>
                </c:pt>
                <c:pt idx="3148">
                  <c:v>1060</c:v>
                </c:pt>
                <c:pt idx="3149">
                  <c:v>1061</c:v>
                </c:pt>
                <c:pt idx="3150">
                  <c:v>1062</c:v>
                </c:pt>
                <c:pt idx="3151">
                  <c:v>1063</c:v>
                </c:pt>
                <c:pt idx="3152">
                  <c:v>1064</c:v>
                </c:pt>
                <c:pt idx="3153">
                  <c:v>1065</c:v>
                </c:pt>
                <c:pt idx="3154">
                  <c:v>1066</c:v>
                </c:pt>
                <c:pt idx="3155">
                  <c:v>1067</c:v>
                </c:pt>
                <c:pt idx="3156">
                  <c:v>1068</c:v>
                </c:pt>
                <c:pt idx="3157">
                  <c:v>1069</c:v>
                </c:pt>
                <c:pt idx="3158">
                  <c:v>1070</c:v>
                </c:pt>
                <c:pt idx="3159">
                  <c:v>1071</c:v>
                </c:pt>
                <c:pt idx="3160">
                  <c:v>1072</c:v>
                </c:pt>
                <c:pt idx="3161">
                  <c:v>1073</c:v>
                </c:pt>
                <c:pt idx="3162">
                  <c:v>1074</c:v>
                </c:pt>
                <c:pt idx="3163">
                  <c:v>1075</c:v>
                </c:pt>
                <c:pt idx="3164">
                  <c:v>1076</c:v>
                </c:pt>
                <c:pt idx="3165">
                  <c:v>1077</c:v>
                </c:pt>
                <c:pt idx="3166">
                  <c:v>1078</c:v>
                </c:pt>
                <c:pt idx="3167">
                  <c:v>1079</c:v>
                </c:pt>
                <c:pt idx="3168">
                  <c:v>1080</c:v>
                </c:pt>
                <c:pt idx="3169">
                  <c:v>1081</c:v>
                </c:pt>
                <c:pt idx="3170">
                  <c:v>1082</c:v>
                </c:pt>
                <c:pt idx="3171">
                  <c:v>1083</c:v>
                </c:pt>
                <c:pt idx="3172">
                  <c:v>1084</c:v>
                </c:pt>
                <c:pt idx="3173">
                  <c:v>1085</c:v>
                </c:pt>
                <c:pt idx="3174">
                  <c:v>1086</c:v>
                </c:pt>
                <c:pt idx="3175">
                  <c:v>1087</c:v>
                </c:pt>
                <c:pt idx="3176">
                  <c:v>1088</c:v>
                </c:pt>
                <c:pt idx="3177">
                  <c:v>1089</c:v>
                </c:pt>
                <c:pt idx="3178">
                  <c:v>1090</c:v>
                </c:pt>
                <c:pt idx="3179">
                  <c:v>1091</c:v>
                </c:pt>
                <c:pt idx="3180">
                  <c:v>1092</c:v>
                </c:pt>
                <c:pt idx="3181">
                  <c:v>1093</c:v>
                </c:pt>
                <c:pt idx="3182">
                  <c:v>1094</c:v>
                </c:pt>
                <c:pt idx="3183">
                  <c:v>1095</c:v>
                </c:pt>
                <c:pt idx="3184">
                  <c:v>1096</c:v>
                </c:pt>
                <c:pt idx="3185">
                  <c:v>1097</c:v>
                </c:pt>
                <c:pt idx="3186">
                  <c:v>1098</c:v>
                </c:pt>
                <c:pt idx="3187">
                  <c:v>1099</c:v>
                </c:pt>
                <c:pt idx="3188">
                  <c:v>1100</c:v>
                </c:pt>
                <c:pt idx="3189">
                  <c:v>1100</c:v>
                </c:pt>
                <c:pt idx="3190">
                  <c:v>1100</c:v>
                </c:pt>
                <c:pt idx="3191">
                  <c:v>1100</c:v>
                </c:pt>
                <c:pt idx="3192">
                  <c:v>1100</c:v>
                </c:pt>
                <c:pt idx="3193">
                  <c:v>1100</c:v>
                </c:pt>
                <c:pt idx="3194">
                  <c:v>1100</c:v>
                </c:pt>
                <c:pt idx="3195">
                  <c:v>1100</c:v>
                </c:pt>
                <c:pt idx="3196">
                  <c:v>1100</c:v>
                </c:pt>
                <c:pt idx="3197">
                  <c:v>1100</c:v>
                </c:pt>
                <c:pt idx="3198">
                  <c:v>1100</c:v>
                </c:pt>
                <c:pt idx="3199">
                  <c:v>1100</c:v>
                </c:pt>
                <c:pt idx="3200">
                  <c:v>1100</c:v>
                </c:pt>
                <c:pt idx="3201">
                  <c:v>1100</c:v>
                </c:pt>
                <c:pt idx="3202">
                  <c:v>1100</c:v>
                </c:pt>
                <c:pt idx="3203">
                  <c:v>1100</c:v>
                </c:pt>
                <c:pt idx="3204">
                  <c:v>1100</c:v>
                </c:pt>
                <c:pt idx="3205">
                  <c:v>1100</c:v>
                </c:pt>
                <c:pt idx="3206">
                  <c:v>1100</c:v>
                </c:pt>
                <c:pt idx="3207">
                  <c:v>1100</c:v>
                </c:pt>
                <c:pt idx="3208">
                  <c:v>1100</c:v>
                </c:pt>
                <c:pt idx="3209">
                  <c:v>1100</c:v>
                </c:pt>
                <c:pt idx="3210">
                  <c:v>1100</c:v>
                </c:pt>
                <c:pt idx="3211">
                  <c:v>1100</c:v>
                </c:pt>
                <c:pt idx="3212">
                  <c:v>1100</c:v>
                </c:pt>
                <c:pt idx="3213">
                  <c:v>1100</c:v>
                </c:pt>
                <c:pt idx="3214">
                  <c:v>1100</c:v>
                </c:pt>
                <c:pt idx="3215">
                  <c:v>1100</c:v>
                </c:pt>
                <c:pt idx="3216">
                  <c:v>1100</c:v>
                </c:pt>
                <c:pt idx="3217">
                  <c:v>1100</c:v>
                </c:pt>
                <c:pt idx="3218">
                  <c:v>1100</c:v>
                </c:pt>
                <c:pt idx="3219">
                  <c:v>1100</c:v>
                </c:pt>
                <c:pt idx="3220">
                  <c:v>1100</c:v>
                </c:pt>
                <c:pt idx="3221">
                  <c:v>1100</c:v>
                </c:pt>
                <c:pt idx="3222">
                  <c:v>1100</c:v>
                </c:pt>
                <c:pt idx="3223">
                  <c:v>1100</c:v>
                </c:pt>
                <c:pt idx="3224">
                  <c:v>1100</c:v>
                </c:pt>
                <c:pt idx="3225">
                  <c:v>1100</c:v>
                </c:pt>
                <c:pt idx="3226">
                  <c:v>1100</c:v>
                </c:pt>
                <c:pt idx="3227">
                  <c:v>1100</c:v>
                </c:pt>
                <c:pt idx="3228">
                  <c:v>1100</c:v>
                </c:pt>
                <c:pt idx="3229">
                  <c:v>1100</c:v>
                </c:pt>
                <c:pt idx="3230">
                  <c:v>1100</c:v>
                </c:pt>
                <c:pt idx="3231">
                  <c:v>1100</c:v>
                </c:pt>
                <c:pt idx="3232">
                  <c:v>1100</c:v>
                </c:pt>
                <c:pt idx="3233">
                  <c:v>1100</c:v>
                </c:pt>
                <c:pt idx="3234">
                  <c:v>1100</c:v>
                </c:pt>
                <c:pt idx="3235">
                  <c:v>1100</c:v>
                </c:pt>
                <c:pt idx="3236">
                  <c:v>1100</c:v>
                </c:pt>
                <c:pt idx="3237">
                  <c:v>1100</c:v>
                </c:pt>
                <c:pt idx="3238">
                  <c:v>1100</c:v>
                </c:pt>
                <c:pt idx="3239">
                  <c:v>1100</c:v>
                </c:pt>
                <c:pt idx="3240">
                  <c:v>1100</c:v>
                </c:pt>
                <c:pt idx="3241">
                  <c:v>1100</c:v>
                </c:pt>
                <c:pt idx="3242">
                  <c:v>1100</c:v>
                </c:pt>
                <c:pt idx="3243">
                  <c:v>1100</c:v>
                </c:pt>
                <c:pt idx="3244">
                  <c:v>1100</c:v>
                </c:pt>
                <c:pt idx="3245">
                  <c:v>1100</c:v>
                </c:pt>
                <c:pt idx="3246">
                  <c:v>1100</c:v>
                </c:pt>
                <c:pt idx="3247">
                  <c:v>1100</c:v>
                </c:pt>
                <c:pt idx="3248">
                  <c:v>1100</c:v>
                </c:pt>
                <c:pt idx="3249">
                  <c:v>1100</c:v>
                </c:pt>
                <c:pt idx="3250">
                  <c:v>1100</c:v>
                </c:pt>
                <c:pt idx="3251">
                  <c:v>1100</c:v>
                </c:pt>
                <c:pt idx="3252">
                  <c:v>1100</c:v>
                </c:pt>
                <c:pt idx="3253">
                  <c:v>1100</c:v>
                </c:pt>
                <c:pt idx="3254">
                  <c:v>1100</c:v>
                </c:pt>
                <c:pt idx="3255">
                  <c:v>1100</c:v>
                </c:pt>
                <c:pt idx="3256">
                  <c:v>1100</c:v>
                </c:pt>
                <c:pt idx="3257">
                  <c:v>1100</c:v>
                </c:pt>
                <c:pt idx="3258">
                  <c:v>1100</c:v>
                </c:pt>
                <c:pt idx="3259">
                  <c:v>1100</c:v>
                </c:pt>
                <c:pt idx="3260">
                  <c:v>1100</c:v>
                </c:pt>
                <c:pt idx="3261">
                  <c:v>1100</c:v>
                </c:pt>
                <c:pt idx="3262">
                  <c:v>1100</c:v>
                </c:pt>
                <c:pt idx="3263">
                  <c:v>1100</c:v>
                </c:pt>
                <c:pt idx="3264">
                  <c:v>1100</c:v>
                </c:pt>
                <c:pt idx="3265">
                  <c:v>1100</c:v>
                </c:pt>
                <c:pt idx="3266">
                  <c:v>1100</c:v>
                </c:pt>
                <c:pt idx="3267">
                  <c:v>1100</c:v>
                </c:pt>
                <c:pt idx="3268">
                  <c:v>1100</c:v>
                </c:pt>
                <c:pt idx="3269">
                  <c:v>1100</c:v>
                </c:pt>
                <c:pt idx="3270">
                  <c:v>1100</c:v>
                </c:pt>
                <c:pt idx="3271">
                  <c:v>1100</c:v>
                </c:pt>
                <c:pt idx="3272">
                  <c:v>1100</c:v>
                </c:pt>
                <c:pt idx="3273">
                  <c:v>1100</c:v>
                </c:pt>
                <c:pt idx="3274">
                  <c:v>1100</c:v>
                </c:pt>
                <c:pt idx="3275">
                  <c:v>1100</c:v>
                </c:pt>
                <c:pt idx="3276">
                  <c:v>1100</c:v>
                </c:pt>
                <c:pt idx="3277">
                  <c:v>1100</c:v>
                </c:pt>
                <c:pt idx="3278">
                  <c:v>1100</c:v>
                </c:pt>
                <c:pt idx="3279">
                  <c:v>1100</c:v>
                </c:pt>
                <c:pt idx="3280">
                  <c:v>1100</c:v>
                </c:pt>
                <c:pt idx="3281">
                  <c:v>1100</c:v>
                </c:pt>
                <c:pt idx="3282">
                  <c:v>1100</c:v>
                </c:pt>
                <c:pt idx="3283">
                  <c:v>1100</c:v>
                </c:pt>
                <c:pt idx="3284">
                  <c:v>1100</c:v>
                </c:pt>
                <c:pt idx="3285">
                  <c:v>1100</c:v>
                </c:pt>
                <c:pt idx="3286">
                  <c:v>1100</c:v>
                </c:pt>
                <c:pt idx="3287">
                  <c:v>1100</c:v>
                </c:pt>
                <c:pt idx="3288">
                  <c:v>1100</c:v>
                </c:pt>
                <c:pt idx="3289">
                  <c:v>1100</c:v>
                </c:pt>
                <c:pt idx="3290">
                  <c:v>1100</c:v>
                </c:pt>
                <c:pt idx="3291">
                  <c:v>1100</c:v>
                </c:pt>
                <c:pt idx="3292">
                  <c:v>1100</c:v>
                </c:pt>
                <c:pt idx="3293">
                  <c:v>1100</c:v>
                </c:pt>
                <c:pt idx="3294">
                  <c:v>1100</c:v>
                </c:pt>
                <c:pt idx="3295">
                  <c:v>1100</c:v>
                </c:pt>
                <c:pt idx="3296">
                  <c:v>1100</c:v>
                </c:pt>
                <c:pt idx="3297">
                  <c:v>1100</c:v>
                </c:pt>
                <c:pt idx="3298">
                  <c:v>1100</c:v>
                </c:pt>
                <c:pt idx="3299">
                  <c:v>1100</c:v>
                </c:pt>
                <c:pt idx="3300">
                  <c:v>1100</c:v>
                </c:pt>
                <c:pt idx="3301">
                  <c:v>1100</c:v>
                </c:pt>
                <c:pt idx="3302">
                  <c:v>1100</c:v>
                </c:pt>
                <c:pt idx="3303">
                  <c:v>1100</c:v>
                </c:pt>
                <c:pt idx="3304">
                  <c:v>1100</c:v>
                </c:pt>
                <c:pt idx="3305">
                  <c:v>1100</c:v>
                </c:pt>
                <c:pt idx="3306">
                  <c:v>1100</c:v>
                </c:pt>
                <c:pt idx="3307">
                  <c:v>1100</c:v>
                </c:pt>
                <c:pt idx="3308">
                  <c:v>1100</c:v>
                </c:pt>
                <c:pt idx="3309">
                  <c:v>1100</c:v>
                </c:pt>
                <c:pt idx="3310">
                  <c:v>1100</c:v>
                </c:pt>
                <c:pt idx="3311">
                  <c:v>1100</c:v>
                </c:pt>
                <c:pt idx="3312">
                  <c:v>1100</c:v>
                </c:pt>
                <c:pt idx="3313">
                  <c:v>1100</c:v>
                </c:pt>
                <c:pt idx="3314">
                  <c:v>1100</c:v>
                </c:pt>
                <c:pt idx="3315">
                  <c:v>1100</c:v>
                </c:pt>
                <c:pt idx="3316">
                  <c:v>1100</c:v>
                </c:pt>
                <c:pt idx="3317">
                  <c:v>1100</c:v>
                </c:pt>
                <c:pt idx="3318">
                  <c:v>1100</c:v>
                </c:pt>
                <c:pt idx="3319">
                  <c:v>1100</c:v>
                </c:pt>
                <c:pt idx="3320">
                  <c:v>1100</c:v>
                </c:pt>
                <c:pt idx="3321">
                  <c:v>1100</c:v>
                </c:pt>
                <c:pt idx="3322">
                  <c:v>1100</c:v>
                </c:pt>
                <c:pt idx="3323">
                  <c:v>1100</c:v>
                </c:pt>
                <c:pt idx="3324">
                  <c:v>1100</c:v>
                </c:pt>
                <c:pt idx="3325">
                  <c:v>1100</c:v>
                </c:pt>
                <c:pt idx="3326">
                  <c:v>1100</c:v>
                </c:pt>
                <c:pt idx="3327">
                  <c:v>1100</c:v>
                </c:pt>
                <c:pt idx="3328">
                  <c:v>1100</c:v>
                </c:pt>
                <c:pt idx="3329">
                  <c:v>1100</c:v>
                </c:pt>
                <c:pt idx="3330">
                  <c:v>1100</c:v>
                </c:pt>
                <c:pt idx="3331">
                  <c:v>1100</c:v>
                </c:pt>
                <c:pt idx="3332">
                  <c:v>1100</c:v>
                </c:pt>
                <c:pt idx="3333">
                  <c:v>1100</c:v>
                </c:pt>
                <c:pt idx="3334">
                  <c:v>1100</c:v>
                </c:pt>
                <c:pt idx="3335">
                  <c:v>1100</c:v>
                </c:pt>
                <c:pt idx="3336">
                  <c:v>1100</c:v>
                </c:pt>
                <c:pt idx="3337">
                  <c:v>1100</c:v>
                </c:pt>
                <c:pt idx="3338">
                  <c:v>1100</c:v>
                </c:pt>
                <c:pt idx="3339">
                  <c:v>1100</c:v>
                </c:pt>
                <c:pt idx="3340">
                  <c:v>1100</c:v>
                </c:pt>
                <c:pt idx="3341">
                  <c:v>1100</c:v>
                </c:pt>
                <c:pt idx="3342">
                  <c:v>1100</c:v>
                </c:pt>
                <c:pt idx="3343">
                  <c:v>1100</c:v>
                </c:pt>
                <c:pt idx="3344">
                  <c:v>1100</c:v>
                </c:pt>
                <c:pt idx="3345">
                  <c:v>1100</c:v>
                </c:pt>
                <c:pt idx="3346">
                  <c:v>1100</c:v>
                </c:pt>
                <c:pt idx="3347">
                  <c:v>1100</c:v>
                </c:pt>
                <c:pt idx="3348">
                  <c:v>1100</c:v>
                </c:pt>
                <c:pt idx="3349">
                  <c:v>1100</c:v>
                </c:pt>
                <c:pt idx="3350">
                  <c:v>1100</c:v>
                </c:pt>
                <c:pt idx="3351">
                  <c:v>1100</c:v>
                </c:pt>
                <c:pt idx="3352">
                  <c:v>1100</c:v>
                </c:pt>
                <c:pt idx="3353">
                  <c:v>1100</c:v>
                </c:pt>
                <c:pt idx="3354">
                  <c:v>1100</c:v>
                </c:pt>
                <c:pt idx="3355">
                  <c:v>1100</c:v>
                </c:pt>
                <c:pt idx="3356">
                  <c:v>1100</c:v>
                </c:pt>
                <c:pt idx="3357">
                  <c:v>1100</c:v>
                </c:pt>
                <c:pt idx="3358">
                  <c:v>1100</c:v>
                </c:pt>
                <c:pt idx="3359">
                  <c:v>1100</c:v>
                </c:pt>
                <c:pt idx="3360">
                  <c:v>1100</c:v>
                </c:pt>
                <c:pt idx="3361">
                  <c:v>1100</c:v>
                </c:pt>
                <c:pt idx="3362">
                  <c:v>1100</c:v>
                </c:pt>
                <c:pt idx="3363">
                  <c:v>1100</c:v>
                </c:pt>
                <c:pt idx="3364">
                  <c:v>1100</c:v>
                </c:pt>
                <c:pt idx="3365">
                  <c:v>1100</c:v>
                </c:pt>
                <c:pt idx="3366">
                  <c:v>1100</c:v>
                </c:pt>
                <c:pt idx="3367">
                  <c:v>1100</c:v>
                </c:pt>
                <c:pt idx="3368">
                  <c:v>1100</c:v>
                </c:pt>
                <c:pt idx="3369">
                  <c:v>1100</c:v>
                </c:pt>
                <c:pt idx="3370">
                  <c:v>1100</c:v>
                </c:pt>
                <c:pt idx="3371">
                  <c:v>1100</c:v>
                </c:pt>
                <c:pt idx="3372">
                  <c:v>1100</c:v>
                </c:pt>
                <c:pt idx="3373">
                  <c:v>1100</c:v>
                </c:pt>
                <c:pt idx="3374">
                  <c:v>1100</c:v>
                </c:pt>
                <c:pt idx="3375">
                  <c:v>1100</c:v>
                </c:pt>
                <c:pt idx="3376">
                  <c:v>1100</c:v>
                </c:pt>
                <c:pt idx="3377">
                  <c:v>1100</c:v>
                </c:pt>
                <c:pt idx="3378">
                  <c:v>1100</c:v>
                </c:pt>
                <c:pt idx="3379">
                  <c:v>1100</c:v>
                </c:pt>
                <c:pt idx="3380">
                  <c:v>1100</c:v>
                </c:pt>
                <c:pt idx="3381">
                  <c:v>1100</c:v>
                </c:pt>
                <c:pt idx="3382">
                  <c:v>1100</c:v>
                </c:pt>
                <c:pt idx="3383">
                  <c:v>1100</c:v>
                </c:pt>
                <c:pt idx="3384">
                  <c:v>1100</c:v>
                </c:pt>
                <c:pt idx="3385">
                  <c:v>1100</c:v>
                </c:pt>
                <c:pt idx="3386">
                  <c:v>1100</c:v>
                </c:pt>
                <c:pt idx="3387">
                  <c:v>1100</c:v>
                </c:pt>
                <c:pt idx="3388">
                  <c:v>1100</c:v>
                </c:pt>
                <c:pt idx="3389">
                  <c:v>1100</c:v>
                </c:pt>
                <c:pt idx="3390">
                  <c:v>1100</c:v>
                </c:pt>
                <c:pt idx="3391">
                  <c:v>1100</c:v>
                </c:pt>
                <c:pt idx="3392">
                  <c:v>1100</c:v>
                </c:pt>
                <c:pt idx="3393">
                  <c:v>1100</c:v>
                </c:pt>
                <c:pt idx="3394">
                  <c:v>1100</c:v>
                </c:pt>
                <c:pt idx="3395">
                  <c:v>1100</c:v>
                </c:pt>
                <c:pt idx="3396">
                  <c:v>1100</c:v>
                </c:pt>
                <c:pt idx="3397">
                  <c:v>1100</c:v>
                </c:pt>
                <c:pt idx="3398">
                  <c:v>1100</c:v>
                </c:pt>
                <c:pt idx="3399">
                  <c:v>1100</c:v>
                </c:pt>
                <c:pt idx="3400">
                  <c:v>1100</c:v>
                </c:pt>
                <c:pt idx="3401">
                  <c:v>1100</c:v>
                </c:pt>
                <c:pt idx="3402">
                  <c:v>1100</c:v>
                </c:pt>
                <c:pt idx="3403">
                  <c:v>1100</c:v>
                </c:pt>
                <c:pt idx="3404">
                  <c:v>1100</c:v>
                </c:pt>
                <c:pt idx="3405">
                  <c:v>1100</c:v>
                </c:pt>
                <c:pt idx="3406">
                  <c:v>1100</c:v>
                </c:pt>
                <c:pt idx="3407">
                  <c:v>1100</c:v>
                </c:pt>
                <c:pt idx="3408">
                  <c:v>1100</c:v>
                </c:pt>
                <c:pt idx="3409">
                  <c:v>1100</c:v>
                </c:pt>
                <c:pt idx="3410">
                  <c:v>1100</c:v>
                </c:pt>
                <c:pt idx="3411">
                  <c:v>1100</c:v>
                </c:pt>
                <c:pt idx="3412">
                  <c:v>1100</c:v>
                </c:pt>
                <c:pt idx="3413">
                  <c:v>1100</c:v>
                </c:pt>
                <c:pt idx="3414">
                  <c:v>1100</c:v>
                </c:pt>
                <c:pt idx="3415">
                  <c:v>1100</c:v>
                </c:pt>
                <c:pt idx="3416">
                  <c:v>1100</c:v>
                </c:pt>
                <c:pt idx="3417">
                  <c:v>1100</c:v>
                </c:pt>
                <c:pt idx="3418">
                  <c:v>1100</c:v>
                </c:pt>
                <c:pt idx="3419">
                  <c:v>1100</c:v>
                </c:pt>
                <c:pt idx="3420">
                  <c:v>1100</c:v>
                </c:pt>
                <c:pt idx="3421">
                  <c:v>1100</c:v>
                </c:pt>
                <c:pt idx="3422">
                  <c:v>1100</c:v>
                </c:pt>
                <c:pt idx="3423">
                  <c:v>1100</c:v>
                </c:pt>
                <c:pt idx="3424">
                  <c:v>1100</c:v>
                </c:pt>
                <c:pt idx="3425">
                  <c:v>1100</c:v>
                </c:pt>
                <c:pt idx="3426">
                  <c:v>1100</c:v>
                </c:pt>
                <c:pt idx="3427">
                  <c:v>1100</c:v>
                </c:pt>
                <c:pt idx="3428">
                  <c:v>1100</c:v>
                </c:pt>
                <c:pt idx="3429">
                  <c:v>1100</c:v>
                </c:pt>
                <c:pt idx="3430">
                  <c:v>1100</c:v>
                </c:pt>
                <c:pt idx="3431">
                  <c:v>1100</c:v>
                </c:pt>
                <c:pt idx="3432">
                  <c:v>1100</c:v>
                </c:pt>
                <c:pt idx="3433">
                  <c:v>1100</c:v>
                </c:pt>
                <c:pt idx="3434">
                  <c:v>1100</c:v>
                </c:pt>
                <c:pt idx="3435">
                  <c:v>1100</c:v>
                </c:pt>
                <c:pt idx="3436">
                  <c:v>1100</c:v>
                </c:pt>
                <c:pt idx="3437">
                  <c:v>1100</c:v>
                </c:pt>
                <c:pt idx="3438">
                  <c:v>1100</c:v>
                </c:pt>
                <c:pt idx="3439">
                  <c:v>1100</c:v>
                </c:pt>
                <c:pt idx="3440">
                  <c:v>1100</c:v>
                </c:pt>
                <c:pt idx="3441">
                  <c:v>1100</c:v>
                </c:pt>
                <c:pt idx="3442">
                  <c:v>1100</c:v>
                </c:pt>
                <c:pt idx="3443">
                  <c:v>1100</c:v>
                </c:pt>
                <c:pt idx="3444">
                  <c:v>1100</c:v>
                </c:pt>
                <c:pt idx="3445">
                  <c:v>1100</c:v>
                </c:pt>
                <c:pt idx="3446">
                  <c:v>1100</c:v>
                </c:pt>
                <c:pt idx="3447">
                  <c:v>1100</c:v>
                </c:pt>
                <c:pt idx="3448">
                  <c:v>1100</c:v>
                </c:pt>
                <c:pt idx="3449">
                  <c:v>1100</c:v>
                </c:pt>
                <c:pt idx="3450">
                  <c:v>1100</c:v>
                </c:pt>
                <c:pt idx="3451">
                  <c:v>1100</c:v>
                </c:pt>
                <c:pt idx="3452">
                  <c:v>1100</c:v>
                </c:pt>
                <c:pt idx="3453">
                  <c:v>1100</c:v>
                </c:pt>
                <c:pt idx="3454">
                  <c:v>1100</c:v>
                </c:pt>
                <c:pt idx="3455">
                  <c:v>1100</c:v>
                </c:pt>
                <c:pt idx="3456">
                  <c:v>1100</c:v>
                </c:pt>
                <c:pt idx="3457">
                  <c:v>1100</c:v>
                </c:pt>
                <c:pt idx="3458">
                  <c:v>1100</c:v>
                </c:pt>
                <c:pt idx="3459">
                  <c:v>1100</c:v>
                </c:pt>
                <c:pt idx="3460">
                  <c:v>1100</c:v>
                </c:pt>
                <c:pt idx="3461">
                  <c:v>1100</c:v>
                </c:pt>
                <c:pt idx="3462">
                  <c:v>1100</c:v>
                </c:pt>
                <c:pt idx="3463">
                  <c:v>1100</c:v>
                </c:pt>
                <c:pt idx="3464">
                  <c:v>1100</c:v>
                </c:pt>
                <c:pt idx="3465">
                  <c:v>1100</c:v>
                </c:pt>
                <c:pt idx="3466">
                  <c:v>1100</c:v>
                </c:pt>
                <c:pt idx="3467">
                  <c:v>1100</c:v>
                </c:pt>
                <c:pt idx="3468">
                  <c:v>1100</c:v>
                </c:pt>
                <c:pt idx="3469">
                  <c:v>1100</c:v>
                </c:pt>
                <c:pt idx="3470">
                  <c:v>1100</c:v>
                </c:pt>
                <c:pt idx="3471">
                  <c:v>1100</c:v>
                </c:pt>
                <c:pt idx="3472">
                  <c:v>1100</c:v>
                </c:pt>
                <c:pt idx="3473">
                  <c:v>1100</c:v>
                </c:pt>
                <c:pt idx="3474">
                  <c:v>1100</c:v>
                </c:pt>
                <c:pt idx="3475">
                  <c:v>1100</c:v>
                </c:pt>
                <c:pt idx="3476">
                  <c:v>1100</c:v>
                </c:pt>
                <c:pt idx="3477">
                  <c:v>1100</c:v>
                </c:pt>
                <c:pt idx="3478">
                  <c:v>1100</c:v>
                </c:pt>
                <c:pt idx="3479">
                  <c:v>1100</c:v>
                </c:pt>
                <c:pt idx="3480">
                  <c:v>1100</c:v>
                </c:pt>
                <c:pt idx="3481">
                  <c:v>1100</c:v>
                </c:pt>
                <c:pt idx="3482">
                  <c:v>1100</c:v>
                </c:pt>
                <c:pt idx="3483">
                  <c:v>1100</c:v>
                </c:pt>
                <c:pt idx="3484">
                  <c:v>1100</c:v>
                </c:pt>
                <c:pt idx="3485">
                  <c:v>1100</c:v>
                </c:pt>
                <c:pt idx="3486">
                  <c:v>1100</c:v>
                </c:pt>
                <c:pt idx="3487">
                  <c:v>1100</c:v>
                </c:pt>
                <c:pt idx="3488">
                  <c:v>1100</c:v>
                </c:pt>
                <c:pt idx="3489">
                  <c:v>1101</c:v>
                </c:pt>
                <c:pt idx="3490">
                  <c:v>1102</c:v>
                </c:pt>
                <c:pt idx="3491">
                  <c:v>1103</c:v>
                </c:pt>
                <c:pt idx="3492">
                  <c:v>1104</c:v>
                </c:pt>
                <c:pt idx="3493">
                  <c:v>1105</c:v>
                </c:pt>
                <c:pt idx="3494">
                  <c:v>1106</c:v>
                </c:pt>
                <c:pt idx="3495">
                  <c:v>1107</c:v>
                </c:pt>
                <c:pt idx="3496">
                  <c:v>1108</c:v>
                </c:pt>
                <c:pt idx="3497">
                  <c:v>1109</c:v>
                </c:pt>
                <c:pt idx="3498">
                  <c:v>1110</c:v>
                </c:pt>
                <c:pt idx="3499">
                  <c:v>1111</c:v>
                </c:pt>
                <c:pt idx="3500">
                  <c:v>1112</c:v>
                </c:pt>
                <c:pt idx="3501">
                  <c:v>1113</c:v>
                </c:pt>
                <c:pt idx="3502">
                  <c:v>1114</c:v>
                </c:pt>
                <c:pt idx="3503">
                  <c:v>1115</c:v>
                </c:pt>
                <c:pt idx="3504">
                  <c:v>1116</c:v>
                </c:pt>
                <c:pt idx="3505">
                  <c:v>1117</c:v>
                </c:pt>
                <c:pt idx="3506">
                  <c:v>1118</c:v>
                </c:pt>
                <c:pt idx="3507">
                  <c:v>1119</c:v>
                </c:pt>
                <c:pt idx="3508">
                  <c:v>1120</c:v>
                </c:pt>
                <c:pt idx="3509">
                  <c:v>1121</c:v>
                </c:pt>
                <c:pt idx="3510">
                  <c:v>1122</c:v>
                </c:pt>
                <c:pt idx="3511">
                  <c:v>1123</c:v>
                </c:pt>
                <c:pt idx="3512">
                  <c:v>1124</c:v>
                </c:pt>
                <c:pt idx="3513">
                  <c:v>1125</c:v>
                </c:pt>
                <c:pt idx="3514">
                  <c:v>1126</c:v>
                </c:pt>
                <c:pt idx="3515">
                  <c:v>1127</c:v>
                </c:pt>
                <c:pt idx="3516">
                  <c:v>1128</c:v>
                </c:pt>
                <c:pt idx="3517">
                  <c:v>1129</c:v>
                </c:pt>
                <c:pt idx="3518">
                  <c:v>1130</c:v>
                </c:pt>
                <c:pt idx="3519">
                  <c:v>1131</c:v>
                </c:pt>
                <c:pt idx="3520">
                  <c:v>1132</c:v>
                </c:pt>
                <c:pt idx="3521">
                  <c:v>1133</c:v>
                </c:pt>
                <c:pt idx="3522">
                  <c:v>1134</c:v>
                </c:pt>
                <c:pt idx="3523">
                  <c:v>1135</c:v>
                </c:pt>
                <c:pt idx="3524">
                  <c:v>1136</c:v>
                </c:pt>
                <c:pt idx="3525">
                  <c:v>1137</c:v>
                </c:pt>
                <c:pt idx="3526">
                  <c:v>1138</c:v>
                </c:pt>
                <c:pt idx="3527">
                  <c:v>1139</c:v>
                </c:pt>
                <c:pt idx="3528">
                  <c:v>1140</c:v>
                </c:pt>
                <c:pt idx="3529">
                  <c:v>1141</c:v>
                </c:pt>
                <c:pt idx="3530">
                  <c:v>1142</c:v>
                </c:pt>
                <c:pt idx="3531">
                  <c:v>1143</c:v>
                </c:pt>
                <c:pt idx="3532">
                  <c:v>1144</c:v>
                </c:pt>
                <c:pt idx="3533">
                  <c:v>1145</c:v>
                </c:pt>
                <c:pt idx="3534">
                  <c:v>1146</c:v>
                </c:pt>
                <c:pt idx="3535">
                  <c:v>1147</c:v>
                </c:pt>
                <c:pt idx="3536">
                  <c:v>1148</c:v>
                </c:pt>
                <c:pt idx="3537">
                  <c:v>1149</c:v>
                </c:pt>
                <c:pt idx="3538">
                  <c:v>1150</c:v>
                </c:pt>
                <c:pt idx="3539">
                  <c:v>1151</c:v>
                </c:pt>
                <c:pt idx="3540">
                  <c:v>1152</c:v>
                </c:pt>
                <c:pt idx="3541">
                  <c:v>1153</c:v>
                </c:pt>
                <c:pt idx="3542">
                  <c:v>1154</c:v>
                </c:pt>
                <c:pt idx="3543">
                  <c:v>1155</c:v>
                </c:pt>
                <c:pt idx="3544">
                  <c:v>1156</c:v>
                </c:pt>
                <c:pt idx="3545">
                  <c:v>1157</c:v>
                </c:pt>
                <c:pt idx="3546">
                  <c:v>1158</c:v>
                </c:pt>
                <c:pt idx="3547">
                  <c:v>1159</c:v>
                </c:pt>
                <c:pt idx="3548">
                  <c:v>1160</c:v>
                </c:pt>
                <c:pt idx="3549">
                  <c:v>1161</c:v>
                </c:pt>
                <c:pt idx="3550">
                  <c:v>1162</c:v>
                </c:pt>
                <c:pt idx="3551">
                  <c:v>1163</c:v>
                </c:pt>
                <c:pt idx="3552">
                  <c:v>1164</c:v>
                </c:pt>
                <c:pt idx="3553">
                  <c:v>1165</c:v>
                </c:pt>
                <c:pt idx="3554">
                  <c:v>1166</c:v>
                </c:pt>
                <c:pt idx="3555">
                  <c:v>1167</c:v>
                </c:pt>
                <c:pt idx="3556">
                  <c:v>1168</c:v>
                </c:pt>
                <c:pt idx="3557">
                  <c:v>1169</c:v>
                </c:pt>
                <c:pt idx="3558">
                  <c:v>1170</c:v>
                </c:pt>
                <c:pt idx="3559">
                  <c:v>1171</c:v>
                </c:pt>
                <c:pt idx="3560">
                  <c:v>1172</c:v>
                </c:pt>
                <c:pt idx="3561">
                  <c:v>1173</c:v>
                </c:pt>
                <c:pt idx="3562">
                  <c:v>1174</c:v>
                </c:pt>
                <c:pt idx="3563">
                  <c:v>1175</c:v>
                </c:pt>
                <c:pt idx="3564">
                  <c:v>1176</c:v>
                </c:pt>
                <c:pt idx="3565">
                  <c:v>1177</c:v>
                </c:pt>
                <c:pt idx="3566">
                  <c:v>1178</c:v>
                </c:pt>
                <c:pt idx="3567">
                  <c:v>1179</c:v>
                </c:pt>
                <c:pt idx="3568">
                  <c:v>1180</c:v>
                </c:pt>
                <c:pt idx="3569">
                  <c:v>1181</c:v>
                </c:pt>
                <c:pt idx="3570">
                  <c:v>1182</c:v>
                </c:pt>
                <c:pt idx="3571">
                  <c:v>1183</c:v>
                </c:pt>
                <c:pt idx="3572">
                  <c:v>1184</c:v>
                </c:pt>
                <c:pt idx="3573">
                  <c:v>1185</c:v>
                </c:pt>
                <c:pt idx="3574">
                  <c:v>1186</c:v>
                </c:pt>
                <c:pt idx="3575">
                  <c:v>1187</c:v>
                </c:pt>
                <c:pt idx="3576">
                  <c:v>1188</c:v>
                </c:pt>
                <c:pt idx="3577">
                  <c:v>1189</c:v>
                </c:pt>
                <c:pt idx="3578">
                  <c:v>1190</c:v>
                </c:pt>
                <c:pt idx="3579">
                  <c:v>1191</c:v>
                </c:pt>
                <c:pt idx="3580">
                  <c:v>1192</c:v>
                </c:pt>
                <c:pt idx="3581">
                  <c:v>1193</c:v>
                </c:pt>
                <c:pt idx="3582">
                  <c:v>1194</c:v>
                </c:pt>
                <c:pt idx="3583">
                  <c:v>1195</c:v>
                </c:pt>
                <c:pt idx="3584">
                  <c:v>1196</c:v>
                </c:pt>
                <c:pt idx="3585">
                  <c:v>1197</c:v>
                </c:pt>
                <c:pt idx="3586">
                  <c:v>1198</c:v>
                </c:pt>
                <c:pt idx="3587">
                  <c:v>1199</c:v>
                </c:pt>
                <c:pt idx="3588">
                  <c:v>1200</c:v>
                </c:pt>
                <c:pt idx="3589">
                  <c:v>1200</c:v>
                </c:pt>
                <c:pt idx="3590">
                  <c:v>1200</c:v>
                </c:pt>
                <c:pt idx="3591">
                  <c:v>1200</c:v>
                </c:pt>
                <c:pt idx="3592">
                  <c:v>1200</c:v>
                </c:pt>
                <c:pt idx="3593">
                  <c:v>1200</c:v>
                </c:pt>
                <c:pt idx="3594">
                  <c:v>1200</c:v>
                </c:pt>
                <c:pt idx="3595">
                  <c:v>1200</c:v>
                </c:pt>
                <c:pt idx="3596">
                  <c:v>1200</c:v>
                </c:pt>
                <c:pt idx="3597">
                  <c:v>1200</c:v>
                </c:pt>
                <c:pt idx="3598">
                  <c:v>1200</c:v>
                </c:pt>
                <c:pt idx="3599">
                  <c:v>1200</c:v>
                </c:pt>
                <c:pt idx="3600">
                  <c:v>1200</c:v>
                </c:pt>
                <c:pt idx="3601">
                  <c:v>1200</c:v>
                </c:pt>
                <c:pt idx="3602">
                  <c:v>1200</c:v>
                </c:pt>
                <c:pt idx="3603">
                  <c:v>1200</c:v>
                </c:pt>
                <c:pt idx="3604">
                  <c:v>1200</c:v>
                </c:pt>
                <c:pt idx="3605">
                  <c:v>1200</c:v>
                </c:pt>
                <c:pt idx="3606">
                  <c:v>1200</c:v>
                </c:pt>
                <c:pt idx="3607">
                  <c:v>1200</c:v>
                </c:pt>
                <c:pt idx="3608">
                  <c:v>1200</c:v>
                </c:pt>
                <c:pt idx="3609">
                  <c:v>1200</c:v>
                </c:pt>
                <c:pt idx="3610">
                  <c:v>1200</c:v>
                </c:pt>
                <c:pt idx="3611">
                  <c:v>1200</c:v>
                </c:pt>
                <c:pt idx="3612">
                  <c:v>1200</c:v>
                </c:pt>
                <c:pt idx="3613">
                  <c:v>1200</c:v>
                </c:pt>
                <c:pt idx="3614">
                  <c:v>1200</c:v>
                </c:pt>
                <c:pt idx="3615">
                  <c:v>1200</c:v>
                </c:pt>
                <c:pt idx="3616">
                  <c:v>1200</c:v>
                </c:pt>
                <c:pt idx="3617">
                  <c:v>1200</c:v>
                </c:pt>
                <c:pt idx="3618">
                  <c:v>1200</c:v>
                </c:pt>
                <c:pt idx="3619">
                  <c:v>1200</c:v>
                </c:pt>
                <c:pt idx="3620">
                  <c:v>1200</c:v>
                </c:pt>
                <c:pt idx="3621">
                  <c:v>1200</c:v>
                </c:pt>
                <c:pt idx="3622">
                  <c:v>1200</c:v>
                </c:pt>
                <c:pt idx="3623">
                  <c:v>1200</c:v>
                </c:pt>
                <c:pt idx="3624">
                  <c:v>1200</c:v>
                </c:pt>
                <c:pt idx="3625">
                  <c:v>1200</c:v>
                </c:pt>
                <c:pt idx="3626">
                  <c:v>1200</c:v>
                </c:pt>
                <c:pt idx="3627">
                  <c:v>1200</c:v>
                </c:pt>
                <c:pt idx="3628">
                  <c:v>1200</c:v>
                </c:pt>
                <c:pt idx="3629">
                  <c:v>1200</c:v>
                </c:pt>
                <c:pt idx="3630">
                  <c:v>1200</c:v>
                </c:pt>
                <c:pt idx="3631">
                  <c:v>1200</c:v>
                </c:pt>
                <c:pt idx="3632">
                  <c:v>1200</c:v>
                </c:pt>
                <c:pt idx="3633">
                  <c:v>1200</c:v>
                </c:pt>
                <c:pt idx="3634">
                  <c:v>1200</c:v>
                </c:pt>
                <c:pt idx="3635">
                  <c:v>1200</c:v>
                </c:pt>
                <c:pt idx="3636">
                  <c:v>1200</c:v>
                </c:pt>
                <c:pt idx="3637">
                  <c:v>1200</c:v>
                </c:pt>
                <c:pt idx="3638">
                  <c:v>1200</c:v>
                </c:pt>
                <c:pt idx="3639">
                  <c:v>1200</c:v>
                </c:pt>
                <c:pt idx="3640">
                  <c:v>1200</c:v>
                </c:pt>
                <c:pt idx="3641">
                  <c:v>1200</c:v>
                </c:pt>
                <c:pt idx="3642">
                  <c:v>1200</c:v>
                </c:pt>
                <c:pt idx="3643">
                  <c:v>1200</c:v>
                </c:pt>
                <c:pt idx="3644">
                  <c:v>1200</c:v>
                </c:pt>
                <c:pt idx="3645">
                  <c:v>1200</c:v>
                </c:pt>
                <c:pt idx="3646">
                  <c:v>1200</c:v>
                </c:pt>
                <c:pt idx="3647">
                  <c:v>1200</c:v>
                </c:pt>
                <c:pt idx="3648">
                  <c:v>1200</c:v>
                </c:pt>
                <c:pt idx="3649">
                  <c:v>1200</c:v>
                </c:pt>
                <c:pt idx="3650">
                  <c:v>1200</c:v>
                </c:pt>
                <c:pt idx="3651">
                  <c:v>1200</c:v>
                </c:pt>
                <c:pt idx="3652">
                  <c:v>1200</c:v>
                </c:pt>
                <c:pt idx="3653">
                  <c:v>1200</c:v>
                </c:pt>
                <c:pt idx="3654">
                  <c:v>1200</c:v>
                </c:pt>
                <c:pt idx="3655">
                  <c:v>1200</c:v>
                </c:pt>
                <c:pt idx="3656">
                  <c:v>1200</c:v>
                </c:pt>
                <c:pt idx="3657">
                  <c:v>1200</c:v>
                </c:pt>
                <c:pt idx="3658">
                  <c:v>1200</c:v>
                </c:pt>
                <c:pt idx="3659">
                  <c:v>1200</c:v>
                </c:pt>
                <c:pt idx="3660">
                  <c:v>1200</c:v>
                </c:pt>
                <c:pt idx="3661">
                  <c:v>1200</c:v>
                </c:pt>
                <c:pt idx="3662">
                  <c:v>1200</c:v>
                </c:pt>
                <c:pt idx="3663">
                  <c:v>1200</c:v>
                </c:pt>
                <c:pt idx="3664">
                  <c:v>1200</c:v>
                </c:pt>
                <c:pt idx="3665">
                  <c:v>1200</c:v>
                </c:pt>
                <c:pt idx="3666">
                  <c:v>1200</c:v>
                </c:pt>
                <c:pt idx="3667">
                  <c:v>1200</c:v>
                </c:pt>
                <c:pt idx="3668">
                  <c:v>1200</c:v>
                </c:pt>
                <c:pt idx="3669">
                  <c:v>1200</c:v>
                </c:pt>
                <c:pt idx="3670">
                  <c:v>1200</c:v>
                </c:pt>
                <c:pt idx="3671">
                  <c:v>1200</c:v>
                </c:pt>
                <c:pt idx="3672">
                  <c:v>1200</c:v>
                </c:pt>
                <c:pt idx="3673">
                  <c:v>1200</c:v>
                </c:pt>
                <c:pt idx="3674">
                  <c:v>1200</c:v>
                </c:pt>
                <c:pt idx="3675">
                  <c:v>1200</c:v>
                </c:pt>
                <c:pt idx="3676">
                  <c:v>1200</c:v>
                </c:pt>
                <c:pt idx="3677">
                  <c:v>1200</c:v>
                </c:pt>
                <c:pt idx="3678">
                  <c:v>1200</c:v>
                </c:pt>
                <c:pt idx="3679">
                  <c:v>1200</c:v>
                </c:pt>
                <c:pt idx="3680">
                  <c:v>1200</c:v>
                </c:pt>
                <c:pt idx="3681">
                  <c:v>1200</c:v>
                </c:pt>
                <c:pt idx="3682">
                  <c:v>1200</c:v>
                </c:pt>
                <c:pt idx="3683">
                  <c:v>1200</c:v>
                </c:pt>
                <c:pt idx="3684">
                  <c:v>1200</c:v>
                </c:pt>
                <c:pt idx="3685">
                  <c:v>1200</c:v>
                </c:pt>
                <c:pt idx="3686">
                  <c:v>1200</c:v>
                </c:pt>
                <c:pt idx="3687">
                  <c:v>1200</c:v>
                </c:pt>
                <c:pt idx="3688">
                  <c:v>1200</c:v>
                </c:pt>
                <c:pt idx="3689">
                  <c:v>1200</c:v>
                </c:pt>
                <c:pt idx="3690">
                  <c:v>1200</c:v>
                </c:pt>
                <c:pt idx="3691">
                  <c:v>1200</c:v>
                </c:pt>
                <c:pt idx="3692">
                  <c:v>1200</c:v>
                </c:pt>
                <c:pt idx="3693">
                  <c:v>1200</c:v>
                </c:pt>
                <c:pt idx="3694">
                  <c:v>1200</c:v>
                </c:pt>
                <c:pt idx="3695">
                  <c:v>1200</c:v>
                </c:pt>
                <c:pt idx="3696">
                  <c:v>1200</c:v>
                </c:pt>
                <c:pt idx="3697">
                  <c:v>1200</c:v>
                </c:pt>
                <c:pt idx="3698">
                  <c:v>1200</c:v>
                </c:pt>
                <c:pt idx="3699">
                  <c:v>1200</c:v>
                </c:pt>
                <c:pt idx="3700">
                  <c:v>1200</c:v>
                </c:pt>
                <c:pt idx="3701">
                  <c:v>1200</c:v>
                </c:pt>
                <c:pt idx="3702">
                  <c:v>1200</c:v>
                </c:pt>
                <c:pt idx="3703">
                  <c:v>1200</c:v>
                </c:pt>
                <c:pt idx="3704">
                  <c:v>1200</c:v>
                </c:pt>
                <c:pt idx="3705">
                  <c:v>1200</c:v>
                </c:pt>
                <c:pt idx="3706">
                  <c:v>1200</c:v>
                </c:pt>
                <c:pt idx="3707">
                  <c:v>1200</c:v>
                </c:pt>
                <c:pt idx="3708">
                  <c:v>1200</c:v>
                </c:pt>
                <c:pt idx="3709">
                  <c:v>1200</c:v>
                </c:pt>
                <c:pt idx="3710">
                  <c:v>1200</c:v>
                </c:pt>
                <c:pt idx="3711">
                  <c:v>1200</c:v>
                </c:pt>
                <c:pt idx="3712">
                  <c:v>1200</c:v>
                </c:pt>
                <c:pt idx="3713">
                  <c:v>1200</c:v>
                </c:pt>
                <c:pt idx="3714">
                  <c:v>1200</c:v>
                </c:pt>
                <c:pt idx="3715">
                  <c:v>1200</c:v>
                </c:pt>
                <c:pt idx="3716">
                  <c:v>1200</c:v>
                </c:pt>
                <c:pt idx="3717">
                  <c:v>1200</c:v>
                </c:pt>
                <c:pt idx="3718">
                  <c:v>1200</c:v>
                </c:pt>
                <c:pt idx="3719">
                  <c:v>1200</c:v>
                </c:pt>
                <c:pt idx="3720">
                  <c:v>1200</c:v>
                </c:pt>
                <c:pt idx="3721">
                  <c:v>1200</c:v>
                </c:pt>
                <c:pt idx="3722">
                  <c:v>1200</c:v>
                </c:pt>
                <c:pt idx="3723">
                  <c:v>1200</c:v>
                </c:pt>
                <c:pt idx="3724">
                  <c:v>1200</c:v>
                </c:pt>
                <c:pt idx="3725">
                  <c:v>1200</c:v>
                </c:pt>
                <c:pt idx="3726">
                  <c:v>1200</c:v>
                </c:pt>
                <c:pt idx="3727">
                  <c:v>1200</c:v>
                </c:pt>
                <c:pt idx="3728">
                  <c:v>1200</c:v>
                </c:pt>
                <c:pt idx="3729">
                  <c:v>1200</c:v>
                </c:pt>
                <c:pt idx="3730">
                  <c:v>1200</c:v>
                </c:pt>
                <c:pt idx="3731">
                  <c:v>1200</c:v>
                </c:pt>
                <c:pt idx="3732">
                  <c:v>1200</c:v>
                </c:pt>
                <c:pt idx="3733">
                  <c:v>1200</c:v>
                </c:pt>
                <c:pt idx="3734">
                  <c:v>1200</c:v>
                </c:pt>
                <c:pt idx="3735">
                  <c:v>1200</c:v>
                </c:pt>
                <c:pt idx="3736">
                  <c:v>1200</c:v>
                </c:pt>
                <c:pt idx="3737">
                  <c:v>1200</c:v>
                </c:pt>
                <c:pt idx="3738">
                  <c:v>1200</c:v>
                </c:pt>
                <c:pt idx="3739">
                  <c:v>1200</c:v>
                </c:pt>
                <c:pt idx="3740">
                  <c:v>1200</c:v>
                </c:pt>
                <c:pt idx="3741">
                  <c:v>1200</c:v>
                </c:pt>
                <c:pt idx="3742">
                  <c:v>1200</c:v>
                </c:pt>
                <c:pt idx="3743">
                  <c:v>1200</c:v>
                </c:pt>
                <c:pt idx="3744">
                  <c:v>1200</c:v>
                </c:pt>
                <c:pt idx="3745">
                  <c:v>1200</c:v>
                </c:pt>
                <c:pt idx="3746">
                  <c:v>1200</c:v>
                </c:pt>
                <c:pt idx="3747">
                  <c:v>1200</c:v>
                </c:pt>
                <c:pt idx="3748">
                  <c:v>1200</c:v>
                </c:pt>
                <c:pt idx="3749">
                  <c:v>1200</c:v>
                </c:pt>
                <c:pt idx="3750">
                  <c:v>1200</c:v>
                </c:pt>
                <c:pt idx="3751">
                  <c:v>1200</c:v>
                </c:pt>
                <c:pt idx="3752">
                  <c:v>1200</c:v>
                </c:pt>
                <c:pt idx="3753">
                  <c:v>1200</c:v>
                </c:pt>
                <c:pt idx="3754">
                  <c:v>1200</c:v>
                </c:pt>
                <c:pt idx="3755">
                  <c:v>1200</c:v>
                </c:pt>
                <c:pt idx="3756">
                  <c:v>1200</c:v>
                </c:pt>
                <c:pt idx="3757">
                  <c:v>1200</c:v>
                </c:pt>
                <c:pt idx="3758">
                  <c:v>1200</c:v>
                </c:pt>
                <c:pt idx="3759">
                  <c:v>1200</c:v>
                </c:pt>
                <c:pt idx="3760">
                  <c:v>1200</c:v>
                </c:pt>
                <c:pt idx="3761">
                  <c:v>1200</c:v>
                </c:pt>
                <c:pt idx="3762">
                  <c:v>1200</c:v>
                </c:pt>
                <c:pt idx="3763">
                  <c:v>1200</c:v>
                </c:pt>
                <c:pt idx="3764">
                  <c:v>1200</c:v>
                </c:pt>
                <c:pt idx="3765">
                  <c:v>1200</c:v>
                </c:pt>
                <c:pt idx="3766">
                  <c:v>1200</c:v>
                </c:pt>
                <c:pt idx="3767">
                  <c:v>1200</c:v>
                </c:pt>
                <c:pt idx="3768">
                  <c:v>1200</c:v>
                </c:pt>
                <c:pt idx="3769">
                  <c:v>1200</c:v>
                </c:pt>
                <c:pt idx="3770">
                  <c:v>1200</c:v>
                </c:pt>
                <c:pt idx="3771">
                  <c:v>1200</c:v>
                </c:pt>
                <c:pt idx="3772">
                  <c:v>1200</c:v>
                </c:pt>
                <c:pt idx="3773">
                  <c:v>1200</c:v>
                </c:pt>
                <c:pt idx="3774">
                  <c:v>1200</c:v>
                </c:pt>
                <c:pt idx="3775">
                  <c:v>1200</c:v>
                </c:pt>
                <c:pt idx="3776">
                  <c:v>1200</c:v>
                </c:pt>
                <c:pt idx="3777">
                  <c:v>1200</c:v>
                </c:pt>
                <c:pt idx="3778">
                  <c:v>1200</c:v>
                </c:pt>
                <c:pt idx="3779">
                  <c:v>1200</c:v>
                </c:pt>
                <c:pt idx="3780">
                  <c:v>1200</c:v>
                </c:pt>
                <c:pt idx="3781">
                  <c:v>1200</c:v>
                </c:pt>
                <c:pt idx="3782">
                  <c:v>1200</c:v>
                </c:pt>
                <c:pt idx="3783">
                  <c:v>1200</c:v>
                </c:pt>
                <c:pt idx="3784">
                  <c:v>1200</c:v>
                </c:pt>
                <c:pt idx="3785">
                  <c:v>1200</c:v>
                </c:pt>
                <c:pt idx="3786">
                  <c:v>1200</c:v>
                </c:pt>
                <c:pt idx="3787">
                  <c:v>1200</c:v>
                </c:pt>
                <c:pt idx="3788">
                  <c:v>1200</c:v>
                </c:pt>
                <c:pt idx="3789">
                  <c:v>1200</c:v>
                </c:pt>
                <c:pt idx="3790">
                  <c:v>1200</c:v>
                </c:pt>
                <c:pt idx="3791">
                  <c:v>1200</c:v>
                </c:pt>
                <c:pt idx="3792">
                  <c:v>1200</c:v>
                </c:pt>
                <c:pt idx="3793">
                  <c:v>1200</c:v>
                </c:pt>
                <c:pt idx="3794">
                  <c:v>1200</c:v>
                </c:pt>
                <c:pt idx="3795">
                  <c:v>1200</c:v>
                </c:pt>
                <c:pt idx="3796">
                  <c:v>1200</c:v>
                </c:pt>
                <c:pt idx="3797">
                  <c:v>1200</c:v>
                </c:pt>
                <c:pt idx="3798">
                  <c:v>1200</c:v>
                </c:pt>
                <c:pt idx="3799">
                  <c:v>1200</c:v>
                </c:pt>
                <c:pt idx="3800">
                  <c:v>1200</c:v>
                </c:pt>
                <c:pt idx="3801">
                  <c:v>1200</c:v>
                </c:pt>
                <c:pt idx="3802">
                  <c:v>1200</c:v>
                </c:pt>
                <c:pt idx="3803">
                  <c:v>1200</c:v>
                </c:pt>
                <c:pt idx="3804">
                  <c:v>1200</c:v>
                </c:pt>
                <c:pt idx="3805">
                  <c:v>1200</c:v>
                </c:pt>
                <c:pt idx="3806">
                  <c:v>1200</c:v>
                </c:pt>
                <c:pt idx="3807">
                  <c:v>1200</c:v>
                </c:pt>
                <c:pt idx="3808">
                  <c:v>1200</c:v>
                </c:pt>
                <c:pt idx="3809">
                  <c:v>1200</c:v>
                </c:pt>
                <c:pt idx="3810">
                  <c:v>1200</c:v>
                </c:pt>
                <c:pt idx="3811">
                  <c:v>1200</c:v>
                </c:pt>
                <c:pt idx="3812">
                  <c:v>1200</c:v>
                </c:pt>
                <c:pt idx="3813">
                  <c:v>1200</c:v>
                </c:pt>
                <c:pt idx="3814">
                  <c:v>1200</c:v>
                </c:pt>
                <c:pt idx="3815">
                  <c:v>1200</c:v>
                </c:pt>
                <c:pt idx="3816">
                  <c:v>1200</c:v>
                </c:pt>
                <c:pt idx="3817">
                  <c:v>1200</c:v>
                </c:pt>
                <c:pt idx="3818">
                  <c:v>1200</c:v>
                </c:pt>
                <c:pt idx="3819">
                  <c:v>1200</c:v>
                </c:pt>
                <c:pt idx="3820">
                  <c:v>1200</c:v>
                </c:pt>
                <c:pt idx="3821">
                  <c:v>1200</c:v>
                </c:pt>
                <c:pt idx="3822">
                  <c:v>1200</c:v>
                </c:pt>
                <c:pt idx="3823">
                  <c:v>1200</c:v>
                </c:pt>
                <c:pt idx="3824">
                  <c:v>1200</c:v>
                </c:pt>
                <c:pt idx="3825">
                  <c:v>1200</c:v>
                </c:pt>
                <c:pt idx="3826">
                  <c:v>1200</c:v>
                </c:pt>
                <c:pt idx="3827">
                  <c:v>1200</c:v>
                </c:pt>
                <c:pt idx="3828">
                  <c:v>1200</c:v>
                </c:pt>
                <c:pt idx="3829">
                  <c:v>1200</c:v>
                </c:pt>
                <c:pt idx="3830">
                  <c:v>1200</c:v>
                </c:pt>
                <c:pt idx="3831">
                  <c:v>1200</c:v>
                </c:pt>
                <c:pt idx="3832">
                  <c:v>1200</c:v>
                </c:pt>
                <c:pt idx="3833">
                  <c:v>1200</c:v>
                </c:pt>
                <c:pt idx="3834">
                  <c:v>1200</c:v>
                </c:pt>
                <c:pt idx="3835">
                  <c:v>1200</c:v>
                </c:pt>
                <c:pt idx="3836">
                  <c:v>1200</c:v>
                </c:pt>
                <c:pt idx="3837">
                  <c:v>1200</c:v>
                </c:pt>
                <c:pt idx="3838">
                  <c:v>1200</c:v>
                </c:pt>
                <c:pt idx="3839">
                  <c:v>1200</c:v>
                </c:pt>
                <c:pt idx="3840">
                  <c:v>1200</c:v>
                </c:pt>
                <c:pt idx="3841">
                  <c:v>1200</c:v>
                </c:pt>
                <c:pt idx="3842">
                  <c:v>1200</c:v>
                </c:pt>
                <c:pt idx="3843">
                  <c:v>1200</c:v>
                </c:pt>
                <c:pt idx="3844">
                  <c:v>1200</c:v>
                </c:pt>
                <c:pt idx="3845">
                  <c:v>1200</c:v>
                </c:pt>
                <c:pt idx="3846">
                  <c:v>1200</c:v>
                </c:pt>
                <c:pt idx="3847">
                  <c:v>1200</c:v>
                </c:pt>
                <c:pt idx="3848">
                  <c:v>1200</c:v>
                </c:pt>
                <c:pt idx="3849">
                  <c:v>1200</c:v>
                </c:pt>
                <c:pt idx="3850">
                  <c:v>1200</c:v>
                </c:pt>
                <c:pt idx="3851">
                  <c:v>1200</c:v>
                </c:pt>
                <c:pt idx="3852">
                  <c:v>1200</c:v>
                </c:pt>
                <c:pt idx="3853">
                  <c:v>1200</c:v>
                </c:pt>
                <c:pt idx="3854">
                  <c:v>1200</c:v>
                </c:pt>
                <c:pt idx="3855">
                  <c:v>1200</c:v>
                </c:pt>
                <c:pt idx="3856">
                  <c:v>1200</c:v>
                </c:pt>
                <c:pt idx="3857">
                  <c:v>1200</c:v>
                </c:pt>
                <c:pt idx="3858">
                  <c:v>1200</c:v>
                </c:pt>
                <c:pt idx="3859">
                  <c:v>1200</c:v>
                </c:pt>
                <c:pt idx="3860">
                  <c:v>1200</c:v>
                </c:pt>
                <c:pt idx="3861">
                  <c:v>1200</c:v>
                </c:pt>
                <c:pt idx="3862">
                  <c:v>1200</c:v>
                </c:pt>
                <c:pt idx="3863">
                  <c:v>1200</c:v>
                </c:pt>
                <c:pt idx="3864">
                  <c:v>1200</c:v>
                </c:pt>
                <c:pt idx="3865">
                  <c:v>1200</c:v>
                </c:pt>
                <c:pt idx="3866">
                  <c:v>1200</c:v>
                </c:pt>
                <c:pt idx="3867">
                  <c:v>1200</c:v>
                </c:pt>
                <c:pt idx="3868">
                  <c:v>1200</c:v>
                </c:pt>
                <c:pt idx="3869">
                  <c:v>1200</c:v>
                </c:pt>
                <c:pt idx="3870">
                  <c:v>1200</c:v>
                </c:pt>
                <c:pt idx="3871">
                  <c:v>1200</c:v>
                </c:pt>
                <c:pt idx="3872">
                  <c:v>1200</c:v>
                </c:pt>
                <c:pt idx="3873">
                  <c:v>1200</c:v>
                </c:pt>
                <c:pt idx="3874">
                  <c:v>1200</c:v>
                </c:pt>
                <c:pt idx="3875">
                  <c:v>1200</c:v>
                </c:pt>
                <c:pt idx="3876">
                  <c:v>1200</c:v>
                </c:pt>
                <c:pt idx="3877">
                  <c:v>1200</c:v>
                </c:pt>
                <c:pt idx="3878">
                  <c:v>1200</c:v>
                </c:pt>
                <c:pt idx="3879">
                  <c:v>1200</c:v>
                </c:pt>
                <c:pt idx="3880">
                  <c:v>1200</c:v>
                </c:pt>
                <c:pt idx="3881">
                  <c:v>1200</c:v>
                </c:pt>
                <c:pt idx="3882">
                  <c:v>1200</c:v>
                </c:pt>
                <c:pt idx="3883">
                  <c:v>1200</c:v>
                </c:pt>
                <c:pt idx="3884">
                  <c:v>1200</c:v>
                </c:pt>
                <c:pt idx="3885">
                  <c:v>1200</c:v>
                </c:pt>
                <c:pt idx="3886">
                  <c:v>1200</c:v>
                </c:pt>
                <c:pt idx="3887">
                  <c:v>1200</c:v>
                </c:pt>
                <c:pt idx="3888">
                  <c:v>1200</c:v>
                </c:pt>
                <c:pt idx="3889">
                  <c:v>1201</c:v>
                </c:pt>
                <c:pt idx="3890">
                  <c:v>1202</c:v>
                </c:pt>
                <c:pt idx="3891">
                  <c:v>1203</c:v>
                </c:pt>
                <c:pt idx="3892">
                  <c:v>1204</c:v>
                </c:pt>
                <c:pt idx="3893">
                  <c:v>1205</c:v>
                </c:pt>
                <c:pt idx="3894">
                  <c:v>1206</c:v>
                </c:pt>
                <c:pt idx="3895">
                  <c:v>1207</c:v>
                </c:pt>
                <c:pt idx="3896">
                  <c:v>1208</c:v>
                </c:pt>
                <c:pt idx="3897">
                  <c:v>1209</c:v>
                </c:pt>
                <c:pt idx="3898">
                  <c:v>1210</c:v>
                </c:pt>
                <c:pt idx="3899">
                  <c:v>1211</c:v>
                </c:pt>
                <c:pt idx="3900">
                  <c:v>1212</c:v>
                </c:pt>
                <c:pt idx="3901">
                  <c:v>1213</c:v>
                </c:pt>
                <c:pt idx="3902">
                  <c:v>1214</c:v>
                </c:pt>
                <c:pt idx="3903">
                  <c:v>1215</c:v>
                </c:pt>
                <c:pt idx="3904">
                  <c:v>1216</c:v>
                </c:pt>
                <c:pt idx="3905">
                  <c:v>1217</c:v>
                </c:pt>
                <c:pt idx="3906">
                  <c:v>1218</c:v>
                </c:pt>
                <c:pt idx="3907">
                  <c:v>1219</c:v>
                </c:pt>
                <c:pt idx="3908">
                  <c:v>1220</c:v>
                </c:pt>
                <c:pt idx="3909">
                  <c:v>1221</c:v>
                </c:pt>
                <c:pt idx="3910">
                  <c:v>1222</c:v>
                </c:pt>
                <c:pt idx="3911">
                  <c:v>1223</c:v>
                </c:pt>
                <c:pt idx="3912">
                  <c:v>1224</c:v>
                </c:pt>
                <c:pt idx="3913">
                  <c:v>1225</c:v>
                </c:pt>
                <c:pt idx="3914">
                  <c:v>1226</c:v>
                </c:pt>
                <c:pt idx="3915">
                  <c:v>1227</c:v>
                </c:pt>
                <c:pt idx="3916">
                  <c:v>1228</c:v>
                </c:pt>
                <c:pt idx="3917">
                  <c:v>1229</c:v>
                </c:pt>
                <c:pt idx="3918">
                  <c:v>1230</c:v>
                </c:pt>
                <c:pt idx="3919">
                  <c:v>1231</c:v>
                </c:pt>
                <c:pt idx="3920">
                  <c:v>1232</c:v>
                </c:pt>
                <c:pt idx="3921">
                  <c:v>1233</c:v>
                </c:pt>
                <c:pt idx="3922">
                  <c:v>1234</c:v>
                </c:pt>
                <c:pt idx="3923">
                  <c:v>1235</c:v>
                </c:pt>
                <c:pt idx="3924">
                  <c:v>1236</c:v>
                </c:pt>
                <c:pt idx="3925">
                  <c:v>1237</c:v>
                </c:pt>
                <c:pt idx="3926">
                  <c:v>1238</c:v>
                </c:pt>
                <c:pt idx="3927">
                  <c:v>1239</c:v>
                </c:pt>
                <c:pt idx="3928">
                  <c:v>1240</c:v>
                </c:pt>
                <c:pt idx="3929">
                  <c:v>1241</c:v>
                </c:pt>
                <c:pt idx="3930">
                  <c:v>1242</c:v>
                </c:pt>
                <c:pt idx="3931">
                  <c:v>1243</c:v>
                </c:pt>
                <c:pt idx="3932">
                  <c:v>1244</c:v>
                </c:pt>
                <c:pt idx="3933">
                  <c:v>1245</c:v>
                </c:pt>
                <c:pt idx="3934">
                  <c:v>1246</c:v>
                </c:pt>
                <c:pt idx="3935">
                  <c:v>1247</c:v>
                </c:pt>
                <c:pt idx="3936">
                  <c:v>1248</c:v>
                </c:pt>
                <c:pt idx="3937">
                  <c:v>1249</c:v>
                </c:pt>
                <c:pt idx="3938">
                  <c:v>1250</c:v>
                </c:pt>
                <c:pt idx="3939">
                  <c:v>1251</c:v>
                </c:pt>
                <c:pt idx="3940">
                  <c:v>1252</c:v>
                </c:pt>
                <c:pt idx="3941">
                  <c:v>1253</c:v>
                </c:pt>
                <c:pt idx="3942">
                  <c:v>1254</c:v>
                </c:pt>
                <c:pt idx="3943">
                  <c:v>1255</c:v>
                </c:pt>
                <c:pt idx="3944">
                  <c:v>1256</c:v>
                </c:pt>
                <c:pt idx="3945">
                  <c:v>1257</c:v>
                </c:pt>
                <c:pt idx="3946">
                  <c:v>1258</c:v>
                </c:pt>
                <c:pt idx="3947">
                  <c:v>1259</c:v>
                </c:pt>
                <c:pt idx="3948">
                  <c:v>1260</c:v>
                </c:pt>
                <c:pt idx="3949">
                  <c:v>1261</c:v>
                </c:pt>
                <c:pt idx="3950">
                  <c:v>1262</c:v>
                </c:pt>
                <c:pt idx="3951">
                  <c:v>1263</c:v>
                </c:pt>
                <c:pt idx="3952">
                  <c:v>1264</c:v>
                </c:pt>
                <c:pt idx="3953">
                  <c:v>1265</c:v>
                </c:pt>
                <c:pt idx="3954">
                  <c:v>1266</c:v>
                </c:pt>
                <c:pt idx="3955">
                  <c:v>1267</c:v>
                </c:pt>
                <c:pt idx="3956">
                  <c:v>1268</c:v>
                </c:pt>
                <c:pt idx="3957">
                  <c:v>1269</c:v>
                </c:pt>
                <c:pt idx="3958">
                  <c:v>1270</c:v>
                </c:pt>
                <c:pt idx="3959">
                  <c:v>1271</c:v>
                </c:pt>
                <c:pt idx="3960">
                  <c:v>1272</c:v>
                </c:pt>
                <c:pt idx="3961">
                  <c:v>1273</c:v>
                </c:pt>
                <c:pt idx="3962">
                  <c:v>1274</c:v>
                </c:pt>
                <c:pt idx="3963">
                  <c:v>1275</c:v>
                </c:pt>
                <c:pt idx="3964">
                  <c:v>1276</c:v>
                </c:pt>
                <c:pt idx="3965">
                  <c:v>1277</c:v>
                </c:pt>
                <c:pt idx="3966">
                  <c:v>1278</c:v>
                </c:pt>
                <c:pt idx="3967">
                  <c:v>1279</c:v>
                </c:pt>
                <c:pt idx="3968">
                  <c:v>1280</c:v>
                </c:pt>
                <c:pt idx="3969">
                  <c:v>1281</c:v>
                </c:pt>
                <c:pt idx="3970">
                  <c:v>1282</c:v>
                </c:pt>
                <c:pt idx="3971">
                  <c:v>1283</c:v>
                </c:pt>
                <c:pt idx="3972">
                  <c:v>1284</c:v>
                </c:pt>
                <c:pt idx="3973">
                  <c:v>1285</c:v>
                </c:pt>
                <c:pt idx="3974">
                  <c:v>1286</c:v>
                </c:pt>
                <c:pt idx="3975">
                  <c:v>1287</c:v>
                </c:pt>
                <c:pt idx="3976">
                  <c:v>1288</c:v>
                </c:pt>
                <c:pt idx="3977">
                  <c:v>1289</c:v>
                </c:pt>
                <c:pt idx="3978">
                  <c:v>1290</c:v>
                </c:pt>
                <c:pt idx="3979">
                  <c:v>1291</c:v>
                </c:pt>
                <c:pt idx="3980">
                  <c:v>1292</c:v>
                </c:pt>
                <c:pt idx="3981">
                  <c:v>1293</c:v>
                </c:pt>
                <c:pt idx="3982">
                  <c:v>1294</c:v>
                </c:pt>
                <c:pt idx="3983">
                  <c:v>1295</c:v>
                </c:pt>
                <c:pt idx="3984">
                  <c:v>1296</c:v>
                </c:pt>
                <c:pt idx="3985">
                  <c:v>1297</c:v>
                </c:pt>
                <c:pt idx="3986">
                  <c:v>1298</c:v>
                </c:pt>
                <c:pt idx="3987">
                  <c:v>1299</c:v>
                </c:pt>
                <c:pt idx="3988">
                  <c:v>1300</c:v>
                </c:pt>
                <c:pt idx="3989">
                  <c:v>1300</c:v>
                </c:pt>
                <c:pt idx="3990">
                  <c:v>1300</c:v>
                </c:pt>
                <c:pt idx="3991">
                  <c:v>1300</c:v>
                </c:pt>
                <c:pt idx="3992">
                  <c:v>1300</c:v>
                </c:pt>
                <c:pt idx="3993">
                  <c:v>1300</c:v>
                </c:pt>
                <c:pt idx="3994">
                  <c:v>1300</c:v>
                </c:pt>
                <c:pt idx="3995">
                  <c:v>1300</c:v>
                </c:pt>
                <c:pt idx="3996">
                  <c:v>1300</c:v>
                </c:pt>
                <c:pt idx="3997">
                  <c:v>1300</c:v>
                </c:pt>
                <c:pt idx="3998">
                  <c:v>1300</c:v>
                </c:pt>
                <c:pt idx="3999">
                  <c:v>1300</c:v>
                </c:pt>
                <c:pt idx="4000">
                  <c:v>1300</c:v>
                </c:pt>
                <c:pt idx="4001">
                  <c:v>1300</c:v>
                </c:pt>
                <c:pt idx="4002">
                  <c:v>1300</c:v>
                </c:pt>
                <c:pt idx="4003">
                  <c:v>1300</c:v>
                </c:pt>
                <c:pt idx="4004">
                  <c:v>1300</c:v>
                </c:pt>
                <c:pt idx="4005">
                  <c:v>1300</c:v>
                </c:pt>
                <c:pt idx="4006">
                  <c:v>1300</c:v>
                </c:pt>
                <c:pt idx="4007">
                  <c:v>1300</c:v>
                </c:pt>
                <c:pt idx="4008">
                  <c:v>1300</c:v>
                </c:pt>
                <c:pt idx="4009">
                  <c:v>1300</c:v>
                </c:pt>
                <c:pt idx="4010">
                  <c:v>1300</c:v>
                </c:pt>
                <c:pt idx="4011">
                  <c:v>1300</c:v>
                </c:pt>
                <c:pt idx="4012">
                  <c:v>1300</c:v>
                </c:pt>
                <c:pt idx="4013">
                  <c:v>1300</c:v>
                </c:pt>
                <c:pt idx="4014">
                  <c:v>1300</c:v>
                </c:pt>
                <c:pt idx="4015">
                  <c:v>1300</c:v>
                </c:pt>
                <c:pt idx="4016">
                  <c:v>1300</c:v>
                </c:pt>
                <c:pt idx="4017">
                  <c:v>1300</c:v>
                </c:pt>
                <c:pt idx="4018">
                  <c:v>1300</c:v>
                </c:pt>
                <c:pt idx="4019">
                  <c:v>1300</c:v>
                </c:pt>
                <c:pt idx="4020">
                  <c:v>1300</c:v>
                </c:pt>
                <c:pt idx="4021">
                  <c:v>1300</c:v>
                </c:pt>
                <c:pt idx="4022">
                  <c:v>1300</c:v>
                </c:pt>
                <c:pt idx="4023">
                  <c:v>1300</c:v>
                </c:pt>
                <c:pt idx="4024">
                  <c:v>1300</c:v>
                </c:pt>
                <c:pt idx="4025">
                  <c:v>1300</c:v>
                </c:pt>
                <c:pt idx="4026">
                  <c:v>1300</c:v>
                </c:pt>
                <c:pt idx="4027">
                  <c:v>1300</c:v>
                </c:pt>
                <c:pt idx="4028">
                  <c:v>1300</c:v>
                </c:pt>
                <c:pt idx="4029">
                  <c:v>1300</c:v>
                </c:pt>
                <c:pt idx="4030">
                  <c:v>1300</c:v>
                </c:pt>
                <c:pt idx="4031">
                  <c:v>1300</c:v>
                </c:pt>
                <c:pt idx="4032">
                  <c:v>1300</c:v>
                </c:pt>
                <c:pt idx="4033">
                  <c:v>1300</c:v>
                </c:pt>
                <c:pt idx="4034">
                  <c:v>1300</c:v>
                </c:pt>
                <c:pt idx="4035">
                  <c:v>1300</c:v>
                </c:pt>
                <c:pt idx="4036">
                  <c:v>1300</c:v>
                </c:pt>
                <c:pt idx="4037">
                  <c:v>1300</c:v>
                </c:pt>
                <c:pt idx="4038">
                  <c:v>1300</c:v>
                </c:pt>
                <c:pt idx="4039">
                  <c:v>1300</c:v>
                </c:pt>
                <c:pt idx="4040">
                  <c:v>1300</c:v>
                </c:pt>
                <c:pt idx="4041">
                  <c:v>1300</c:v>
                </c:pt>
                <c:pt idx="4042">
                  <c:v>1300</c:v>
                </c:pt>
                <c:pt idx="4043">
                  <c:v>1300</c:v>
                </c:pt>
                <c:pt idx="4044">
                  <c:v>1300</c:v>
                </c:pt>
                <c:pt idx="4045">
                  <c:v>1300</c:v>
                </c:pt>
                <c:pt idx="4046">
                  <c:v>1300</c:v>
                </c:pt>
                <c:pt idx="4047">
                  <c:v>1300</c:v>
                </c:pt>
                <c:pt idx="4048">
                  <c:v>1300</c:v>
                </c:pt>
                <c:pt idx="4049">
                  <c:v>1300</c:v>
                </c:pt>
                <c:pt idx="4050">
                  <c:v>1300</c:v>
                </c:pt>
                <c:pt idx="4051">
                  <c:v>1300</c:v>
                </c:pt>
                <c:pt idx="4052">
                  <c:v>1300</c:v>
                </c:pt>
                <c:pt idx="4053">
                  <c:v>1300</c:v>
                </c:pt>
                <c:pt idx="4054">
                  <c:v>1300</c:v>
                </c:pt>
                <c:pt idx="4055">
                  <c:v>1300</c:v>
                </c:pt>
                <c:pt idx="4056">
                  <c:v>1300</c:v>
                </c:pt>
                <c:pt idx="4057">
                  <c:v>1300</c:v>
                </c:pt>
                <c:pt idx="4058">
                  <c:v>1300</c:v>
                </c:pt>
                <c:pt idx="4059">
                  <c:v>1300</c:v>
                </c:pt>
                <c:pt idx="4060">
                  <c:v>1300</c:v>
                </c:pt>
                <c:pt idx="4061">
                  <c:v>1300</c:v>
                </c:pt>
                <c:pt idx="4062">
                  <c:v>1300</c:v>
                </c:pt>
                <c:pt idx="4063">
                  <c:v>1300</c:v>
                </c:pt>
                <c:pt idx="4064">
                  <c:v>1300</c:v>
                </c:pt>
                <c:pt idx="4065">
                  <c:v>1300</c:v>
                </c:pt>
                <c:pt idx="4066">
                  <c:v>1300</c:v>
                </c:pt>
                <c:pt idx="4067">
                  <c:v>1300</c:v>
                </c:pt>
                <c:pt idx="4068">
                  <c:v>1300</c:v>
                </c:pt>
                <c:pt idx="4069">
                  <c:v>1300</c:v>
                </c:pt>
                <c:pt idx="4070">
                  <c:v>1300</c:v>
                </c:pt>
                <c:pt idx="4071">
                  <c:v>1300</c:v>
                </c:pt>
                <c:pt idx="4072">
                  <c:v>1300</c:v>
                </c:pt>
                <c:pt idx="4073">
                  <c:v>1300</c:v>
                </c:pt>
                <c:pt idx="4074">
                  <c:v>1300</c:v>
                </c:pt>
                <c:pt idx="4075">
                  <c:v>1300</c:v>
                </c:pt>
                <c:pt idx="4076">
                  <c:v>1300</c:v>
                </c:pt>
                <c:pt idx="4077">
                  <c:v>1300</c:v>
                </c:pt>
                <c:pt idx="4078">
                  <c:v>1300</c:v>
                </c:pt>
                <c:pt idx="4079">
                  <c:v>1300</c:v>
                </c:pt>
                <c:pt idx="4080">
                  <c:v>1300</c:v>
                </c:pt>
                <c:pt idx="4081">
                  <c:v>1300</c:v>
                </c:pt>
                <c:pt idx="4082">
                  <c:v>1300</c:v>
                </c:pt>
                <c:pt idx="4083">
                  <c:v>1300</c:v>
                </c:pt>
                <c:pt idx="4084">
                  <c:v>1300</c:v>
                </c:pt>
                <c:pt idx="4085">
                  <c:v>1300</c:v>
                </c:pt>
                <c:pt idx="4086">
                  <c:v>1300</c:v>
                </c:pt>
                <c:pt idx="4087">
                  <c:v>1300</c:v>
                </c:pt>
                <c:pt idx="4088">
                  <c:v>1300</c:v>
                </c:pt>
                <c:pt idx="4089">
                  <c:v>1300</c:v>
                </c:pt>
                <c:pt idx="4090">
                  <c:v>1300</c:v>
                </c:pt>
                <c:pt idx="4091">
                  <c:v>1300</c:v>
                </c:pt>
                <c:pt idx="4092">
                  <c:v>1300</c:v>
                </c:pt>
                <c:pt idx="4093">
                  <c:v>1300</c:v>
                </c:pt>
                <c:pt idx="4094">
                  <c:v>1300</c:v>
                </c:pt>
                <c:pt idx="4095">
                  <c:v>1300</c:v>
                </c:pt>
                <c:pt idx="4096">
                  <c:v>1300</c:v>
                </c:pt>
                <c:pt idx="4097">
                  <c:v>1300</c:v>
                </c:pt>
                <c:pt idx="4098">
                  <c:v>1300</c:v>
                </c:pt>
                <c:pt idx="4099">
                  <c:v>1300</c:v>
                </c:pt>
                <c:pt idx="4100">
                  <c:v>1300</c:v>
                </c:pt>
                <c:pt idx="4101">
                  <c:v>1300</c:v>
                </c:pt>
                <c:pt idx="4102">
                  <c:v>1300</c:v>
                </c:pt>
                <c:pt idx="4103">
                  <c:v>1300</c:v>
                </c:pt>
                <c:pt idx="4104">
                  <c:v>1300</c:v>
                </c:pt>
                <c:pt idx="4105">
                  <c:v>1300</c:v>
                </c:pt>
                <c:pt idx="4106">
                  <c:v>1300</c:v>
                </c:pt>
                <c:pt idx="4107">
                  <c:v>1300</c:v>
                </c:pt>
                <c:pt idx="4108">
                  <c:v>1300</c:v>
                </c:pt>
                <c:pt idx="4109">
                  <c:v>1300</c:v>
                </c:pt>
                <c:pt idx="4110">
                  <c:v>1300</c:v>
                </c:pt>
                <c:pt idx="4111">
                  <c:v>1300</c:v>
                </c:pt>
                <c:pt idx="4112">
                  <c:v>1300</c:v>
                </c:pt>
                <c:pt idx="4113">
                  <c:v>1300</c:v>
                </c:pt>
                <c:pt idx="4114">
                  <c:v>1300</c:v>
                </c:pt>
                <c:pt idx="4115">
                  <c:v>1300</c:v>
                </c:pt>
                <c:pt idx="4116">
                  <c:v>1300</c:v>
                </c:pt>
                <c:pt idx="4117">
                  <c:v>1300</c:v>
                </c:pt>
                <c:pt idx="4118">
                  <c:v>1300</c:v>
                </c:pt>
                <c:pt idx="4119">
                  <c:v>1300</c:v>
                </c:pt>
                <c:pt idx="4120">
                  <c:v>1300</c:v>
                </c:pt>
                <c:pt idx="4121">
                  <c:v>1300</c:v>
                </c:pt>
                <c:pt idx="4122">
                  <c:v>1300</c:v>
                </c:pt>
                <c:pt idx="4123">
                  <c:v>1300</c:v>
                </c:pt>
                <c:pt idx="4124">
                  <c:v>1300</c:v>
                </c:pt>
                <c:pt idx="4125">
                  <c:v>1300</c:v>
                </c:pt>
                <c:pt idx="4126">
                  <c:v>1300</c:v>
                </c:pt>
                <c:pt idx="4127">
                  <c:v>1300</c:v>
                </c:pt>
                <c:pt idx="4128">
                  <c:v>1300</c:v>
                </c:pt>
                <c:pt idx="4129">
                  <c:v>1300</c:v>
                </c:pt>
                <c:pt idx="4130">
                  <c:v>1300</c:v>
                </c:pt>
                <c:pt idx="4131">
                  <c:v>1300</c:v>
                </c:pt>
                <c:pt idx="4132">
                  <c:v>1300</c:v>
                </c:pt>
                <c:pt idx="4133">
                  <c:v>1300</c:v>
                </c:pt>
                <c:pt idx="4134">
                  <c:v>1300</c:v>
                </c:pt>
                <c:pt idx="4135">
                  <c:v>1300</c:v>
                </c:pt>
                <c:pt idx="4136">
                  <c:v>1300</c:v>
                </c:pt>
                <c:pt idx="4137">
                  <c:v>1300</c:v>
                </c:pt>
                <c:pt idx="4138">
                  <c:v>1300</c:v>
                </c:pt>
                <c:pt idx="4139">
                  <c:v>1300</c:v>
                </c:pt>
                <c:pt idx="4140">
                  <c:v>1300</c:v>
                </c:pt>
                <c:pt idx="4141">
                  <c:v>1300</c:v>
                </c:pt>
                <c:pt idx="4142">
                  <c:v>1300</c:v>
                </c:pt>
                <c:pt idx="4143">
                  <c:v>1300</c:v>
                </c:pt>
                <c:pt idx="4144">
                  <c:v>1300</c:v>
                </c:pt>
                <c:pt idx="4145">
                  <c:v>1300</c:v>
                </c:pt>
                <c:pt idx="4146">
                  <c:v>1300</c:v>
                </c:pt>
                <c:pt idx="4147">
                  <c:v>1300</c:v>
                </c:pt>
                <c:pt idx="4148">
                  <c:v>1300</c:v>
                </c:pt>
                <c:pt idx="4149">
                  <c:v>1300</c:v>
                </c:pt>
                <c:pt idx="4150">
                  <c:v>1300</c:v>
                </c:pt>
                <c:pt idx="4151">
                  <c:v>1300</c:v>
                </c:pt>
                <c:pt idx="4152">
                  <c:v>1300</c:v>
                </c:pt>
                <c:pt idx="4153">
                  <c:v>1300</c:v>
                </c:pt>
                <c:pt idx="4154">
                  <c:v>1300</c:v>
                </c:pt>
                <c:pt idx="4155">
                  <c:v>1300</c:v>
                </c:pt>
                <c:pt idx="4156">
                  <c:v>1300</c:v>
                </c:pt>
                <c:pt idx="4157">
                  <c:v>1300</c:v>
                </c:pt>
                <c:pt idx="4158">
                  <c:v>1300</c:v>
                </c:pt>
                <c:pt idx="4159">
                  <c:v>1300</c:v>
                </c:pt>
                <c:pt idx="4160">
                  <c:v>1300</c:v>
                </c:pt>
                <c:pt idx="4161">
                  <c:v>1300</c:v>
                </c:pt>
                <c:pt idx="4162">
                  <c:v>1300</c:v>
                </c:pt>
                <c:pt idx="4163">
                  <c:v>1300</c:v>
                </c:pt>
                <c:pt idx="4164">
                  <c:v>1300</c:v>
                </c:pt>
                <c:pt idx="4165">
                  <c:v>1300</c:v>
                </c:pt>
                <c:pt idx="4166">
                  <c:v>1300</c:v>
                </c:pt>
                <c:pt idx="4167">
                  <c:v>1300</c:v>
                </c:pt>
                <c:pt idx="4168">
                  <c:v>1300</c:v>
                </c:pt>
                <c:pt idx="4169">
                  <c:v>1300</c:v>
                </c:pt>
                <c:pt idx="4170">
                  <c:v>1300</c:v>
                </c:pt>
                <c:pt idx="4171">
                  <c:v>1300</c:v>
                </c:pt>
                <c:pt idx="4172">
                  <c:v>1300</c:v>
                </c:pt>
                <c:pt idx="4173">
                  <c:v>1300</c:v>
                </c:pt>
                <c:pt idx="4174">
                  <c:v>1300</c:v>
                </c:pt>
                <c:pt idx="4175">
                  <c:v>1300</c:v>
                </c:pt>
                <c:pt idx="4176">
                  <c:v>1300</c:v>
                </c:pt>
                <c:pt idx="4177">
                  <c:v>1300</c:v>
                </c:pt>
                <c:pt idx="4178">
                  <c:v>1300</c:v>
                </c:pt>
                <c:pt idx="4179">
                  <c:v>1300</c:v>
                </c:pt>
                <c:pt idx="4180">
                  <c:v>1300</c:v>
                </c:pt>
                <c:pt idx="4181">
                  <c:v>1300</c:v>
                </c:pt>
                <c:pt idx="4182">
                  <c:v>1300</c:v>
                </c:pt>
                <c:pt idx="4183">
                  <c:v>1300</c:v>
                </c:pt>
                <c:pt idx="4184">
                  <c:v>1300</c:v>
                </c:pt>
                <c:pt idx="4185">
                  <c:v>1300</c:v>
                </c:pt>
                <c:pt idx="4186">
                  <c:v>1300</c:v>
                </c:pt>
                <c:pt idx="4187">
                  <c:v>1300</c:v>
                </c:pt>
                <c:pt idx="4188">
                  <c:v>1300</c:v>
                </c:pt>
                <c:pt idx="4189">
                  <c:v>1300</c:v>
                </c:pt>
                <c:pt idx="4190">
                  <c:v>1300</c:v>
                </c:pt>
                <c:pt idx="4191">
                  <c:v>1300</c:v>
                </c:pt>
                <c:pt idx="4192">
                  <c:v>1300</c:v>
                </c:pt>
                <c:pt idx="4193">
                  <c:v>1300</c:v>
                </c:pt>
                <c:pt idx="4194">
                  <c:v>1300</c:v>
                </c:pt>
                <c:pt idx="4195">
                  <c:v>1300</c:v>
                </c:pt>
                <c:pt idx="4196">
                  <c:v>1300</c:v>
                </c:pt>
                <c:pt idx="4197">
                  <c:v>1300</c:v>
                </c:pt>
                <c:pt idx="4198">
                  <c:v>1300</c:v>
                </c:pt>
                <c:pt idx="4199">
                  <c:v>1300</c:v>
                </c:pt>
                <c:pt idx="4200">
                  <c:v>1300</c:v>
                </c:pt>
                <c:pt idx="4201">
                  <c:v>1300</c:v>
                </c:pt>
                <c:pt idx="4202">
                  <c:v>1300</c:v>
                </c:pt>
                <c:pt idx="4203">
                  <c:v>1300</c:v>
                </c:pt>
                <c:pt idx="4204">
                  <c:v>1300</c:v>
                </c:pt>
                <c:pt idx="4205">
                  <c:v>1300</c:v>
                </c:pt>
                <c:pt idx="4206">
                  <c:v>1300</c:v>
                </c:pt>
                <c:pt idx="4207">
                  <c:v>1300</c:v>
                </c:pt>
                <c:pt idx="4208">
                  <c:v>1300</c:v>
                </c:pt>
                <c:pt idx="4209">
                  <c:v>1300</c:v>
                </c:pt>
                <c:pt idx="4210">
                  <c:v>1300</c:v>
                </c:pt>
                <c:pt idx="4211">
                  <c:v>1300</c:v>
                </c:pt>
                <c:pt idx="4212">
                  <c:v>1300</c:v>
                </c:pt>
                <c:pt idx="4213">
                  <c:v>1300</c:v>
                </c:pt>
                <c:pt idx="4214">
                  <c:v>1300</c:v>
                </c:pt>
                <c:pt idx="4215">
                  <c:v>1300</c:v>
                </c:pt>
                <c:pt idx="4216">
                  <c:v>1300</c:v>
                </c:pt>
                <c:pt idx="4217">
                  <c:v>1300</c:v>
                </c:pt>
                <c:pt idx="4218">
                  <c:v>1300</c:v>
                </c:pt>
                <c:pt idx="4219">
                  <c:v>1300</c:v>
                </c:pt>
                <c:pt idx="4220">
                  <c:v>1300</c:v>
                </c:pt>
                <c:pt idx="4221">
                  <c:v>1300</c:v>
                </c:pt>
                <c:pt idx="4222">
                  <c:v>1300</c:v>
                </c:pt>
                <c:pt idx="4223">
                  <c:v>1300</c:v>
                </c:pt>
                <c:pt idx="4224">
                  <c:v>1300</c:v>
                </c:pt>
                <c:pt idx="4225">
                  <c:v>1300</c:v>
                </c:pt>
                <c:pt idx="4226">
                  <c:v>1300</c:v>
                </c:pt>
                <c:pt idx="4227">
                  <c:v>1300</c:v>
                </c:pt>
                <c:pt idx="4228">
                  <c:v>1300</c:v>
                </c:pt>
                <c:pt idx="4229">
                  <c:v>1301</c:v>
                </c:pt>
                <c:pt idx="4230">
                  <c:v>1302</c:v>
                </c:pt>
                <c:pt idx="4231">
                  <c:v>1303</c:v>
                </c:pt>
                <c:pt idx="4232">
                  <c:v>1304</c:v>
                </c:pt>
                <c:pt idx="4233">
                  <c:v>1305</c:v>
                </c:pt>
                <c:pt idx="4234">
                  <c:v>1306</c:v>
                </c:pt>
                <c:pt idx="4235">
                  <c:v>1307</c:v>
                </c:pt>
                <c:pt idx="4236">
                  <c:v>1308</c:v>
                </c:pt>
                <c:pt idx="4237">
                  <c:v>1309</c:v>
                </c:pt>
                <c:pt idx="4238">
                  <c:v>1310</c:v>
                </c:pt>
                <c:pt idx="4239">
                  <c:v>1311</c:v>
                </c:pt>
                <c:pt idx="4240">
                  <c:v>1312</c:v>
                </c:pt>
                <c:pt idx="4241">
                  <c:v>1313</c:v>
                </c:pt>
                <c:pt idx="4242">
                  <c:v>1314</c:v>
                </c:pt>
                <c:pt idx="4243">
                  <c:v>1315</c:v>
                </c:pt>
                <c:pt idx="4244">
                  <c:v>1316</c:v>
                </c:pt>
                <c:pt idx="4245">
                  <c:v>1317</c:v>
                </c:pt>
                <c:pt idx="4246">
                  <c:v>1318</c:v>
                </c:pt>
                <c:pt idx="4247">
                  <c:v>1319</c:v>
                </c:pt>
                <c:pt idx="4248">
                  <c:v>1320</c:v>
                </c:pt>
                <c:pt idx="4249">
                  <c:v>1321</c:v>
                </c:pt>
                <c:pt idx="4250">
                  <c:v>1322</c:v>
                </c:pt>
                <c:pt idx="4251">
                  <c:v>1323</c:v>
                </c:pt>
                <c:pt idx="4252">
                  <c:v>1324</c:v>
                </c:pt>
                <c:pt idx="4253">
                  <c:v>1325</c:v>
                </c:pt>
                <c:pt idx="4254">
                  <c:v>1326</c:v>
                </c:pt>
                <c:pt idx="4255">
                  <c:v>1327</c:v>
                </c:pt>
                <c:pt idx="4256">
                  <c:v>1328</c:v>
                </c:pt>
                <c:pt idx="4257">
                  <c:v>1329</c:v>
                </c:pt>
                <c:pt idx="4258">
                  <c:v>1330</c:v>
                </c:pt>
                <c:pt idx="4259">
                  <c:v>1331</c:v>
                </c:pt>
                <c:pt idx="4260">
                  <c:v>1332</c:v>
                </c:pt>
                <c:pt idx="4261">
                  <c:v>1333</c:v>
                </c:pt>
                <c:pt idx="4262">
                  <c:v>1334</c:v>
                </c:pt>
                <c:pt idx="4263">
                  <c:v>1335</c:v>
                </c:pt>
                <c:pt idx="4264">
                  <c:v>1336</c:v>
                </c:pt>
                <c:pt idx="4265">
                  <c:v>1337</c:v>
                </c:pt>
                <c:pt idx="4266">
                  <c:v>1338</c:v>
                </c:pt>
                <c:pt idx="4267">
                  <c:v>1339</c:v>
                </c:pt>
                <c:pt idx="4268">
                  <c:v>1340</c:v>
                </c:pt>
                <c:pt idx="4269">
                  <c:v>1341</c:v>
                </c:pt>
                <c:pt idx="4270">
                  <c:v>1342</c:v>
                </c:pt>
                <c:pt idx="4271">
                  <c:v>1343</c:v>
                </c:pt>
                <c:pt idx="4272">
                  <c:v>1344</c:v>
                </c:pt>
                <c:pt idx="4273">
                  <c:v>1345</c:v>
                </c:pt>
                <c:pt idx="4274">
                  <c:v>1346</c:v>
                </c:pt>
                <c:pt idx="4275">
                  <c:v>1347</c:v>
                </c:pt>
                <c:pt idx="4276">
                  <c:v>1348</c:v>
                </c:pt>
                <c:pt idx="4277">
                  <c:v>1349</c:v>
                </c:pt>
                <c:pt idx="4278">
                  <c:v>1350</c:v>
                </c:pt>
                <c:pt idx="4279">
                  <c:v>1351</c:v>
                </c:pt>
                <c:pt idx="4280">
                  <c:v>1352</c:v>
                </c:pt>
                <c:pt idx="4281">
                  <c:v>1353</c:v>
                </c:pt>
                <c:pt idx="4282">
                  <c:v>1354</c:v>
                </c:pt>
                <c:pt idx="4283">
                  <c:v>1355</c:v>
                </c:pt>
                <c:pt idx="4284">
                  <c:v>1356</c:v>
                </c:pt>
                <c:pt idx="4285">
                  <c:v>1357</c:v>
                </c:pt>
                <c:pt idx="4286">
                  <c:v>1358</c:v>
                </c:pt>
                <c:pt idx="4287">
                  <c:v>1359</c:v>
                </c:pt>
                <c:pt idx="4288">
                  <c:v>1360</c:v>
                </c:pt>
                <c:pt idx="4289">
                  <c:v>1361</c:v>
                </c:pt>
                <c:pt idx="4290">
                  <c:v>1362</c:v>
                </c:pt>
                <c:pt idx="4291">
                  <c:v>1363</c:v>
                </c:pt>
                <c:pt idx="4292">
                  <c:v>1364</c:v>
                </c:pt>
                <c:pt idx="4293">
                  <c:v>1365</c:v>
                </c:pt>
                <c:pt idx="4294">
                  <c:v>1366</c:v>
                </c:pt>
                <c:pt idx="4295">
                  <c:v>1367</c:v>
                </c:pt>
                <c:pt idx="4296">
                  <c:v>1368</c:v>
                </c:pt>
                <c:pt idx="4297">
                  <c:v>1369</c:v>
                </c:pt>
                <c:pt idx="4298">
                  <c:v>1370</c:v>
                </c:pt>
                <c:pt idx="4299">
                  <c:v>1371</c:v>
                </c:pt>
                <c:pt idx="4300">
                  <c:v>1372</c:v>
                </c:pt>
                <c:pt idx="4301">
                  <c:v>1373</c:v>
                </c:pt>
                <c:pt idx="4302">
                  <c:v>1374</c:v>
                </c:pt>
                <c:pt idx="4303">
                  <c:v>1375</c:v>
                </c:pt>
                <c:pt idx="4304">
                  <c:v>1376</c:v>
                </c:pt>
                <c:pt idx="4305">
                  <c:v>1377</c:v>
                </c:pt>
                <c:pt idx="4306">
                  <c:v>1378</c:v>
                </c:pt>
                <c:pt idx="4307">
                  <c:v>1379</c:v>
                </c:pt>
                <c:pt idx="4308">
                  <c:v>1380</c:v>
                </c:pt>
                <c:pt idx="4309">
                  <c:v>1381</c:v>
                </c:pt>
                <c:pt idx="4310">
                  <c:v>1382</c:v>
                </c:pt>
                <c:pt idx="4311">
                  <c:v>1383</c:v>
                </c:pt>
                <c:pt idx="4312">
                  <c:v>1384</c:v>
                </c:pt>
                <c:pt idx="4313">
                  <c:v>1385</c:v>
                </c:pt>
                <c:pt idx="4314">
                  <c:v>1386</c:v>
                </c:pt>
                <c:pt idx="4315">
                  <c:v>1387</c:v>
                </c:pt>
                <c:pt idx="4316">
                  <c:v>1388</c:v>
                </c:pt>
                <c:pt idx="4317">
                  <c:v>1389</c:v>
                </c:pt>
                <c:pt idx="4318">
                  <c:v>1390</c:v>
                </c:pt>
                <c:pt idx="4319">
                  <c:v>1391</c:v>
                </c:pt>
                <c:pt idx="4320">
                  <c:v>1392</c:v>
                </c:pt>
                <c:pt idx="4321">
                  <c:v>1393</c:v>
                </c:pt>
                <c:pt idx="4322">
                  <c:v>1394</c:v>
                </c:pt>
                <c:pt idx="4323">
                  <c:v>1395</c:v>
                </c:pt>
                <c:pt idx="4324">
                  <c:v>1396</c:v>
                </c:pt>
                <c:pt idx="4325">
                  <c:v>1397</c:v>
                </c:pt>
                <c:pt idx="4326">
                  <c:v>1398</c:v>
                </c:pt>
                <c:pt idx="4327">
                  <c:v>1399</c:v>
                </c:pt>
                <c:pt idx="4328">
                  <c:v>1400</c:v>
                </c:pt>
                <c:pt idx="4329">
                  <c:v>1400</c:v>
                </c:pt>
                <c:pt idx="4330">
                  <c:v>1400</c:v>
                </c:pt>
                <c:pt idx="4331">
                  <c:v>1400</c:v>
                </c:pt>
                <c:pt idx="4332">
                  <c:v>1400</c:v>
                </c:pt>
                <c:pt idx="4333">
                  <c:v>1400</c:v>
                </c:pt>
                <c:pt idx="4334">
                  <c:v>1400</c:v>
                </c:pt>
                <c:pt idx="4335">
                  <c:v>1400</c:v>
                </c:pt>
                <c:pt idx="4336">
                  <c:v>1400</c:v>
                </c:pt>
                <c:pt idx="4337">
                  <c:v>1400</c:v>
                </c:pt>
                <c:pt idx="4338">
                  <c:v>1400</c:v>
                </c:pt>
                <c:pt idx="4339">
                  <c:v>1400</c:v>
                </c:pt>
                <c:pt idx="4340">
                  <c:v>1400</c:v>
                </c:pt>
                <c:pt idx="4341">
                  <c:v>1400</c:v>
                </c:pt>
                <c:pt idx="4342">
                  <c:v>1400</c:v>
                </c:pt>
                <c:pt idx="4343">
                  <c:v>1400</c:v>
                </c:pt>
                <c:pt idx="4344">
                  <c:v>1400</c:v>
                </c:pt>
                <c:pt idx="4345">
                  <c:v>1400</c:v>
                </c:pt>
                <c:pt idx="4346">
                  <c:v>1400</c:v>
                </c:pt>
                <c:pt idx="4347">
                  <c:v>1400</c:v>
                </c:pt>
                <c:pt idx="4348">
                  <c:v>1400</c:v>
                </c:pt>
                <c:pt idx="4349">
                  <c:v>1400</c:v>
                </c:pt>
                <c:pt idx="4350">
                  <c:v>1400</c:v>
                </c:pt>
                <c:pt idx="4351">
                  <c:v>1400</c:v>
                </c:pt>
                <c:pt idx="4352">
                  <c:v>1400</c:v>
                </c:pt>
                <c:pt idx="4353">
                  <c:v>1400</c:v>
                </c:pt>
                <c:pt idx="4354">
                  <c:v>1400</c:v>
                </c:pt>
                <c:pt idx="4355">
                  <c:v>1400</c:v>
                </c:pt>
                <c:pt idx="4356">
                  <c:v>1400</c:v>
                </c:pt>
                <c:pt idx="4357">
                  <c:v>1400</c:v>
                </c:pt>
                <c:pt idx="4358">
                  <c:v>1400</c:v>
                </c:pt>
                <c:pt idx="4359">
                  <c:v>1400</c:v>
                </c:pt>
                <c:pt idx="4360">
                  <c:v>1400</c:v>
                </c:pt>
                <c:pt idx="4361">
                  <c:v>1400</c:v>
                </c:pt>
                <c:pt idx="4362">
                  <c:v>1400</c:v>
                </c:pt>
                <c:pt idx="4363">
                  <c:v>1400</c:v>
                </c:pt>
                <c:pt idx="4364">
                  <c:v>1400</c:v>
                </c:pt>
                <c:pt idx="4365">
                  <c:v>1400</c:v>
                </c:pt>
                <c:pt idx="4366">
                  <c:v>1400</c:v>
                </c:pt>
                <c:pt idx="4367">
                  <c:v>1400</c:v>
                </c:pt>
                <c:pt idx="4368">
                  <c:v>1400</c:v>
                </c:pt>
                <c:pt idx="4369">
                  <c:v>1400</c:v>
                </c:pt>
                <c:pt idx="4370">
                  <c:v>1400</c:v>
                </c:pt>
                <c:pt idx="4371">
                  <c:v>1400</c:v>
                </c:pt>
                <c:pt idx="4372">
                  <c:v>1400</c:v>
                </c:pt>
                <c:pt idx="4373">
                  <c:v>1400</c:v>
                </c:pt>
                <c:pt idx="4374">
                  <c:v>1400</c:v>
                </c:pt>
                <c:pt idx="4375">
                  <c:v>1400</c:v>
                </c:pt>
                <c:pt idx="4376">
                  <c:v>1400</c:v>
                </c:pt>
                <c:pt idx="4377">
                  <c:v>1400</c:v>
                </c:pt>
                <c:pt idx="4378">
                  <c:v>1400</c:v>
                </c:pt>
                <c:pt idx="4379">
                  <c:v>1400</c:v>
                </c:pt>
                <c:pt idx="4380">
                  <c:v>1400</c:v>
                </c:pt>
                <c:pt idx="4381">
                  <c:v>1400</c:v>
                </c:pt>
                <c:pt idx="4382">
                  <c:v>1400</c:v>
                </c:pt>
                <c:pt idx="4383">
                  <c:v>1400</c:v>
                </c:pt>
                <c:pt idx="4384">
                  <c:v>1400</c:v>
                </c:pt>
                <c:pt idx="4385">
                  <c:v>1400</c:v>
                </c:pt>
                <c:pt idx="4386">
                  <c:v>1400</c:v>
                </c:pt>
                <c:pt idx="4387">
                  <c:v>1400</c:v>
                </c:pt>
                <c:pt idx="4388">
                  <c:v>1400</c:v>
                </c:pt>
                <c:pt idx="4389">
                  <c:v>1400</c:v>
                </c:pt>
                <c:pt idx="4390">
                  <c:v>1400</c:v>
                </c:pt>
                <c:pt idx="4391">
                  <c:v>1400</c:v>
                </c:pt>
                <c:pt idx="4392">
                  <c:v>1400</c:v>
                </c:pt>
                <c:pt idx="4393">
                  <c:v>1400</c:v>
                </c:pt>
                <c:pt idx="4394">
                  <c:v>1400</c:v>
                </c:pt>
                <c:pt idx="4395">
                  <c:v>1400</c:v>
                </c:pt>
                <c:pt idx="4396">
                  <c:v>1400</c:v>
                </c:pt>
                <c:pt idx="4397">
                  <c:v>1400</c:v>
                </c:pt>
                <c:pt idx="4398">
                  <c:v>1400</c:v>
                </c:pt>
                <c:pt idx="4399">
                  <c:v>1400</c:v>
                </c:pt>
                <c:pt idx="4400">
                  <c:v>1400</c:v>
                </c:pt>
                <c:pt idx="4401">
                  <c:v>1400</c:v>
                </c:pt>
                <c:pt idx="4402">
                  <c:v>1400</c:v>
                </c:pt>
                <c:pt idx="4403">
                  <c:v>1400</c:v>
                </c:pt>
                <c:pt idx="4404">
                  <c:v>1400</c:v>
                </c:pt>
                <c:pt idx="4405">
                  <c:v>1400</c:v>
                </c:pt>
                <c:pt idx="4406">
                  <c:v>1400</c:v>
                </c:pt>
                <c:pt idx="4407">
                  <c:v>1400</c:v>
                </c:pt>
                <c:pt idx="4408">
                  <c:v>1400</c:v>
                </c:pt>
                <c:pt idx="4409">
                  <c:v>1400</c:v>
                </c:pt>
                <c:pt idx="4410">
                  <c:v>1400</c:v>
                </c:pt>
                <c:pt idx="4411">
                  <c:v>1400</c:v>
                </c:pt>
                <c:pt idx="4412">
                  <c:v>1400</c:v>
                </c:pt>
                <c:pt idx="4413">
                  <c:v>1400</c:v>
                </c:pt>
                <c:pt idx="4414">
                  <c:v>1400</c:v>
                </c:pt>
                <c:pt idx="4415">
                  <c:v>1400</c:v>
                </c:pt>
                <c:pt idx="4416">
                  <c:v>1400</c:v>
                </c:pt>
                <c:pt idx="4417">
                  <c:v>1400</c:v>
                </c:pt>
                <c:pt idx="4418">
                  <c:v>1400</c:v>
                </c:pt>
                <c:pt idx="4419">
                  <c:v>1400</c:v>
                </c:pt>
                <c:pt idx="4420">
                  <c:v>1400</c:v>
                </c:pt>
                <c:pt idx="4421">
                  <c:v>1400</c:v>
                </c:pt>
                <c:pt idx="4422">
                  <c:v>1400</c:v>
                </c:pt>
                <c:pt idx="4423">
                  <c:v>1400</c:v>
                </c:pt>
                <c:pt idx="4424">
                  <c:v>1400</c:v>
                </c:pt>
                <c:pt idx="4425">
                  <c:v>1400</c:v>
                </c:pt>
                <c:pt idx="4426">
                  <c:v>1400</c:v>
                </c:pt>
                <c:pt idx="4427">
                  <c:v>1400</c:v>
                </c:pt>
                <c:pt idx="4428">
                  <c:v>1400</c:v>
                </c:pt>
                <c:pt idx="4429">
                  <c:v>1400</c:v>
                </c:pt>
                <c:pt idx="4430">
                  <c:v>1400</c:v>
                </c:pt>
                <c:pt idx="4431">
                  <c:v>1400</c:v>
                </c:pt>
                <c:pt idx="4432">
                  <c:v>1400</c:v>
                </c:pt>
                <c:pt idx="4433">
                  <c:v>1400</c:v>
                </c:pt>
                <c:pt idx="4434">
                  <c:v>1400</c:v>
                </c:pt>
                <c:pt idx="4435">
                  <c:v>1400</c:v>
                </c:pt>
                <c:pt idx="4436">
                  <c:v>1400</c:v>
                </c:pt>
                <c:pt idx="4437">
                  <c:v>1400</c:v>
                </c:pt>
                <c:pt idx="4438">
                  <c:v>1400</c:v>
                </c:pt>
                <c:pt idx="4439">
                  <c:v>1400</c:v>
                </c:pt>
                <c:pt idx="4440">
                  <c:v>1400</c:v>
                </c:pt>
                <c:pt idx="4441">
                  <c:v>1400</c:v>
                </c:pt>
                <c:pt idx="4442">
                  <c:v>1400</c:v>
                </c:pt>
                <c:pt idx="4443">
                  <c:v>1400</c:v>
                </c:pt>
                <c:pt idx="4444">
                  <c:v>1400</c:v>
                </c:pt>
                <c:pt idx="4445">
                  <c:v>1400</c:v>
                </c:pt>
                <c:pt idx="4446">
                  <c:v>1400</c:v>
                </c:pt>
                <c:pt idx="4447">
                  <c:v>1400</c:v>
                </c:pt>
                <c:pt idx="4448">
                  <c:v>1400</c:v>
                </c:pt>
                <c:pt idx="4449">
                  <c:v>1400</c:v>
                </c:pt>
                <c:pt idx="4450">
                  <c:v>1400</c:v>
                </c:pt>
                <c:pt idx="4451">
                  <c:v>1400</c:v>
                </c:pt>
                <c:pt idx="4452">
                  <c:v>1400</c:v>
                </c:pt>
                <c:pt idx="4453">
                  <c:v>1400</c:v>
                </c:pt>
                <c:pt idx="4454">
                  <c:v>1400</c:v>
                </c:pt>
                <c:pt idx="4455">
                  <c:v>1400</c:v>
                </c:pt>
                <c:pt idx="4456">
                  <c:v>1400</c:v>
                </c:pt>
                <c:pt idx="4457">
                  <c:v>1400</c:v>
                </c:pt>
                <c:pt idx="4458">
                  <c:v>1400</c:v>
                </c:pt>
                <c:pt idx="4459">
                  <c:v>1400</c:v>
                </c:pt>
                <c:pt idx="4460">
                  <c:v>1400</c:v>
                </c:pt>
                <c:pt idx="4461">
                  <c:v>1400</c:v>
                </c:pt>
                <c:pt idx="4462">
                  <c:v>1400</c:v>
                </c:pt>
                <c:pt idx="4463">
                  <c:v>1400</c:v>
                </c:pt>
                <c:pt idx="4464">
                  <c:v>1400</c:v>
                </c:pt>
                <c:pt idx="4465">
                  <c:v>1400</c:v>
                </c:pt>
                <c:pt idx="4466">
                  <c:v>1400</c:v>
                </c:pt>
                <c:pt idx="4467">
                  <c:v>1400</c:v>
                </c:pt>
                <c:pt idx="4468">
                  <c:v>1400</c:v>
                </c:pt>
                <c:pt idx="4469">
                  <c:v>1400</c:v>
                </c:pt>
                <c:pt idx="4470">
                  <c:v>1400</c:v>
                </c:pt>
                <c:pt idx="4471">
                  <c:v>1400</c:v>
                </c:pt>
                <c:pt idx="4472">
                  <c:v>1400</c:v>
                </c:pt>
                <c:pt idx="4473">
                  <c:v>1400</c:v>
                </c:pt>
                <c:pt idx="4474">
                  <c:v>1400</c:v>
                </c:pt>
                <c:pt idx="4475">
                  <c:v>1400</c:v>
                </c:pt>
                <c:pt idx="4476">
                  <c:v>1400</c:v>
                </c:pt>
                <c:pt idx="4477">
                  <c:v>1400</c:v>
                </c:pt>
                <c:pt idx="4478">
                  <c:v>1400</c:v>
                </c:pt>
                <c:pt idx="4479">
                  <c:v>1400</c:v>
                </c:pt>
                <c:pt idx="4480">
                  <c:v>1400</c:v>
                </c:pt>
                <c:pt idx="4481">
                  <c:v>1400</c:v>
                </c:pt>
                <c:pt idx="4482">
                  <c:v>1400</c:v>
                </c:pt>
                <c:pt idx="4483">
                  <c:v>1400</c:v>
                </c:pt>
                <c:pt idx="4484">
                  <c:v>1400</c:v>
                </c:pt>
                <c:pt idx="4485">
                  <c:v>1400</c:v>
                </c:pt>
                <c:pt idx="4486">
                  <c:v>1400</c:v>
                </c:pt>
                <c:pt idx="4487">
                  <c:v>1400</c:v>
                </c:pt>
                <c:pt idx="4488">
                  <c:v>1400</c:v>
                </c:pt>
                <c:pt idx="4489">
                  <c:v>1400</c:v>
                </c:pt>
                <c:pt idx="4490">
                  <c:v>1400</c:v>
                </c:pt>
                <c:pt idx="4491">
                  <c:v>1400</c:v>
                </c:pt>
                <c:pt idx="4492">
                  <c:v>1400</c:v>
                </c:pt>
                <c:pt idx="4493">
                  <c:v>1400</c:v>
                </c:pt>
                <c:pt idx="4494">
                  <c:v>1400</c:v>
                </c:pt>
                <c:pt idx="4495">
                  <c:v>1400</c:v>
                </c:pt>
                <c:pt idx="4496">
                  <c:v>1400</c:v>
                </c:pt>
                <c:pt idx="4497">
                  <c:v>1400</c:v>
                </c:pt>
                <c:pt idx="4498">
                  <c:v>1400</c:v>
                </c:pt>
                <c:pt idx="4499">
                  <c:v>1400</c:v>
                </c:pt>
                <c:pt idx="4500">
                  <c:v>1400</c:v>
                </c:pt>
                <c:pt idx="4501">
                  <c:v>1400</c:v>
                </c:pt>
                <c:pt idx="4502">
                  <c:v>1400</c:v>
                </c:pt>
                <c:pt idx="4503">
                  <c:v>1400</c:v>
                </c:pt>
                <c:pt idx="4504">
                  <c:v>1400</c:v>
                </c:pt>
                <c:pt idx="4505">
                  <c:v>1400</c:v>
                </c:pt>
                <c:pt idx="4506">
                  <c:v>1400</c:v>
                </c:pt>
                <c:pt idx="4507">
                  <c:v>1400</c:v>
                </c:pt>
                <c:pt idx="4508">
                  <c:v>1400</c:v>
                </c:pt>
                <c:pt idx="4509">
                  <c:v>1400</c:v>
                </c:pt>
                <c:pt idx="4510">
                  <c:v>1400</c:v>
                </c:pt>
                <c:pt idx="4511">
                  <c:v>1400</c:v>
                </c:pt>
                <c:pt idx="4512">
                  <c:v>1400</c:v>
                </c:pt>
                <c:pt idx="4513">
                  <c:v>1400</c:v>
                </c:pt>
                <c:pt idx="4514">
                  <c:v>1400</c:v>
                </c:pt>
                <c:pt idx="4515">
                  <c:v>1400</c:v>
                </c:pt>
                <c:pt idx="4516">
                  <c:v>1400</c:v>
                </c:pt>
                <c:pt idx="4517">
                  <c:v>1400</c:v>
                </c:pt>
                <c:pt idx="4518">
                  <c:v>1400</c:v>
                </c:pt>
                <c:pt idx="4519">
                  <c:v>1400</c:v>
                </c:pt>
                <c:pt idx="4520">
                  <c:v>1400</c:v>
                </c:pt>
                <c:pt idx="4521">
                  <c:v>1400</c:v>
                </c:pt>
                <c:pt idx="4522">
                  <c:v>1400</c:v>
                </c:pt>
                <c:pt idx="4523">
                  <c:v>1400</c:v>
                </c:pt>
                <c:pt idx="4524">
                  <c:v>1400</c:v>
                </c:pt>
                <c:pt idx="4525">
                  <c:v>1400</c:v>
                </c:pt>
                <c:pt idx="4526">
                  <c:v>1400</c:v>
                </c:pt>
                <c:pt idx="4527">
                  <c:v>1400</c:v>
                </c:pt>
                <c:pt idx="4528">
                  <c:v>1400</c:v>
                </c:pt>
                <c:pt idx="4529">
                  <c:v>1400</c:v>
                </c:pt>
                <c:pt idx="4530">
                  <c:v>1400</c:v>
                </c:pt>
                <c:pt idx="4531">
                  <c:v>1400</c:v>
                </c:pt>
                <c:pt idx="4532">
                  <c:v>1400</c:v>
                </c:pt>
                <c:pt idx="4533">
                  <c:v>1400</c:v>
                </c:pt>
                <c:pt idx="4534">
                  <c:v>1400</c:v>
                </c:pt>
                <c:pt idx="4535">
                  <c:v>1400</c:v>
                </c:pt>
                <c:pt idx="4536">
                  <c:v>1400</c:v>
                </c:pt>
                <c:pt idx="4537">
                  <c:v>1400</c:v>
                </c:pt>
                <c:pt idx="4538">
                  <c:v>1400</c:v>
                </c:pt>
                <c:pt idx="4539">
                  <c:v>1400</c:v>
                </c:pt>
                <c:pt idx="4540">
                  <c:v>1400</c:v>
                </c:pt>
                <c:pt idx="4541">
                  <c:v>1400</c:v>
                </c:pt>
                <c:pt idx="4542">
                  <c:v>1400</c:v>
                </c:pt>
                <c:pt idx="4543">
                  <c:v>1400</c:v>
                </c:pt>
                <c:pt idx="4544">
                  <c:v>1400</c:v>
                </c:pt>
                <c:pt idx="4545">
                  <c:v>1400</c:v>
                </c:pt>
                <c:pt idx="4546">
                  <c:v>1400</c:v>
                </c:pt>
                <c:pt idx="4547">
                  <c:v>1400</c:v>
                </c:pt>
                <c:pt idx="4548">
                  <c:v>1400</c:v>
                </c:pt>
                <c:pt idx="4549">
                  <c:v>1400</c:v>
                </c:pt>
                <c:pt idx="4550">
                  <c:v>1400</c:v>
                </c:pt>
                <c:pt idx="4551">
                  <c:v>1400</c:v>
                </c:pt>
                <c:pt idx="4552">
                  <c:v>1400</c:v>
                </c:pt>
                <c:pt idx="4553">
                  <c:v>1400</c:v>
                </c:pt>
                <c:pt idx="4554">
                  <c:v>1400</c:v>
                </c:pt>
                <c:pt idx="4555">
                  <c:v>1400</c:v>
                </c:pt>
                <c:pt idx="4556">
                  <c:v>1400</c:v>
                </c:pt>
                <c:pt idx="4557">
                  <c:v>1400</c:v>
                </c:pt>
                <c:pt idx="4558">
                  <c:v>1400</c:v>
                </c:pt>
                <c:pt idx="4559">
                  <c:v>1400</c:v>
                </c:pt>
                <c:pt idx="4560">
                  <c:v>1400</c:v>
                </c:pt>
                <c:pt idx="4561">
                  <c:v>1400</c:v>
                </c:pt>
                <c:pt idx="4562">
                  <c:v>1400</c:v>
                </c:pt>
                <c:pt idx="4563">
                  <c:v>1400</c:v>
                </c:pt>
                <c:pt idx="4564">
                  <c:v>1400</c:v>
                </c:pt>
                <c:pt idx="4565">
                  <c:v>1400</c:v>
                </c:pt>
                <c:pt idx="4566">
                  <c:v>1400</c:v>
                </c:pt>
                <c:pt idx="4567">
                  <c:v>1400</c:v>
                </c:pt>
                <c:pt idx="4568">
                  <c:v>1400</c:v>
                </c:pt>
                <c:pt idx="4569">
                  <c:v>1400</c:v>
                </c:pt>
                <c:pt idx="4570">
                  <c:v>1400</c:v>
                </c:pt>
                <c:pt idx="4571">
                  <c:v>1400</c:v>
                </c:pt>
                <c:pt idx="4572">
                  <c:v>1400</c:v>
                </c:pt>
                <c:pt idx="4573">
                  <c:v>1400</c:v>
                </c:pt>
                <c:pt idx="4574">
                  <c:v>1400</c:v>
                </c:pt>
                <c:pt idx="4575">
                  <c:v>1400</c:v>
                </c:pt>
                <c:pt idx="4576">
                  <c:v>1400</c:v>
                </c:pt>
                <c:pt idx="4577">
                  <c:v>1400</c:v>
                </c:pt>
                <c:pt idx="4578">
                  <c:v>1400</c:v>
                </c:pt>
                <c:pt idx="4579">
                  <c:v>1400</c:v>
                </c:pt>
                <c:pt idx="4580">
                  <c:v>1400</c:v>
                </c:pt>
                <c:pt idx="4581">
                  <c:v>1400</c:v>
                </c:pt>
                <c:pt idx="4582">
                  <c:v>1400</c:v>
                </c:pt>
                <c:pt idx="4583">
                  <c:v>1400</c:v>
                </c:pt>
                <c:pt idx="4584">
                  <c:v>1400</c:v>
                </c:pt>
                <c:pt idx="4585">
                  <c:v>1400</c:v>
                </c:pt>
                <c:pt idx="4586">
                  <c:v>1400</c:v>
                </c:pt>
                <c:pt idx="4587">
                  <c:v>1400</c:v>
                </c:pt>
                <c:pt idx="4588">
                  <c:v>1400</c:v>
                </c:pt>
                <c:pt idx="4589">
                  <c:v>1400</c:v>
                </c:pt>
                <c:pt idx="4590">
                  <c:v>1400</c:v>
                </c:pt>
                <c:pt idx="4591">
                  <c:v>1400</c:v>
                </c:pt>
                <c:pt idx="4592">
                  <c:v>1400</c:v>
                </c:pt>
                <c:pt idx="4593">
                  <c:v>1400</c:v>
                </c:pt>
                <c:pt idx="4594">
                  <c:v>1400</c:v>
                </c:pt>
                <c:pt idx="4595">
                  <c:v>1400</c:v>
                </c:pt>
                <c:pt idx="4596">
                  <c:v>1400</c:v>
                </c:pt>
                <c:pt idx="4597">
                  <c:v>1400</c:v>
                </c:pt>
                <c:pt idx="4598">
                  <c:v>1400</c:v>
                </c:pt>
                <c:pt idx="4599">
                  <c:v>1400</c:v>
                </c:pt>
                <c:pt idx="4600">
                  <c:v>1400</c:v>
                </c:pt>
                <c:pt idx="4601">
                  <c:v>1400</c:v>
                </c:pt>
                <c:pt idx="4602">
                  <c:v>1400</c:v>
                </c:pt>
                <c:pt idx="4603">
                  <c:v>1400</c:v>
                </c:pt>
                <c:pt idx="4604">
                  <c:v>1400</c:v>
                </c:pt>
                <c:pt idx="4605">
                  <c:v>1400</c:v>
                </c:pt>
                <c:pt idx="4606">
                  <c:v>1400</c:v>
                </c:pt>
                <c:pt idx="4607">
                  <c:v>1400</c:v>
                </c:pt>
                <c:pt idx="4608">
                  <c:v>1400</c:v>
                </c:pt>
                <c:pt idx="4609">
                  <c:v>1400</c:v>
                </c:pt>
                <c:pt idx="4610">
                  <c:v>1400</c:v>
                </c:pt>
                <c:pt idx="4611">
                  <c:v>1400</c:v>
                </c:pt>
                <c:pt idx="4612">
                  <c:v>1400</c:v>
                </c:pt>
                <c:pt idx="4613">
                  <c:v>1400</c:v>
                </c:pt>
                <c:pt idx="4614">
                  <c:v>1400</c:v>
                </c:pt>
                <c:pt idx="4615">
                  <c:v>1400</c:v>
                </c:pt>
                <c:pt idx="4616">
                  <c:v>1400</c:v>
                </c:pt>
                <c:pt idx="4617">
                  <c:v>1400</c:v>
                </c:pt>
                <c:pt idx="4618">
                  <c:v>1400</c:v>
                </c:pt>
                <c:pt idx="4619">
                  <c:v>1400</c:v>
                </c:pt>
                <c:pt idx="4620">
                  <c:v>1400</c:v>
                </c:pt>
                <c:pt idx="4621">
                  <c:v>1400</c:v>
                </c:pt>
                <c:pt idx="4622">
                  <c:v>1400</c:v>
                </c:pt>
                <c:pt idx="4623">
                  <c:v>1400</c:v>
                </c:pt>
                <c:pt idx="4624">
                  <c:v>1400</c:v>
                </c:pt>
                <c:pt idx="4625">
                  <c:v>1400</c:v>
                </c:pt>
                <c:pt idx="4626">
                  <c:v>1400</c:v>
                </c:pt>
                <c:pt idx="4627">
                  <c:v>1400</c:v>
                </c:pt>
                <c:pt idx="4628">
                  <c:v>1400</c:v>
                </c:pt>
                <c:pt idx="4629">
                  <c:v>1401</c:v>
                </c:pt>
                <c:pt idx="4630">
                  <c:v>1402</c:v>
                </c:pt>
                <c:pt idx="4631">
                  <c:v>1403</c:v>
                </c:pt>
                <c:pt idx="4632">
                  <c:v>1404</c:v>
                </c:pt>
                <c:pt idx="4633">
                  <c:v>1405</c:v>
                </c:pt>
                <c:pt idx="4634">
                  <c:v>1406</c:v>
                </c:pt>
                <c:pt idx="4635">
                  <c:v>1407</c:v>
                </c:pt>
                <c:pt idx="4636">
                  <c:v>1408</c:v>
                </c:pt>
                <c:pt idx="4637">
                  <c:v>1409</c:v>
                </c:pt>
                <c:pt idx="4638">
                  <c:v>1410</c:v>
                </c:pt>
                <c:pt idx="4639">
                  <c:v>1411</c:v>
                </c:pt>
                <c:pt idx="4640">
                  <c:v>1412</c:v>
                </c:pt>
                <c:pt idx="4641">
                  <c:v>1413</c:v>
                </c:pt>
                <c:pt idx="4642">
                  <c:v>1414</c:v>
                </c:pt>
                <c:pt idx="4643">
                  <c:v>1415</c:v>
                </c:pt>
                <c:pt idx="4644">
                  <c:v>1416</c:v>
                </c:pt>
                <c:pt idx="4645">
                  <c:v>1417</c:v>
                </c:pt>
                <c:pt idx="4646">
                  <c:v>1418</c:v>
                </c:pt>
                <c:pt idx="4647">
                  <c:v>1419</c:v>
                </c:pt>
                <c:pt idx="4648">
                  <c:v>1420</c:v>
                </c:pt>
                <c:pt idx="4649">
                  <c:v>1421</c:v>
                </c:pt>
                <c:pt idx="4650">
                  <c:v>1422</c:v>
                </c:pt>
                <c:pt idx="4651">
                  <c:v>1423</c:v>
                </c:pt>
                <c:pt idx="4652">
                  <c:v>1424</c:v>
                </c:pt>
                <c:pt idx="4653">
                  <c:v>1425</c:v>
                </c:pt>
                <c:pt idx="4654">
                  <c:v>1426</c:v>
                </c:pt>
                <c:pt idx="4655">
                  <c:v>1427</c:v>
                </c:pt>
                <c:pt idx="4656">
                  <c:v>1428</c:v>
                </c:pt>
                <c:pt idx="4657">
                  <c:v>1429</c:v>
                </c:pt>
                <c:pt idx="4658">
                  <c:v>1430</c:v>
                </c:pt>
                <c:pt idx="4659">
                  <c:v>1431</c:v>
                </c:pt>
                <c:pt idx="4660">
                  <c:v>1432</c:v>
                </c:pt>
                <c:pt idx="4661">
                  <c:v>1433</c:v>
                </c:pt>
                <c:pt idx="4662">
                  <c:v>1434</c:v>
                </c:pt>
                <c:pt idx="4663">
                  <c:v>1435</c:v>
                </c:pt>
                <c:pt idx="4664">
                  <c:v>1436</c:v>
                </c:pt>
                <c:pt idx="4665">
                  <c:v>1437</c:v>
                </c:pt>
                <c:pt idx="4666">
                  <c:v>1438</c:v>
                </c:pt>
                <c:pt idx="4667">
                  <c:v>1439</c:v>
                </c:pt>
                <c:pt idx="4668">
                  <c:v>1440</c:v>
                </c:pt>
                <c:pt idx="4669">
                  <c:v>1441</c:v>
                </c:pt>
                <c:pt idx="4670">
                  <c:v>1442</c:v>
                </c:pt>
                <c:pt idx="4671">
                  <c:v>1443</c:v>
                </c:pt>
                <c:pt idx="4672">
                  <c:v>1444</c:v>
                </c:pt>
                <c:pt idx="4673">
                  <c:v>1445</c:v>
                </c:pt>
                <c:pt idx="4674">
                  <c:v>1446</c:v>
                </c:pt>
                <c:pt idx="4675">
                  <c:v>1447</c:v>
                </c:pt>
                <c:pt idx="4676">
                  <c:v>1448</c:v>
                </c:pt>
                <c:pt idx="4677">
                  <c:v>1449</c:v>
                </c:pt>
                <c:pt idx="4678">
                  <c:v>1450</c:v>
                </c:pt>
                <c:pt idx="4679">
                  <c:v>1451</c:v>
                </c:pt>
                <c:pt idx="4680">
                  <c:v>1452</c:v>
                </c:pt>
                <c:pt idx="4681">
                  <c:v>1453</c:v>
                </c:pt>
                <c:pt idx="4682">
                  <c:v>1454</c:v>
                </c:pt>
                <c:pt idx="4683">
                  <c:v>1455</c:v>
                </c:pt>
                <c:pt idx="4684">
                  <c:v>1456</c:v>
                </c:pt>
                <c:pt idx="4685">
                  <c:v>1457</c:v>
                </c:pt>
                <c:pt idx="4686">
                  <c:v>1458</c:v>
                </c:pt>
                <c:pt idx="4687">
                  <c:v>1459</c:v>
                </c:pt>
                <c:pt idx="4688">
                  <c:v>1460</c:v>
                </c:pt>
                <c:pt idx="4689">
                  <c:v>1461</c:v>
                </c:pt>
                <c:pt idx="4690">
                  <c:v>1462</c:v>
                </c:pt>
                <c:pt idx="4691">
                  <c:v>1463</c:v>
                </c:pt>
                <c:pt idx="4692">
                  <c:v>1464</c:v>
                </c:pt>
                <c:pt idx="4693">
                  <c:v>1465</c:v>
                </c:pt>
                <c:pt idx="4694">
                  <c:v>1466</c:v>
                </c:pt>
                <c:pt idx="4695">
                  <c:v>1467</c:v>
                </c:pt>
                <c:pt idx="4696">
                  <c:v>1468</c:v>
                </c:pt>
                <c:pt idx="4697">
                  <c:v>1469</c:v>
                </c:pt>
                <c:pt idx="4698">
                  <c:v>1470</c:v>
                </c:pt>
                <c:pt idx="4699">
                  <c:v>1471</c:v>
                </c:pt>
                <c:pt idx="4700">
                  <c:v>1472</c:v>
                </c:pt>
                <c:pt idx="4701">
                  <c:v>1473</c:v>
                </c:pt>
                <c:pt idx="4702">
                  <c:v>1474</c:v>
                </c:pt>
                <c:pt idx="4703">
                  <c:v>1475</c:v>
                </c:pt>
                <c:pt idx="4704">
                  <c:v>1476</c:v>
                </c:pt>
                <c:pt idx="4705">
                  <c:v>1477</c:v>
                </c:pt>
                <c:pt idx="4706">
                  <c:v>1478</c:v>
                </c:pt>
                <c:pt idx="4707">
                  <c:v>1479</c:v>
                </c:pt>
                <c:pt idx="4708">
                  <c:v>1480</c:v>
                </c:pt>
                <c:pt idx="4709">
                  <c:v>1481</c:v>
                </c:pt>
                <c:pt idx="4710">
                  <c:v>1482</c:v>
                </c:pt>
                <c:pt idx="4711">
                  <c:v>1483</c:v>
                </c:pt>
                <c:pt idx="4712">
                  <c:v>1484</c:v>
                </c:pt>
                <c:pt idx="4713">
                  <c:v>1485</c:v>
                </c:pt>
                <c:pt idx="4714">
                  <c:v>1486</c:v>
                </c:pt>
                <c:pt idx="4715">
                  <c:v>1487</c:v>
                </c:pt>
                <c:pt idx="4716">
                  <c:v>1488</c:v>
                </c:pt>
                <c:pt idx="4717">
                  <c:v>1489</c:v>
                </c:pt>
                <c:pt idx="4718">
                  <c:v>1490</c:v>
                </c:pt>
                <c:pt idx="4719">
                  <c:v>1491</c:v>
                </c:pt>
                <c:pt idx="4720">
                  <c:v>1492</c:v>
                </c:pt>
                <c:pt idx="4721">
                  <c:v>1493</c:v>
                </c:pt>
                <c:pt idx="4722">
                  <c:v>1494</c:v>
                </c:pt>
                <c:pt idx="4723">
                  <c:v>1495</c:v>
                </c:pt>
                <c:pt idx="4724">
                  <c:v>1496</c:v>
                </c:pt>
                <c:pt idx="4725">
                  <c:v>1497</c:v>
                </c:pt>
                <c:pt idx="4726">
                  <c:v>1498</c:v>
                </c:pt>
                <c:pt idx="4727">
                  <c:v>1499</c:v>
                </c:pt>
                <c:pt idx="4728">
                  <c:v>1500</c:v>
                </c:pt>
                <c:pt idx="4729">
                  <c:v>1500</c:v>
                </c:pt>
                <c:pt idx="4730">
                  <c:v>1500</c:v>
                </c:pt>
                <c:pt idx="4731">
                  <c:v>1500</c:v>
                </c:pt>
                <c:pt idx="4732">
                  <c:v>1500</c:v>
                </c:pt>
                <c:pt idx="4733">
                  <c:v>1500</c:v>
                </c:pt>
                <c:pt idx="4734">
                  <c:v>1500</c:v>
                </c:pt>
                <c:pt idx="4735">
                  <c:v>1500</c:v>
                </c:pt>
                <c:pt idx="4736">
                  <c:v>1500</c:v>
                </c:pt>
                <c:pt idx="4737">
                  <c:v>1500</c:v>
                </c:pt>
                <c:pt idx="4738">
                  <c:v>1500</c:v>
                </c:pt>
                <c:pt idx="4739">
                  <c:v>1500</c:v>
                </c:pt>
                <c:pt idx="4740">
                  <c:v>1500</c:v>
                </c:pt>
                <c:pt idx="4741">
                  <c:v>1500</c:v>
                </c:pt>
                <c:pt idx="4742">
                  <c:v>1500</c:v>
                </c:pt>
                <c:pt idx="4743">
                  <c:v>1500</c:v>
                </c:pt>
                <c:pt idx="4744">
                  <c:v>1500</c:v>
                </c:pt>
                <c:pt idx="4745">
                  <c:v>1500</c:v>
                </c:pt>
                <c:pt idx="4746">
                  <c:v>1500</c:v>
                </c:pt>
                <c:pt idx="4747">
                  <c:v>1500</c:v>
                </c:pt>
                <c:pt idx="4748">
                  <c:v>1500</c:v>
                </c:pt>
                <c:pt idx="4749">
                  <c:v>1500</c:v>
                </c:pt>
                <c:pt idx="4750">
                  <c:v>1500</c:v>
                </c:pt>
                <c:pt idx="4751">
                  <c:v>1500</c:v>
                </c:pt>
                <c:pt idx="4752">
                  <c:v>1500</c:v>
                </c:pt>
                <c:pt idx="4753">
                  <c:v>1500</c:v>
                </c:pt>
                <c:pt idx="4754">
                  <c:v>1500</c:v>
                </c:pt>
                <c:pt idx="4755">
                  <c:v>1500</c:v>
                </c:pt>
                <c:pt idx="4756">
                  <c:v>1500</c:v>
                </c:pt>
                <c:pt idx="4757">
                  <c:v>1500</c:v>
                </c:pt>
                <c:pt idx="4758">
                  <c:v>1500</c:v>
                </c:pt>
                <c:pt idx="4759">
                  <c:v>1500</c:v>
                </c:pt>
                <c:pt idx="4760">
                  <c:v>1500</c:v>
                </c:pt>
                <c:pt idx="4761">
                  <c:v>1500</c:v>
                </c:pt>
                <c:pt idx="4762">
                  <c:v>1500</c:v>
                </c:pt>
                <c:pt idx="4763">
                  <c:v>1500</c:v>
                </c:pt>
                <c:pt idx="4764">
                  <c:v>1500</c:v>
                </c:pt>
                <c:pt idx="4765">
                  <c:v>1500</c:v>
                </c:pt>
                <c:pt idx="4766">
                  <c:v>1500</c:v>
                </c:pt>
                <c:pt idx="4767">
                  <c:v>1500</c:v>
                </c:pt>
                <c:pt idx="4768">
                  <c:v>1500</c:v>
                </c:pt>
                <c:pt idx="4769">
                  <c:v>1500</c:v>
                </c:pt>
                <c:pt idx="4770">
                  <c:v>1500</c:v>
                </c:pt>
                <c:pt idx="4771">
                  <c:v>1500</c:v>
                </c:pt>
                <c:pt idx="4772">
                  <c:v>1500</c:v>
                </c:pt>
                <c:pt idx="4773">
                  <c:v>1500</c:v>
                </c:pt>
                <c:pt idx="4774">
                  <c:v>1500</c:v>
                </c:pt>
                <c:pt idx="4775">
                  <c:v>1500</c:v>
                </c:pt>
                <c:pt idx="4776">
                  <c:v>1500</c:v>
                </c:pt>
                <c:pt idx="4777">
                  <c:v>1500</c:v>
                </c:pt>
                <c:pt idx="4778">
                  <c:v>1500</c:v>
                </c:pt>
                <c:pt idx="4779">
                  <c:v>1500</c:v>
                </c:pt>
                <c:pt idx="4780">
                  <c:v>1500</c:v>
                </c:pt>
                <c:pt idx="4781">
                  <c:v>1500</c:v>
                </c:pt>
                <c:pt idx="4782">
                  <c:v>1500</c:v>
                </c:pt>
                <c:pt idx="4783">
                  <c:v>1500</c:v>
                </c:pt>
                <c:pt idx="4784">
                  <c:v>1500</c:v>
                </c:pt>
                <c:pt idx="4785">
                  <c:v>1500</c:v>
                </c:pt>
                <c:pt idx="4786">
                  <c:v>1500</c:v>
                </c:pt>
                <c:pt idx="4787">
                  <c:v>1500</c:v>
                </c:pt>
                <c:pt idx="4788">
                  <c:v>1500</c:v>
                </c:pt>
                <c:pt idx="4789">
                  <c:v>1500</c:v>
                </c:pt>
                <c:pt idx="4790">
                  <c:v>1500</c:v>
                </c:pt>
                <c:pt idx="4791">
                  <c:v>1500</c:v>
                </c:pt>
                <c:pt idx="4792">
                  <c:v>1500</c:v>
                </c:pt>
                <c:pt idx="4793">
                  <c:v>1500</c:v>
                </c:pt>
                <c:pt idx="4794">
                  <c:v>1500</c:v>
                </c:pt>
                <c:pt idx="4795">
                  <c:v>1500</c:v>
                </c:pt>
                <c:pt idx="4796">
                  <c:v>1500</c:v>
                </c:pt>
                <c:pt idx="4797">
                  <c:v>1500</c:v>
                </c:pt>
                <c:pt idx="4798">
                  <c:v>1500</c:v>
                </c:pt>
                <c:pt idx="4799">
                  <c:v>1500</c:v>
                </c:pt>
                <c:pt idx="4800">
                  <c:v>1500</c:v>
                </c:pt>
                <c:pt idx="4801">
                  <c:v>1500</c:v>
                </c:pt>
                <c:pt idx="4802">
                  <c:v>1500</c:v>
                </c:pt>
                <c:pt idx="4803">
                  <c:v>1500</c:v>
                </c:pt>
                <c:pt idx="4804">
                  <c:v>1500</c:v>
                </c:pt>
                <c:pt idx="4805">
                  <c:v>1500</c:v>
                </c:pt>
                <c:pt idx="4806">
                  <c:v>1500</c:v>
                </c:pt>
                <c:pt idx="4807">
                  <c:v>1500</c:v>
                </c:pt>
                <c:pt idx="4808">
                  <c:v>1500</c:v>
                </c:pt>
                <c:pt idx="4809">
                  <c:v>1500</c:v>
                </c:pt>
                <c:pt idx="4810">
                  <c:v>1500</c:v>
                </c:pt>
                <c:pt idx="4811">
                  <c:v>1500</c:v>
                </c:pt>
                <c:pt idx="4812">
                  <c:v>1500</c:v>
                </c:pt>
                <c:pt idx="4813">
                  <c:v>1500</c:v>
                </c:pt>
                <c:pt idx="4814">
                  <c:v>1500</c:v>
                </c:pt>
                <c:pt idx="4815">
                  <c:v>1500</c:v>
                </c:pt>
                <c:pt idx="4816">
                  <c:v>1500</c:v>
                </c:pt>
                <c:pt idx="4817">
                  <c:v>1500</c:v>
                </c:pt>
                <c:pt idx="4818">
                  <c:v>1500</c:v>
                </c:pt>
                <c:pt idx="4819">
                  <c:v>1500</c:v>
                </c:pt>
                <c:pt idx="4820">
                  <c:v>1500</c:v>
                </c:pt>
                <c:pt idx="4821">
                  <c:v>1500</c:v>
                </c:pt>
                <c:pt idx="4822">
                  <c:v>1500</c:v>
                </c:pt>
                <c:pt idx="4823">
                  <c:v>1500</c:v>
                </c:pt>
                <c:pt idx="4824">
                  <c:v>1500</c:v>
                </c:pt>
                <c:pt idx="4825">
                  <c:v>1500</c:v>
                </c:pt>
                <c:pt idx="4826">
                  <c:v>1500</c:v>
                </c:pt>
                <c:pt idx="4827">
                  <c:v>1500</c:v>
                </c:pt>
                <c:pt idx="4828">
                  <c:v>1500</c:v>
                </c:pt>
                <c:pt idx="4829">
                  <c:v>1500</c:v>
                </c:pt>
                <c:pt idx="4830">
                  <c:v>1500</c:v>
                </c:pt>
                <c:pt idx="4831">
                  <c:v>1500</c:v>
                </c:pt>
                <c:pt idx="4832">
                  <c:v>1500</c:v>
                </c:pt>
                <c:pt idx="4833">
                  <c:v>1500</c:v>
                </c:pt>
                <c:pt idx="4834">
                  <c:v>1500</c:v>
                </c:pt>
                <c:pt idx="4835">
                  <c:v>1500</c:v>
                </c:pt>
                <c:pt idx="4836">
                  <c:v>1500</c:v>
                </c:pt>
                <c:pt idx="4837">
                  <c:v>1500</c:v>
                </c:pt>
                <c:pt idx="4838">
                  <c:v>1500</c:v>
                </c:pt>
                <c:pt idx="4839">
                  <c:v>1500</c:v>
                </c:pt>
                <c:pt idx="4840">
                  <c:v>1500</c:v>
                </c:pt>
                <c:pt idx="4841">
                  <c:v>1500</c:v>
                </c:pt>
                <c:pt idx="4842">
                  <c:v>1500</c:v>
                </c:pt>
                <c:pt idx="4843">
                  <c:v>1500</c:v>
                </c:pt>
                <c:pt idx="4844">
                  <c:v>1500</c:v>
                </c:pt>
                <c:pt idx="4845">
                  <c:v>1500</c:v>
                </c:pt>
                <c:pt idx="4846">
                  <c:v>1500</c:v>
                </c:pt>
                <c:pt idx="4847">
                  <c:v>1500</c:v>
                </c:pt>
                <c:pt idx="4848">
                  <c:v>1500</c:v>
                </c:pt>
                <c:pt idx="4849">
                  <c:v>1500</c:v>
                </c:pt>
                <c:pt idx="4850">
                  <c:v>1500</c:v>
                </c:pt>
                <c:pt idx="4851">
                  <c:v>1500</c:v>
                </c:pt>
                <c:pt idx="4852">
                  <c:v>1500</c:v>
                </c:pt>
                <c:pt idx="4853">
                  <c:v>1500</c:v>
                </c:pt>
                <c:pt idx="4854">
                  <c:v>1500</c:v>
                </c:pt>
                <c:pt idx="4855">
                  <c:v>1500</c:v>
                </c:pt>
                <c:pt idx="4856">
                  <c:v>1500</c:v>
                </c:pt>
                <c:pt idx="4857">
                  <c:v>1500</c:v>
                </c:pt>
                <c:pt idx="4858">
                  <c:v>1500</c:v>
                </c:pt>
                <c:pt idx="4859">
                  <c:v>1500</c:v>
                </c:pt>
                <c:pt idx="4860">
                  <c:v>1500</c:v>
                </c:pt>
                <c:pt idx="4861">
                  <c:v>1500</c:v>
                </c:pt>
                <c:pt idx="4862">
                  <c:v>1500</c:v>
                </c:pt>
                <c:pt idx="4863">
                  <c:v>1500</c:v>
                </c:pt>
                <c:pt idx="4864">
                  <c:v>1500</c:v>
                </c:pt>
                <c:pt idx="4865">
                  <c:v>1500</c:v>
                </c:pt>
                <c:pt idx="4866">
                  <c:v>1500</c:v>
                </c:pt>
                <c:pt idx="4867">
                  <c:v>1500</c:v>
                </c:pt>
                <c:pt idx="4868">
                  <c:v>1500</c:v>
                </c:pt>
                <c:pt idx="4869">
                  <c:v>1500</c:v>
                </c:pt>
                <c:pt idx="4870">
                  <c:v>1500</c:v>
                </c:pt>
                <c:pt idx="4871">
                  <c:v>1500</c:v>
                </c:pt>
                <c:pt idx="4872">
                  <c:v>1500</c:v>
                </c:pt>
                <c:pt idx="4873">
                  <c:v>1500</c:v>
                </c:pt>
                <c:pt idx="4874">
                  <c:v>1500</c:v>
                </c:pt>
                <c:pt idx="4875">
                  <c:v>1500</c:v>
                </c:pt>
                <c:pt idx="4876">
                  <c:v>1500</c:v>
                </c:pt>
                <c:pt idx="4877">
                  <c:v>1500</c:v>
                </c:pt>
                <c:pt idx="4878">
                  <c:v>1500</c:v>
                </c:pt>
                <c:pt idx="4879">
                  <c:v>1500</c:v>
                </c:pt>
                <c:pt idx="4880">
                  <c:v>1500</c:v>
                </c:pt>
                <c:pt idx="4881">
                  <c:v>1500</c:v>
                </c:pt>
                <c:pt idx="4882">
                  <c:v>1500</c:v>
                </c:pt>
                <c:pt idx="4883">
                  <c:v>1500</c:v>
                </c:pt>
                <c:pt idx="4884">
                  <c:v>1500</c:v>
                </c:pt>
                <c:pt idx="4885">
                  <c:v>1500</c:v>
                </c:pt>
                <c:pt idx="4886">
                  <c:v>1500</c:v>
                </c:pt>
                <c:pt idx="4887">
                  <c:v>1500</c:v>
                </c:pt>
                <c:pt idx="4888">
                  <c:v>1500</c:v>
                </c:pt>
                <c:pt idx="4889">
                  <c:v>1500</c:v>
                </c:pt>
                <c:pt idx="4890">
                  <c:v>1500</c:v>
                </c:pt>
                <c:pt idx="4891">
                  <c:v>1500</c:v>
                </c:pt>
                <c:pt idx="4892">
                  <c:v>1500</c:v>
                </c:pt>
                <c:pt idx="4893">
                  <c:v>1500</c:v>
                </c:pt>
                <c:pt idx="4894">
                  <c:v>1500</c:v>
                </c:pt>
                <c:pt idx="4895">
                  <c:v>1500</c:v>
                </c:pt>
                <c:pt idx="4896">
                  <c:v>1500</c:v>
                </c:pt>
                <c:pt idx="4897">
                  <c:v>1500</c:v>
                </c:pt>
                <c:pt idx="4898">
                  <c:v>1500</c:v>
                </c:pt>
                <c:pt idx="4899">
                  <c:v>1500</c:v>
                </c:pt>
                <c:pt idx="4900">
                  <c:v>1500</c:v>
                </c:pt>
                <c:pt idx="4901">
                  <c:v>1500</c:v>
                </c:pt>
                <c:pt idx="4902">
                  <c:v>1500</c:v>
                </c:pt>
                <c:pt idx="4903">
                  <c:v>1500</c:v>
                </c:pt>
                <c:pt idx="4904">
                  <c:v>1500</c:v>
                </c:pt>
                <c:pt idx="4905">
                  <c:v>1500</c:v>
                </c:pt>
                <c:pt idx="4906">
                  <c:v>1500</c:v>
                </c:pt>
                <c:pt idx="4907">
                  <c:v>1500</c:v>
                </c:pt>
                <c:pt idx="4908">
                  <c:v>1500</c:v>
                </c:pt>
                <c:pt idx="4909">
                  <c:v>1500</c:v>
                </c:pt>
                <c:pt idx="4910">
                  <c:v>1500</c:v>
                </c:pt>
                <c:pt idx="4911">
                  <c:v>1500</c:v>
                </c:pt>
                <c:pt idx="4912">
                  <c:v>1500</c:v>
                </c:pt>
                <c:pt idx="4913">
                  <c:v>1500</c:v>
                </c:pt>
                <c:pt idx="4914">
                  <c:v>1500</c:v>
                </c:pt>
                <c:pt idx="4915">
                  <c:v>1500</c:v>
                </c:pt>
                <c:pt idx="4916">
                  <c:v>1500</c:v>
                </c:pt>
                <c:pt idx="4917">
                  <c:v>1500</c:v>
                </c:pt>
                <c:pt idx="4918">
                  <c:v>1500</c:v>
                </c:pt>
                <c:pt idx="4919">
                  <c:v>1500</c:v>
                </c:pt>
                <c:pt idx="4920">
                  <c:v>1500</c:v>
                </c:pt>
                <c:pt idx="4921">
                  <c:v>1500</c:v>
                </c:pt>
                <c:pt idx="4922">
                  <c:v>1500</c:v>
                </c:pt>
                <c:pt idx="4923">
                  <c:v>1500</c:v>
                </c:pt>
                <c:pt idx="4924">
                  <c:v>1500</c:v>
                </c:pt>
                <c:pt idx="4925">
                  <c:v>1500</c:v>
                </c:pt>
                <c:pt idx="4926">
                  <c:v>1500</c:v>
                </c:pt>
                <c:pt idx="4927">
                  <c:v>1500</c:v>
                </c:pt>
                <c:pt idx="4928">
                  <c:v>1500</c:v>
                </c:pt>
                <c:pt idx="4929">
                  <c:v>1500</c:v>
                </c:pt>
                <c:pt idx="4930">
                  <c:v>1500</c:v>
                </c:pt>
                <c:pt idx="4931">
                  <c:v>1500</c:v>
                </c:pt>
                <c:pt idx="4932">
                  <c:v>1500</c:v>
                </c:pt>
                <c:pt idx="4933">
                  <c:v>1500</c:v>
                </c:pt>
                <c:pt idx="4934">
                  <c:v>1500</c:v>
                </c:pt>
                <c:pt idx="4935">
                  <c:v>1500</c:v>
                </c:pt>
                <c:pt idx="4936">
                  <c:v>1500</c:v>
                </c:pt>
                <c:pt idx="4937">
                  <c:v>1500</c:v>
                </c:pt>
                <c:pt idx="4938">
                  <c:v>1500</c:v>
                </c:pt>
                <c:pt idx="4939">
                  <c:v>1500</c:v>
                </c:pt>
                <c:pt idx="4940">
                  <c:v>1500</c:v>
                </c:pt>
                <c:pt idx="4941">
                  <c:v>1500</c:v>
                </c:pt>
                <c:pt idx="4942">
                  <c:v>1500</c:v>
                </c:pt>
                <c:pt idx="4943">
                  <c:v>1500</c:v>
                </c:pt>
                <c:pt idx="4944">
                  <c:v>1500</c:v>
                </c:pt>
                <c:pt idx="4945">
                  <c:v>1500</c:v>
                </c:pt>
                <c:pt idx="4946">
                  <c:v>1500</c:v>
                </c:pt>
                <c:pt idx="4947">
                  <c:v>1500</c:v>
                </c:pt>
                <c:pt idx="4948">
                  <c:v>1500</c:v>
                </c:pt>
                <c:pt idx="4949">
                  <c:v>1500</c:v>
                </c:pt>
                <c:pt idx="4950">
                  <c:v>1500</c:v>
                </c:pt>
                <c:pt idx="4951">
                  <c:v>1500</c:v>
                </c:pt>
                <c:pt idx="4952">
                  <c:v>1500</c:v>
                </c:pt>
                <c:pt idx="4953">
                  <c:v>1500</c:v>
                </c:pt>
                <c:pt idx="4954">
                  <c:v>1500</c:v>
                </c:pt>
                <c:pt idx="4955">
                  <c:v>1500</c:v>
                </c:pt>
                <c:pt idx="4956">
                  <c:v>1500</c:v>
                </c:pt>
                <c:pt idx="4957">
                  <c:v>1500</c:v>
                </c:pt>
                <c:pt idx="4958">
                  <c:v>1500</c:v>
                </c:pt>
                <c:pt idx="4959">
                  <c:v>1500</c:v>
                </c:pt>
                <c:pt idx="4960">
                  <c:v>1500</c:v>
                </c:pt>
                <c:pt idx="4961">
                  <c:v>1500</c:v>
                </c:pt>
                <c:pt idx="4962">
                  <c:v>1500</c:v>
                </c:pt>
                <c:pt idx="4963">
                  <c:v>1500</c:v>
                </c:pt>
                <c:pt idx="4964">
                  <c:v>1500</c:v>
                </c:pt>
                <c:pt idx="4965">
                  <c:v>1500</c:v>
                </c:pt>
                <c:pt idx="4966">
                  <c:v>1500</c:v>
                </c:pt>
                <c:pt idx="4967">
                  <c:v>1500</c:v>
                </c:pt>
                <c:pt idx="4968">
                  <c:v>1500</c:v>
                </c:pt>
                <c:pt idx="4969">
                  <c:v>1500</c:v>
                </c:pt>
                <c:pt idx="4970">
                  <c:v>1500</c:v>
                </c:pt>
                <c:pt idx="4971">
                  <c:v>1500</c:v>
                </c:pt>
                <c:pt idx="4972">
                  <c:v>1500</c:v>
                </c:pt>
                <c:pt idx="4973">
                  <c:v>1500</c:v>
                </c:pt>
                <c:pt idx="4974">
                  <c:v>1500</c:v>
                </c:pt>
                <c:pt idx="4975">
                  <c:v>1500</c:v>
                </c:pt>
                <c:pt idx="4976">
                  <c:v>1500</c:v>
                </c:pt>
                <c:pt idx="4977">
                  <c:v>1500</c:v>
                </c:pt>
                <c:pt idx="4978">
                  <c:v>1500</c:v>
                </c:pt>
                <c:pt idx="4979">
                  <c:v>1500</c:v>
                </c:pt>
                <c:pt idx="4980">
                  <c:v>1500</c:v>
                </c:pt>
                <c:pt idx="4981">
                  <c:v>1500</c:v>
                </c:pt>
                <c:pt idx="4982">
                  <c:v>1500</c:v>
                </c:pt>
                <c:pt idx="4983">
                  <c:v>1500</c:v>
                </c:pt>
                <c:pt idx="4984">
                  <c:v>1500</c:v>
                </c:pt>
                <c:pt idx="4985">
                  <c:v>1500</c:v>
                </c:pt>
                <c:pt idx="4986">
                  <c:v>1500</c:v>
                </c:pt>
                <c:pt idx="4987">
                  <c:v>1500</c:v>
                </c:pt>
                <c:pt idx="4988">
                  <c:v>1500</c:v>
                </c:pt>
                <c:pt idx="4989">
                  <c:v>1500</c:v>
                </c:pt>
                <c:pt idx="4990">
                  <c:v>1500</c:v>
                </c:pt>
                <c:pt idx="4991">
                  <c:v>1500</c:v>
                </c:pt>
                <c:pt idx="4992">
                  <c:v>1500</c:v>
                </c:pt>
                <c:pt idx="4993">
                  <c:v>1500</c:v>
                </c:pt>
                <c:pt idx="4994">
                  <c:v>1500</c:v>
                </c:pt>
                <c:pt idx="4995">
                  <c:v>1500</c:v>
                </c:pt>
                <c:pt idx="4996">
                  <c:v>1500</c:v>
                </c:pt>
                <c:pt idx="4997">
                  <c:v>1500</c:v>
                </c:pt>
                <c:pt idx="4998">
                  <c:v>1500</c:v>
                </c:pt>
                <c:pt idx="4999">
                  <c:v>1501</c:v>
                </c:pt>
                <c:pt idx="5000">
                  <c:v>1502</c:v>
                </c:pt>
                <c:pt idx="5001">
                  <c:v>1503</c:v>
                </c:pt>
                <c:pt idx="5002">
                  <c:v>1504</c:v>
                </c:pt>
                <c:pt idx="5003">
                  <c:v>1505</c:v>
                </c:pt>
                <c:pt idx="5004">
                  <c:v>1506</c:v>
                </c:pt>
                <c:pt idx="5005">
                  <c:v>1507</c:v>
                </c:pt>
                <c:pt idx="5006">
                  <c:v>1508</c:v>
                </c:pt>
                <c:pt idx="5007">
                  <c:v>1509</c:v>
                </c:pt>
                <c:pt idx="5008">
                  <c:v>1510</c:v>
                </c:pt>
                <c:pt idx="5009">
                  <c:v>1511</c:v>
                </c:pt>
                <c:pt idx="5010">
                  <c:v>1512</c:v>
                </c:pt>
                <c:pt idx="5011">
                  <c:v>1513</c:v>
                </c:pt>
                <c:pt idx="5012">
                  <c:v>1514</c:v>
                </c:pt>
                <c:pt idx="5013">
                  <c:v>1515</c:v>
                </c:pt>
                <c:pt idx="5014">
                  <c:v>1516</c:v>
                </c:pt>
                <c:pt idx="5015">
                  <c:v>1517</c:v>
                </c:pt>
                <c:pt idx="5016">
                  <c:v>1518</c:v>
                </c:pt>
                <c:pt idx="5017">
                  <c:v>1519</c:v>
                </c:pt>
                <c:pt idx="5018">
                  <c:v>1520</c:v>
                </c:pt>
                <c:pt idx="5019">
                  <c:v>1521</c:v>
                </c:pt>
                <c:pt idx="5020">
                  <c:v>1522</c:v>
                </c:pt>
                <c:pt idx="5021">
                  <c:v>1523</c:v>
                </c:pt>
                <c:pt idx="5022">
                  <c:v>1524</c:v>
                </c:pt>
                <c:pt idx="5023">
                  <c:v>1525</c:v>
                </c:pt>
                <c:pt idx="5024">
                  <c:v>1526</c:v>
                </c:pt>
                <c:pt idx="5025">
                  <c:v>1527</c:v>
                </c:pt>
                <c:pt idx="5026">
                  <c:v>1528</c:v>
                </c:pt>
                <c:pt idx="5027">
                  <c:v>1529</c:v>
                </c:pt>
                <c:pt idx="5028">
                  <c:v>1530</c:v>
                </c:pt>
                <c:pt idx="5029">
                  <c:v>1531</c:v>
                </c:pt>
                <c:pt idx="5030">
                  <c:v>1532</c:v>
                </c:pt>
                <c:pt idx="5031">
                  <c:v>1533</c:v>
                </c:pt>
                <c:pt idx="5032">
                  <c:v>1534</c:v>
                </c:pt>
                <c:pt idx="5033">
                  <c:v>1535</c:v>
                </c:pt>
                <c:pt idx="5034">
                  <c:v>1536</c:v>
                </c:pt>
                <c:pt idx="5035">
                  <c:v>1537</c:v>
                </c:pt>
                <c:pt idx="5036">
                  <c:v>1538</c:v>
                </c:pt>
                <c:pt idx="5037">
                  <c:v>1539</c:v>
                </c:pt>
                <c:pt idx="5038">
                  <c:v>1540</c:v>
                </c:pt>
                <c:pt idx="5039">
                  <c:v>1541</c:v>
                </c:pt>
                <c:pt idx="5040">
                  <c:v>1542</c:v>
                </c:pt>
                <c:pt idx="5041">
                  <c:v>1543</c:v>
                </c:pt>
                <c:pt idx="5042">
                  <c:v>1544</c:v>
                </c:pt>
                <c:pt idx="5043">
                  <c:v>1545</c:v>
                </c:pt>
                <c:pt idx="5044">
                  <c:v>1546</c:v>
                </c:pt>
                <c:pt idx="5045">
                  <c:v>1547</c:v>
                </c:pt>
                <c:pt idx="5046">
                  <c:v>1548</c:v>
                </c:pt>
                <c:pt idx="5047">
                  <c:v>1549</c:v>
                </c:pt>
                <c:pt idx="5048">
                  <c:v>1550</c:v>
                </c:pt>
                <c:pt idx="5049">
                  <c:v>1551</c:v>
                </c:pt>
                <c:pt idx="5050">
                  <c:v>1552</c:v>
                </c:pt>
                <c:pt idx="5051">
                  <c:v>1553</c:v>
                </c:pt>
                <c:pt idx="5052">
                  <c:v>1554</c:v>
                </c:pt>
                <c:pt idx="5053">
                  <c:v>1555</c:v>
                </c:pt>
                <c:pt idx="5054">
                  <c:v>1556</c:v>
                </c:pt>
                <c:pt idx="5055">
                  <c:v>1557</c:v>
                </c:pt>
                <c:pt idx="5056">
                  <c:v>1558</c:v>
                </c:pt>
                <c:pt idx="5057">
                  <c:v>1559</c:v>
                </c:pt>
                <c:pt idx="5058">
                  <c:v>1560</c:v>
                </c:pt>
                <c:pt idx="5059">
                  <c:v>1561</c:v>
                </c:pt>
                <c:pt idx="5060">
                  <c:v>1562</c:v>
                </c:pt>
                <c:pt idx="5061">
                  <c:v>1563</c:v>
                </c:pt>
                <c:pt idx="5062">
                  <c:v>1564</c:v>
                </c:pt>
                <c:pt idx="5063">
                  <c:v>1565</c:v>
                </c:pt>
                <c:pt idx="5064">
                  <c:v>1566</c:v>
                </c:pt>
                <c:pt idx="5065">
                  <c:v>1567</c:v>
                </c:pt>
                <c:pt idx="5066">
                  <c:v>1568</c:v>
                </c:pt>
                <c:pt idx="5067">
                  <c:v>1569</c:v>
                </c:pt>
                <c:pt idx="5068">
                  <c:v>1570</c:v>
                </c:pt>
                <c:pt idx="5069">
                  <c:v>1571</c:v>
                </c:pt>
                <c:pt idx="5070">
                  <c:v>1572</c:v>
                </c:pt>
                <c:pt idx="5071">
                  <c:v>1573</c:v>
                </c:pt>
                <c:pt idx="5072">
                  <c:v>1574</c:v>
                </c:pt>
                <c:pt idx="5073">
                  <c:v>1575</c:v>
                </c:pt>
                <c:pt idx="5074">
                  <c:v>1576</c:v>
                </c:pt>
                <c:pt idx="5075">
                  <c:v>1577</c:v>
                </c:pt>
                <c:pt idx="5076">
                  <c:v>1578</c:v>
                </c:pt>
                <c:pt idx="5077">
                  <c:v>1579</c:v>
                </c:pt>
                <c:pt idx="5078">
                  <c:v>1580</c:v>
                </c:pt>
                <c:pt idx="5079">
                  <c:v>1581</c:v>
                </c:pt>
                <c:pt idx="5080">
                  <c:v>1582</c:v>
                </c:pt>
                <c:pt idx="5081">
                  <c:v>1583</c:v>
                </c:pt>
                <c:pt idx="5082">
                  <c:v>1584</c:v>
                </c:pt>
                <c:pt idx="5083">
                  <c:v>1585</c:v>
                </c:pt>
                <c:pt idx="5084">
                  <c:v>1586</c:v>
                </c:pt>
                <c:pt idx="5085">
                  <c:v>1587</c:v>
                </c:pt>
                <c:pt idx="5086">
                  <c:v>1588</c:v>
                </c:pt>
                <c:pt idx="5087">
                  <c:v>1589</c:v>
                </c:pt>
                <c:pt idx="5088">
                  <c:v>1590</c:v>
                </c:pt>
                <c:pt idx="5089">
                  <c:v>1591</c:v>
                </c:pt>
                <c:pt idx="5090">
                  <c:v>1592</c:v>
                </c:pt>
                <c:pt idx="5091">
                  <c:v>1593</c:v>
                </c:pt>
                <c:pt idx="5092">
                  <c:v>1594</c:v>
                </c:pt>
                <c:pt idx="5093">
                  <c:v>1595</c:v>
                </c:pt>
                <c:pt idx="5094">
                  <c:v>1596</c:v>
                </c:pt>
                <c:pt idx="5095">
                  <c:v>1597</c:v>
                </c:pt>
                <c:pt idx="5096">
                  <c:v>1598</c:v>
                </c:pt>
                <c:pt idx="5097">
                  <c:v>1599</c:v>
                </c:pt>
                <c:pt idx="5098">
                  <c:v>1600</c:v>
                </c:pt>
                <c:pt idx="5099">
                  <c:v>1600</c:v>
                </c:pt>
                <c:pt idx="5100">
                  <c:v>1600</c:v>
                </c:pt>
                <c:pt idx="5101">
                  <c:v>1600</c:v>
                </c:pt>
                <c:pt idx="5102">
                  <c:v>1600</c:v>
                </c:pt>
                <c:pt idx="5103">
                  <c:v>1600</c:v>
                </c:pt>
                <c:pt idx="5104">
                  <c:v>1600</c:v>
                </c:pt>
                <c:pt idx="5105">
                  <c:v>1600</c:v>
                </c:pt>
                <c:pt idx="5106">
                  <c:v>1600</c:v>
                </c:pt>
                <c:pt idx="5107">
                  <c:v>1600</c:v>
                </c:pt>
                <c:pt idx="5108">
                  <c:v>1600</c:v>
                </c:pt>
                <c:pt idx="5109">
                  <c:v>1600</c:v>
                </c:pt>
                <c:pt idx="5110">
                  <c:v>1600</c:v>
                </c:pt>
                <c:pt idx="5111">
                  <c:v>1600</c:v>
                </c:pt>
                <c:pt idx="5112">
                  <c:v>1600</c:v>
                </c:pt>
                <c:pt idx="5113">
                  <c:v>1600</c:v>
                </c:pt>
                <c:pt idx="5114">
                  <c:v>1600</c:v>
                </c:pt>
                <c:pt idx="5115">
                  <c:v>1600</c:v>
                </c:pt>
                <c:pt idx="5116">
                  <c:v>1600</c:v>
                </c:pt>
                <c:pt idx="5117">
                  <c:v>1600</c:v>
                </c:pt>
                <c:pt idx="5118">
                  <c:v>1600</c:v>
                </c:pt>
                <c:pt idx="5119">
                  <c:v>1600</c:v>
                </c:pt>
                <c:pt idx="5120">
                  <c:v>1600</c:v>
                </c:pt>
                <c:pt idx="5121">
                  <c:v>1600</c:v>
                </c:pt>
                <c:pt idx="5122">
                  <c:v>1600</c:v>
                </c:pt>
                <c:pt idx="5123">
                  <c:v>1600</c:v>
                </c:pt>
                <c:pt idx="5124">
                  <c:v>1600</c:v>
                </c:pt>
                <c:pt idx="5125">
                  <c:v>1600</c:v>
                </c:pt>
                <c:pt idx="5126">
                  <c:v>1600</c:v>
                </c:pt>
                <c:pt idx="5127">
                  <c:v>1600</c:v>
                </c:pt>
                <c:pt idx="5128">
                  <c:v>1600</c:v>
                </c:pt>
                <c:pt idx="5129">
                  <c:v>1600</c:v>
                </c:pt>
                <c:pt idx="5130">
                  <c:v>1600</c:v>
                </c:pt>
                <c:pt idx="5131">
                  <c:v>1600</c:v>
                </c:pt>
                <c:pt idx="5132">
                  <c:v>1600</c:v>
                </c:pt>
                <c:pt idx="5133">
                  <c:v>1600</c:v>
                </c:pt>
                <c:pt idx="5134">
                  <c:v>1600</c:v>
                </c:pt>
                <c:pt idx="5135">
                  <c:v>1600</c:v>
                </c:pt>
                <c:pt idx="5136">
                  <c:v>1600</c:v>
                </c:pt>
                <c:pt idx="5137">
                  <c:v>1600</c:v>
                </c:pt>
                <c:pt idx="5138">
                  <c:v>1600</c:v>
                </c:pt>
                <c:pt idx="5139">
                  <c:v>1600</c:v>
                </c:pt>
                <c:pt idx="5140">
                  <c:v>1600</c:v>
                </c:pt>
                <c:pt idx="5141">
                  <c:v>1600</c:v>
                </c:pt>
                <c:pt idx="5142">
                  <c:v>1600</c:v>
                </c:pt>
                <c:pt idx="5143">
                  <c:v>1600</c:v>
                </c:pt>
                <c:pt idx="5144">
                  <c:v>1600</c:v>
                </c:pt>
                <c:pt idx="5145">
                  <c:v>1600</c:v>
                </c:pt>
                <c:pt idx="5146">
                  <c:v>1600</c:v>
                </c:pt>
                <c:pt idx="5147">
                  <c:v>1600</c:v>
                </c:pt>
                <c:pt idx="5148">
                  <c:v>1600</c:v>
                </c:pt>
                <c:pt idx="5149">
                  <c:v>1600</c:v>
                </c:pt>
                <c:pt idx="5150">
                  <c:v>1600</c:v>
                </c:pt>
                <c:pt idx="5151">
                  <c:v>1600</c:v>
                </c:pt>
                <c:pt idx="5152">
                  <c:v>1600</c:v>
                </c:pt>
                <c:pt idx="5153">
                  <c:v>1600</c:v>
                </c:pt>
                <c:pt idx="5154">
                  <c:v>1600</c:v>
                </c:pt>
                <c:pt idx="5155">
                  <c:v>1600</c:v>
                </c:pt>
                <c:pt idx="5156">
                  <c:v>1600</c:v>
                </c:pt>
                <c:pt idx="5157">
                  <c:v>1600</c:v>
                </c:pt>
                <c:pt idx="5158">
                  <c:v>1600</c:v>
                </c:pt>
                <c:pt idx="5159">
                  <c:v>1600</c:v>
                </c:pt>
                <c:pt idx="5160">
                  <c:v>1600</c:v>
                </c:pt>
                <c:pt idx="5161">
                  <c:v>1600</c:v>
                </c:pt>
                <c:pt idx="5162">
                  <c:v>1600</c:v>
                </c:pt>
                <c:pt idx="5163">
                  <c:v>1600</c:v>
                </c:pt>
                <c:pt idx="5164">
                  <c:v>1600</c:v>
                </c:pt>
                <c:pt idx="5165">
                  <c:v>1600</c:v>
                </c:pt>
                <c:pt idx="5166">
                  <c:v>1600</c:v>
                </c:pt>
                <c:pt idx="5167">
                  <c:v>1600</c:v>
                </c:pt>
                <c:pt idx="5168">
                  <c:v>1600</c:v>
                </c:pt>
                <c:pt idx="5169">
                  <c:v>1600</c:v>
                </c:pt>
                <c:pt idx="5170">
                  <c:v>1600</c:v>
                </c:pt>
                <c:pt idx="5171">
                  <c:v>1600</c:v>
                </c:pt>
                <c:pt idx="5172">
                  <c:v>1600</c:v>
                </c:pt>
                <c:pt idx="5173">
                  <c:v>1600</c:v>
                </c:pt>
                <c:pt idx="5174">
                  <c:v>1600</c:v>
                </c:pt>
                <c:pt idx="5175">
                  <c:v>1600</c:v>
                </c:pt>
                <c:pt idx="5176">
                  <c:v>1600</c:v>
                </c:pt>
                <c:pt idx="5177">
                  <c:v>1600</c:v>
                </c:pt>
                <c:pt idx="5178">
                  <c:v>1600</c:v>
                </c:pt>
                <c:pt idx="5179">
                  <c:v>1600</c:v>
                </c:pt>
                <c:pt idx="5180">
                  <c:v>1600</c:v>
                </c:pt>
                <c:pt idx="5181">
                  <c:v>1600</c:v>
                </c:pt>
                <c:pt idx="5182">
                  <c:v>1600</c:v>
                </c:pt>
                <c:pt idx="5183">
                  <c:v>1600</c:v>
                </c:pt>
                <c:pt idx="5184">
                  <c:v>1600</c:v>
                </c:pt>
                <c:pt idx="5185">
                  <c:v>1600</c:v>
                </c:pt>
                <c:pt idx="5186">
                  <c:v>1600</c:v>
                </c:pt>
                <c:pt idx="5187">
                  <c:v>1600</c:v>
                </c:pt>
                <c:pt idx="5188">
                  <c:v>1600</c:v>
                </c:pt>
                <c:pt idx="5189">
                  <c:v>1600</c:v>
                </c:pt>
                <c:pt idx="5190">
                  <c:v>1600</c:v>
                </c:pt>
                <c:pt idx="5191">
                  <c:v>1600</c:v>
                </c:pt>
                <c:pt idx="5192">
                  <c:v>1600</c:v>
                </c:pt>
                <c:pt idx="5193">
                  <c:v>1600</c:v>
                </c:pt>
                <c:pt idx="5194">
                  <c:v>1600</c:v>
                </c:pt>
                <c:pt idx="5195">
                  <c:v>1600</c:v>
                </c:pt>
                <c:pt idx="5196">
                  <c:v>1600</c:v>
                </c:pt>
                <c:pt idx="5197">
                  <c:v>1600</c:v>
                </c:pt>
                <c:pt idx="5198">
                  <c:v>1600</c:v>
                </c:pt>
                <c:pt idx="5199">
                  <c:v>1600</c:v>
                </c:pt>
                <c:pt idx="5200">
                  <c:v>1600</c:v>
                </c:pt>
                <c:pt idx="5201">
                  <c:v>1600</c:v>
                </c:pt>
                <c:pt idx="5202">
                  <c:v>1600</c:v>
                </c:pt>
                <c:pt idx="5203">
                  <c:v>1600</c:v>
                </c:pt>
                <c:pt idx="5204">
                  <c:v>1600</c:v>
                </c:pt>
                <c:pt idx="5205">
                  <c:v>1600</c:v>
                </c:pt>
                <c:pt idx="5206">
                  <c:v>1600</c:v>
                </c:pt>
                <c:pt idx="5207">
                  <c:v>1600</c:v>
                </c:pt>
                <c:pt idx="5208">
                  <c:v>1600</c:v>
                </c:pt>
                <c:pt idx="5209">
                  <c:v>1600</c:v>
                </c:pt>
                <c:pt idx="5210">
                  <c:v>1600</c:v>
                </c:pt>
                <c:pt idx="5211">
                  <c:v>1600</c:v>
                </c:pt>
                <c:pt idx="5212">
                  <c:v>1600</c:v>
                </c:pt>
                <c:pt idx="5213">
                  <c:v>1600</c:v>
                </c:pt>
                <c:pt idx="5214">
                  <c:v>1600</c:v>
                </c:pt>
                <c:pt idx="5215">
                  <c:v>1600</c:v>
                </c:pt>
                <c:pt idx="5216">
                  <c:v>1600</c:v>
                </c:pt>
                <c:pt idx="5217">
                  <c:v>1600</c:v>
                </c:pt>
                <c:pt idx="5218">
                  <c:v>1600</c:v>
                </c:pt>
                <c:pt idx="5219">
                  <c:v>1600</c:v>
                </c:pt>
                <c:pt idx="5220">
                  <c:v>1600</c:v>
                </c:pt>
                <c:pt idx="5221">
                  <c:v>1600</c:v>
                </c:pt>
                <c:pt idx="5222">
                  <c:v>1600</c:v>
                </c:pt>
                <c:pt idx="5223">
                  <c:v>1600</c:v>
                </c:pt>
                <c:pt idx="5224">
                  <c:v>1600</c:v>
                </c:pt>
                <c:pt idx="5225">
                  <c:v>1600</c:v>
                </c:pt>
                <c:pt idx="5226">
                  <c:v>1600</c:v>
                </c:pt>
                <c:pt idx="5227">
                  <c:v>1600</c:v>
                </c:pt>
                <c:pt idx="5228">
                  <c:v>1600</c:v>
                </c:pt>
                <c:pt idx="5229">
                  <c:v>1600</c:v>
                </c:pt>
                <c:pt idx="5230">
                  <c:v>1600</c:v>
                </c:pt>
                <c:pt idx="5231">
                  <c:v>1600</c:v>
                </c:pt>
                <c:pt idx="5232">
                  <c:v>1600</c:v>
                </c:pt>
                <c:pt idx="5233">
                  <c:v>1600</c:v>
                </c:pt>
                <c:pt idx="5234">
                  <c:v>1600</c:v>
                </c:pt>
                <c:pt idx="5235">
                  <c:v>1600</c:v>
                </c:pt>
                <c:pt idx="5236">
                  <c:v>1600</c:v>
                </c:pt>
                <c:pt idx="5237">
                  <c:v>1600</c:v>
                </c:pt>
                <c:pt idx="5238">
                  <c:v>1600</c:v>
                </c:pt>
                <c:pt idx="5239">
                  <c:v>1600</c:v>
                </c:pt>
                <c:pt idx="5240">
                  <c:v>1600</c:v>
                </c:pt>
                <c:pt idx="5241">
                  <c:v>1600</c:v>
                </c:pt>
                <c:pt idx="5242">
                  <c:v>1600</c:v>
                </c:pt>
                <c:pt idx="5243">
                  <c:v>1600</c:v>
                </c:pt>
                <c:pt idx="5244">
                  <c:v>1600</c:v>
                </c:pt>
                <c:pt idx="5245">
                  <c:v>1600</c:v>
                </c:pt>
                <c:pt idx="5246">
                  <c:v>1600</c:v>
                </c:pt>
                <c:pt idx="5247">
                  <c:v>1600</c:v>
                </c:pt>
                <c:pt idx="5248">
                  <c:v>1600</c:v>
                </c:pt>
                <c:pt idx="5249">
                  <c:v>1600</c:v>
                </c:pt>
                <c:pt idx="5250">
                  <c:v>1600</c:v>
                </c:pt>
                <c:pt idx="5251">
                  <c:v>1600</c:v>
                </c:pt>
                <c:pt idx="5252">
                  <c:v>1600</c:v>
                </c:pt>
                <c:pt idx="5253">
                  <c:v>1600</c:v>
                </c:pt>
                <c:pt idx="5254">
                  <c:v>1600</c:v>
                </c:pt>
                <c:pt idx="5255">
                  <c:v>1600</c:v>
                </c:pt>
                <c:pt idx="5256">
                  <c:v>1600</c:v>
                </c:pt>
                <c:pt idx="5257">
                  <c:v>1600</c:v>
                </c:pt>
                <c:pt idx="5258">
                  <c:v>1600</c:v>
                </c:pt>
                <c:pt idx="5259">
                  <c:v>1600</c:v>
                </c:pt>
                <c:pt idx="5260">
                  <c:v>1600</c:v>
                </c:pt>
                <c:pt idx="5261">
                  <c:v>1600</c:v>
                </c:pt>
                <c:pt idx="5262">
                  <c:v>1600</c:v>
                </c:pt>
                <c:pt idx="5263">
                  <c:v>1600</c:v>
                </c:pt>
                <c:pt idx="5264">
                  <c:v>1600</c:v>
                </c:pt>
                <c:pt idx="5265">
                  <c:v>1600</c:v>
                </c:pt>
                <c:pt idx="5266">
                  <c:v>1600</c:v>
                </c:pt>
                <c:pt idx="5267">
                  <c:v>1600</c:v>
                </c:pt>
                <c:pt idx="5268">
                  <c:v>1600</c:v>
                </c:pt>
                <c:pt idx="5269">
                  <c:v>1600</c:v>
                </c:pt>
                <c:pt idx="5270">
                  <c:v>1600</c:v>
                </c:pt>
                <c:pt idx="5271">
                  <c:v>1600</c:v>
                </c:pt>
                <c:pt idx="5272">
                  <c:v>1600</c:v>
                </c:pt>
                <c:pt idx="5273">
                  <c:v>1600</c:v>
                </c:pt>
                <c:pt idx="5274">
                  <c:v>1600</c:v>
                </c:pt>
                <c:pt idx="5275">
                  <c:v>1600</c:v>
                </c:pt>
                <c:pt idx="5276">
                  <c:v>1600</c:v>
                </c:pt>
                <c:pt idx="5277">
                  <c:v>1600</c:v>
                </c:pt>
                <c:pt idx="5278">
                  <c:v>1600</c:v>
                </c:pt>
                <c:pt idx="5279">
                  <c:v>1600</c:v>
                </c:pt>
                <c:pt idx="5280">
                  <c:v>1600</c:v>
                </c:pt>
                <c:pt idx="5281">
                  <c:v>1600</c:v>
                </c:pt>
                <c:pt idx="5282">
                  <c:v>1600</c:v>
                </c:pt>
                <c:pt idx="5283">
                  <c:v>1600</c:v>
                </c:pt>
                <c:pt idx="5284">
                  <c:v>1600</c:v>
                </c:pt>
                <c:pt idx="5285">
                  <c:v>1600</c:v>
                </c:pt>
                <c:pt idx="5286">
                  <c:v>1600</c:v>
                </c:pt>
                <c:pt idx="5287">
                  <c:v>1600</c:v>
                </c:pt>
                <c:pt idx="5288">
                  <c:v>1600</c:v>
                </c:pt>
                <c:pt idx="5289">
                  <c:v>1600</c:v>
                </c:pt>
                <c:pt idx="5290">
                  <c:v>1600</c:v>
                </c:pt>
                <c:pt idx="5291">
                  <c:v>1600</c:v>
                </c:pt>
                <c:pt idx="5292">
                  <c:v>1600</c:v>
                </c:pt>
                <c:pt idx="5293">
                  <c:v>1600</c:v>
                </c:pt>
                <c:pt idx="5294">
                  <c:v>1600</c:v>
                </c:pt>
                <c:pt idx="5295">
                  <c:v>1600</c:v>
                </c:pt>
                <c:pt idx="5296">
                  <c:v>1600</c:v>
                </c:pt>
                <c:pt idx="5297">
                  <c:v>1600</c:v>
                </c:pt>
                <c:pt idx="5298">
                  <c:v>1600</c:v>
                </c:pt>
                <c:pt idx="5299">
                  <c:v>1600</c:v>
                </c:pt>
                <c:pt idx="5300">
                  <c:v>1600</c:v>
                </c:pt>
                <c:pt idx="5301">
                  <c:v>1600</c:v>
                </c:pt>
                <c:pt idx="5302">
                  <c:v>1600</c:v>
                </c:pt>
                <c:pt idx="5303">
                  <c:v>1600</c:v>
                </c:pt>
                <c:pt idx="5304">
                  <c:v>1600</c:v>
                </c:pt>
                <c:pt idx="5305">
                  <c:v>1600</c:v>
                </c:pt>
                <c:pt idx="5306">
                  <c:v>1600</c:v>
                </c:pt>
                <c:pt idx="5307">
                  <c:v>1600</c:v>
                </c:pt>
                <c:pt idx="5308">
                  <c:v>1600</c:v>
                </c:pt>
                <c:pt idx="5309">
                  <c:v>1600</c:v>
                </c:pt>
                <c:pt idx="5310">
                  <c:v>1600</c:v>
                </c:pt>
                <c:pt idx="5311">
                  <c:v>1600</c:v>
                </c:pt>
                <c:pt idx="5312">
                  <c:v>1600</c:v>
                </c:pt>
                <c:pt idx="5313">
                  <c:v>1600</c:v>
                </c:pt>
                <c:pt idx="5314">
                  <c:v>1600</c:v>
                </c:pt>
                <c:pt idx="5315">
                  <c:v>1600</c:v>
                </c:pt>
                <c:pt idx="5316">
                  <c:v>1600</c:v>
                </c:pt>
                <c:pt idx="5317">
                  <c:v>1600</c:v>
                </c:pt>
                <c:pt idx="5318">
                  <c:v>1600</c:v>
                </c:pt>
                <c:pt idx="5319">
                  <c:v>1600</c:v>
                </c:pt>
                <c:pt idx="5320">
                  <c:v>1600</c:v>
                </c:pt>
                <c:pt idx="5321">
                  <c:v>1600</c:v>
                </c:pt>
                <c:pt idx="5322">
                  <c:v>1600</c:v>
                </c:pt>
                <c:pt idx="5323">
                  <c:v>1600</c:v>
                </c:pt>
                <c:pt idx="5324">
                  <c:v>1600</c:v>
                </c:pt>
                <c:pt idx="5325">
                  <c:v>1600</c:v>
                </c:pt>
                <c:pt idx="5326">
                  <c:v>1600</c:v>
                </c:pt>
                <c:pt idx="5327">
                  <c:v>1600</c:v>
                </c:pt>
                <c:pt idx="5328">
                  <c:v>1600</c:v>
                </c:pt>
                <c:pt idx="5329">
                  <c:v>1600</c:v>
                </c:pt>
                <c:pt idx="5330">
                  <c:v>1600</c:v>
                </c:pt>
                <c:pt idx="5331">
                  <c:v>1600</c:v>
                </c:pt>
                <c:pt idx="5332">
                  <c:v>1600</c:v>
                </c:pt>
                <c:pt idx="5333">
                  <c:v>1600</c:v>
                </c:pt>
                <c:pt idx="5334">
                  <c:v>1600</c:v>
                </c:pt>
                <c:pt idx="5335">
                  <c:v>1600</c:v>
                </c:pt>
                <c:pt idx="5336">
                  <c:v>1600</c:v>
                </c:pt>
                <c:pt idx="5337">
                  <c:v>1600</c:v>
                </c:pt>
                <c:pt idx="5338">
                  <c:v>1600</c:v>
                </c:pt>
                <c:pt idx="5339">
                  <c:v>1600</c:v>
                </c:pt>
                <c:pt idx="5340">
                  <c:v>1600</c:v>
                </c:pt>
                <c:pt idx="5341">
                  <c:v>1600</c:v>
                </c:pt>
                <c:pt idx="5342">
                  <c:v>1600</c:v>
                </c:pt>
                <c:pt idx="5343">
                  <c:v>1600</c:v>
                </c:pt>
                <c:pt idx="5344">
                  <c:v>1600</c:v>
                </c:pt>
                <c:pt idx="5345">
                  <c:v>1600</c:v>
                </c:pt>
                <c:pt idx="5346">
                  <c:v>1600</c:v>
                </c:pt>
                <c:pt idx="5347">
                  <c:v>1600</c:v>
                </c:pt>
                <c:pt idx="5348">
                  <c:v>1600</c:v>
                </c:pt>
                <c:pt idx="5349">
                  <c:v>1600</c:v>
                </c:pt>
                <c:pt idx="5350">
                  <c:v>1600</c:v>
                </c:pt>
                <c:pt idx="5351">
                  <c:v>1600</c:v>
                </c:pt>
                <c:pt idx="5352">
                  <c:v>1600</c:v>
                </c:pt>
                <c:pt idx="5353">
                  <c:v>1600</c:v>
                </c:pt>
                <c:pt idx="5354">
                  <c:v>1600</c:v>
                </c:pt>
                <c:pt idx="5355">
                  <c:v>1600</c:v>
                </c:pt>
                <c:pt idx="5356">
                  <c:v>1600</c:v>
                </c:pt>
                <c:pt idx="5357">
                  <c:v>1600</c:v>
                </c:pt>
                <c:pt idx="5358">
                  <c:v>1600</c:v>
                </c:pt>
                <c:pt idx="5359">
                  <c:v>1600</c:v>
                </c:pt>
                <c:pt idx="5360">
                  <c:v>1600</c:v>
                </c:pt>
                <c:pt idx="5361">
                  <c:v>1600</c:v>
                </c:pt>
                <c:pt idx="5362">
                  <c:v>1600</c:v>
                </c:pt>
                <c:pt idx="5363">
                  <c:v>1600</c:v>
                </c:pt>
                <c:pt idx="5364">
                  <c:v>1600</c:v>
                </c:pt>
                <c:pt idx="5365">
                  <c:v>1600</c:v>
                </c:pt>
                <c:pt idx="5366">
                  <c:v>1600</c:v>
                </c:pt>
                <c:pt idx="5367">
                  <c:v>1600</c:v>
                </c:pt>
                <c:pt idx="5368">
                  <c:v>1600</c:v>
                </c:pt>
                <c:pt idx="5369">
                  <c:v>1600</c:v>
                </c:pt>
                <c:pt idx="5370">
                  <c:v>1600</c:v>
                </c:pt>
                <c:pt idx="5371">
                  <c:v>1600</c:v>
                </c:pt>
                <c:pt idx="5372">
                  <c:v>1600</c:v>
                </c:pt>
                <c:pt idx="5373">
                  <c:v>1600</c:v>
                </c:pt>
                <c:pt idx="5374">
                  <c:v>1600</c:v>
                </c:pt>
                <c:pt idx="5375">
                  <c:v>1600</c:v>
                </c:pt>
                <c:pt idx="5376">
                  <c:v>1600</c:v>
                </c:pt>
                <c:pt idx="5377">
                  <c:v>1600</c:v>
                </c:pt>
                <c:pt idx="5378">
                  <c:v>1600</c:v>
                </c:pt>
                <c:pt idx="5379">
                  <c:v>1600</c:v>
                </c:pt>
                <c:pt idx="5380">
                  <c:v>1600</c:v>
                </c:pt>
                <c:pt idx="5381">
                  <c:v>1600</c:v>
                </c:pt>
                <c:pt idx="5382">
                  <c:v>1600</c:v>
                </c:pt>
                <c:pt idx="5383">
                  <c:v>1600</c:v>
                </c:pt>
                <c:pt idx="5384">
                  <c:v>1600</c:v>
                </c:pt>
                <c:pt idx="5385">
                  <c:v>1600</c:v>
                </c:pt>
                <c:pt idx="5386">
                  <c:v>1600</c:v>
                </c:pt>
                <c:pt idx="5387">
                  <c:v>1600</c:v>
                </c:pt>
                <c:pt idx="5388">
                  <c:v>1600</c:v>
                </c:pt>
                <c:pt idx="5389">
                  <c:v>1600</c:v>
                </c:pt>
                <c:pt idx="5390">
                  <c:v>1600</c:v>
                </c:pt>
                <c:pt idx="5391">
                  <c:v>1600</c:v>
                </c:pt>
                <c:pt idx="5392">
                  <c:v>1600</c:v>
                </c:pt>
                <c:pt idx="5393">
                  <c:v>1600</c:v>
                </c:pt>
                <c:pt idx="5394">
                  <c:v>1600</c:v>
                </c:pt>
                <c:pt idx="5395">
                  <c:v>1600</c:v>
                </c:pt>
                <c:pt idx="5396">
                  <c:v>1600</c:v>
                </c:pt>
                <c:pt idx="5397">
                  <c:v>1600</c:v>
                </c:pt>
                <c:pt idx="5398">
                  <c:v>1600</c:v>
                </c:pt>
                <c:pt idx="5399">
                  <c:v>1601</c:v>
                </c:pt>
                <c:pt idx="5400">
                  <c:v>1602</c:v>
                </c:pt>
                <c:pt idx="5401">
                  <c:v>1603</c:v>
                </c:pt>
                <c:pt idx="5402">
                  <c:v>1604</c:v>
                </c:pt>
                <c:pt idx="5403">
                  <c:v>1605</c:v>
                </c:pt>
                <c:pt idx="5404">
                  <c:v>1606</c:v>
                </c:pt>
                <c:pt idx="5405">
                  <c:v>1607</c:v>
                </c:pt>
                <c:pt idx="5406">
                  <c:v>1608</c:v>
                </c:pt>
                <c:pt idx="5407">
                  <c:v>1609</c:v>
                </c:pt>
                <c:pt idx="5408">
                  <c:v>1610</c:v>
                </c:pt>
                <c:pt idx="5409">
                  <c:v>1611</c:v>
                </c:pt>
                <c:pt idx="5410">
                  <c:v>1612</c:v>
                </c:pt>
                <c:pt idx="5411">
                  <c:v>1613</c:v>
                </c:pt>
                <c:pt idx="5412">
                  <c:v>1614</c:v>
                </c:pt>
                <c:pt idx="5413">
                  <c:v>1615</c:v>
                </c:pt>
                <c:pt idx="5414">
                  <c:v>1616</c:v>
                </c:pt>
                <c:pt idx="5415">
                  <c:v>1617</c:v>
                </c:pt>
                <c:pt idx="5416">
                  <c:v>1618</c:v>
                </c:pt>
                <c:pt idx="5417">
                  <c:v>1619</c:v>
                </c:pt>
                <c:pt idx="5418">
                  <c:v>1620</c:v>
                </c:pt>
                <c:pt idx="5419">
                  <c:v>1621</c:v>
                </c:pt>
                <c:pt idx="5420">
                  <c:v>1622</c:v>
                </c:pt>
                <c:pt idx="5421">
                  <c:v>1623</c:v>
                </c:pt>
                <c:pt idx="5422">
                  <c:v>1624</c:v>
                </c:pt>
                <c:pt idx="5423">
                  <c:v>1625</c:v>
                </c:pt>
                <c:pt idx="5424">
                  <c:v>1626</c:v>
                </c:pt>
                <c:pt idx="5425">
                  <c:v>1627</c:v>
                </c:pt>
                <c:pt idx="5426">
                  <c:v>1628</c:v>
                </c:pt>
                <c:pt idx="5427">
                  <c:v>1629</c:v>
                </c:pt>
                <c:pt idx="5428">
                  <c:v>1630</c:v>
                </c:pt>
                <c:pt idx="5429">
                  <c:v>1631</c:v>
                </c:pt>
                <c:pt idx="5430">
                  <c:v>1632</c:v>
                </c:pt>
                <c:pt idx="5431">
                  <c:v>1633</c:v>
                </c:pt>
                <c:pt idx="5432">
                  <c:v>1634</c:v>
                </c:pt>
                <c:pt idx="5433">
                  <c:v>1635</c:v>
                </c:pt>
                <c:pt idx="5434">
                  <c:v>1636</c:v>
                </c:pt>
                <c:pt idx="5435">
                  <c:v>1637</c:v>
                </c:pt>
                <c:pt idx="5436">
                  <c:v>1638</c:v>
                </c:pt>
                <c:pt idx="5437">
                  <c:v>1639</c:v>
                </c:pt>
                <c:pt idx="5438">
                  <c:v>1640</c:v>
                </c:pt>
                <c:pt idx="5439">
                  <c:v>1641</c:v>
                </c:pt>
                <c:pt idx="5440">
                  <c:v>1642</c:v>
                </c:pt>
                <c:pt idx="5441">
                  <c:v>1643</c:v>
                </c:pt>
                <c:pt idx="5442">
                  <c:v>1644</c:v>
                </c:pt>
                <c:pt idx="5443">
                  <c:v>1645</c:v>
                </c:pt>
                <c:pt idx="5444">
                  <c:v>1646</c:v>
                </c:pt>
                <c:pt idx="5445">
                  <c:v>1647</c:v>
                </c:pt>
                <c:pt idx="5446">
                  <c:v>1648</c:v>
                </c:pt>
                <c:pt idx="5447">
                  <c:v>1649</c:v>
                </c:pt>
                <c:pt idx="5448">
                  <c:v>1650</c:v>
                </c:pt>
                <c:pt idx="5449">
                  <c:v>1651</c:v>
                </c:pt>
                <c:pt idx="5450">
                  <c:v>1652</c:v>
                </c:pt>
                <c:pt idx="5451">
                  <c:v>1653</c:v>
                </c:pt>
                <c:pt idx="5452">
                  <c:v>1654</c:v>
                </c:pt>
                <c:pt idx="5453">
                  <c:v>1655</c:v>
                </c:pt>
                <c:pt idx="5454">
                  <c:v>1656</c:v>
                </c:pt>
                <c:pt idx="5455">
                  <c:v>1657</c:v>
                </c:pt>
                <c:pt idx="5456">
                  <c:v>1658</c:v>
                </c:pt>
                <c:pt idx="5457">
                  <c:v>1659</c:v>
                </c:pt>
                <c:pt idx="5458">
                  <c:v>1660</c:v>
                </c:pt>
                <c:pt idx="5459">
                  <c:v>1661</c:v>
                </c:pt>
                <c:pt idx="5460">
                  <c:v>1662</c:v>
                </c:pt>
                <c:pt idx="5461">
                  <c:v>1663</c:v>
                </c:pt>
                <c:pt idx="5462">
                  <c:v>1664</c:v>
                </c:pt>
                <c:pt idx="5463">
                  <c:v>1665</c:v>
                </c:pt>
                <c:pt idx="5464">
                  <c:v>1666</c:v>
                </c:pt>
                <c:pt idx="5465">
                  <c:v>1667</c:v>
                </c:pt>
                <c:pt idx="5466">
                  <c:v>1668</c:v>
                </c:pt>
                <c:pt idx="5467">
                  <c:v>1669</c:v>
                </c:pt>
                <c:pt idx="5468">
                  <c:v>1670</c:v>
                </c:pt>
                <c:pt idx="5469">
                  <c:v>1671</c:v>
                </c:pt>
                <c:pt idx="5470">
                  <c:v>1672</c:v>
                </c:pt>
                <c:pt idx="5471">
                  <c:v>1673</c:v>
                </c:pt>
                <c:pt idx="5472">
                  <c:v>1674</c:v>
                </c:pt>
                <c:pt idx="5473">
                  <c:v>1675</c:v>
                </c:pt>
                <c:pt idx="5474">
                  <c:v>1676</c:v>
                </c:pt>
                <c:pt idx="5475">
                  <c:v>1677</c:v>
                </c:pt>
                <c:pt idx="5476">
                  <c:v>1678</c:v>
                </c:pt>
                <c:pt idx="5477">
                  <c:v>1679</c:v>
                </c:pt>
                <c:pt idx="5478">
                  <c:v>1680</c:v>
                </c:pt>
                <c:pt idx="5479">
                  <c:v>1681</c:v>
                </c:pt>
                <c:pt idx="5480">
                  <c:v>1682</c:v>
                </c:pt>
                <c:pt idx="5481">
                  <c:v>1683</c:v>
                </c:pt>
                <c:pt idx="5482">
                  <c:v>1684</c:v>
                </c:pt>
                <c:pt idx="5483">
                  <c:v>1685</c:v>
                </c:pt>
                <c:pt idx="5484">
                  <c:v>1686</c:v>
                </c:pt>
                <c:pt idx="5485">
                  <c:v>1687</c:v>
                </c:pt>
                <c:pt idx="5486">
                  <c:v>1688</c:v>
                </c:pt>
                <c:pt idx="5487">
                  <c:v>1689</c:v>
                </c:pt>
                <c:pt idx="5488">
                  <c:v>1690</c:v>
                </c:pt>
                <c:pt idx="5489">
                  <c:v>1691</c:v>
                </c:pt>
                <c:pt idx="5490">
                  <c:v>1692</c:v>
                </c:pt>
                <c:pt idx="5491">
                  <c:v>1693</c:v>
                </c:pt>
                <c:pt idx="5492">
                  <c:v>1694</c:v>
                </c:pt>
                <c:pt idx="5493">
                  <c:v>1695</c:v>
                </c:pt>
                <c:pt idx="5494">
                  <c:v>1696</c:v>
                </c:pt>
                <c:pt idx="5495">
                  <c:v>1697</c:v>
                </c:pt>
                <c:pt idx="5496">
                  <c:v>1698</c:v>
                </c:pt>
                <c:pt idx="5497">
                  <c:v>1699</c:v>
                </c:pt>
                <c:pt idx="5498">
                  <c:v>1700</c:v>
                </c:pt>
                <c:pt idx="5499">
                  <c:v>1700</c:v>
                </c:pt>
                <c:pt idx="5500">
                  <c:v>1700</c:v>
                </c:pt>
                <c:pt idx="5501">
                  <c:v>1700</c:v>
                </c:pt>
                <c:pt idx="5502">
                  <c:v>1700</c:v>
                </c:pt>
                <c:pt idx="5503">
                  <c:v>1700</c:v>
                </c:pt>
                <c:pt idx="5504">
                  <c:v>1700</c:v>
                </c:pt>
                <c:pt idx="5505">
                  <c:v>1700</c:v>
                </c:pt>
                <c:pt idx="5506">
                  <c:v>1700</c:v>
                </c:pt>
                <c:pt idx="5507">
                  <c:v>1700</c:v>
                </c:pt>
                <c:pt idx="5508">
                  <c:v>1700</c:v>
                </c:pt>
                <c:pt idx="5509">
                  <c:v>1700</c:v>
                </c:pt>
                <c:pt idx="5510">
                  <c:v>1700</c:v>
                </c:pt>
                <c:pt idx="5511">
                  <c:v>1700</c:v>
                </c:pt>
                <c:pt idx="5512">
                  <c:v>1700</c:v>
                </c:pt>
                <c:pt idx="5513">
                  <c:v>1700</c:v>
                </c:pt>
                <c:pt idx="5514">
                  <c:v>1700</c:v>
                </c:pt>
                <c:pt idx="5515">
                  <c:v>1700</c:v>
                </c:pt>
                <c:pt idx="5516">
                  <c:v>1700</c:v>
                </c:pt>
                <c:pt idx="5517">
                  <c:v>1700</c:v>
                </c:pt>
                <c:pt idx="5518">
                  <c:v>1700</c:v>
                </c:pt>
                <c:pt idx="5519">
                  <c:v>1700</c:v>
                </c:pt>
                <c:pt idx="5520">
                  <c:v>1700</c:v>
                </c:pt>
                <c:pt idx="5521">
                  <c:v>1700</c:v>
                </c:pt>
                <c:pt idx="5522">
                  <c:v>1700</c:v>
                </c:pt>
                <c:pt idx="5523">
                  <c:v>1700</c:v>
                </c:pt>
                <c:pt idx="5524">
                  <c:v>1700</c:v>
                </c:pt>
                <c:pt idx="5525">
                  <c:v>1700</c:v>
                </c:pt>
                <c:pt idx="5526">
                  <c:v>1700</c:v>
                </c:pt>
                <c:pt idx="5527">
                  <c:v>1700</c:v>
                </c:pt>
                <c:pt idx="5528">
                  <c:v>1700</c:v>
                </c:pt>
                <c:pt idx="5529">
                  <c:v>1700</c:v>
                </c:pt>
                <c:pt idx="5530">
                  <c:v>1700</c:v>
                </c:pt>
                <c:pt idx="5531">
                  <c:v>1700</c:v>
                </c:pt>
                <c:pt idx="5532">
                  <c:v>1700</c:v>
                </c:pt>
                <c:pt idx="5533">
                  <c:v>1700</c:v>
                </c:pt>
                <c:pt idx="5534">
                  <c:v>1700</c:v>
                </c:pt>
                <c:pt idx="5535">
                  <c:v>1700</c:v>
                </c:pt>
                <c:pt idx="5536">
                  <c:v>1700</c:v>
                </c:pt>
                <c:pt idx="5537">
                  <c:v>1700</c:v>
                </c:pt>
                <c:pt idx="5538">
                  <c:v>1700</c:v>
                </c:pt>
                <c:pt idx="5539">
                  <c:v>1700</c:v>
                </c:pt>
                <c:pt idx="5540">
                  <c:v>1700</c:v>
                </c:pt>
                <c:pt idx="5541">
                  <c:v>1700</c:v>
                </c:pt>
                <c:pt idx="5542">
                  <c:v>1700</c:v>
                </c:pt>
                <c:pt idx="5543">
                  <c:v>1700</c:v>
                </c:pt>
                <c:pt idx="5544">
                  <c:v>1700</c:v>
                </c:pt>
                <c:pt idx="5545">
                  <c:v>1700</c:v>
                </c:pt>
                <c:pt idx="5546">
                  <c:v>1700</c:v>
                </c:pt>
                <c:pt idx="5547">
                  <c:v>1700</c:v>
                </c:pt>
                <c:pt idx="5548">
                  <c:v>1700</c:v>
                </c:pt>
                <c:pt idx="5549">
                  <c:v>1700</c:v>
                </c:pt>
                <c:pt idx="5550">
                  <c:v>1700</c:v>
                </c:pt>
                <c:pt idx="5551">
                  <c:v>1700</c:v>
                </c:pt>
                <c:pt idx="5552">
                  <c:v>1700</c:v>
                </c:pt>
                <c:pt idx="5553">
                  <c:v>1700</c:v>
                </c:pt>
                <c:pt idx="5554">
                  <c:v>1700</c:v>
                </c:pt>
                <c:pt idx="5555">
                  <c:v>1700</c:v>
                </c:pt>
                <c:pt idx="5556">
                  <c:v>1700</c:v>
                </c:pt>
                <c:pt idx="5557">
                  <c:v>1700</c:v>
                </c:pt>
                <c:pt idx="5558">
                  <c:v>1700</c:v>
                </c:pt>
                <c:pt idx="5559">
                  <c:v>1700</c:v>
                </c:pt>
                <c:pt idx="5560">
                  <c:v>1700</c:v>
                </c:pt>
                <c:pt idx="5561">
                  <c:v>1700</c:v>
                </c:pt>
                <c:pt idx="5562">
                  <c:v>1700</c:v>
                </c:pt>
                <c:pt idx="5563">
                  <c:v>1700</c:v>
                </c:pt>
                <c:pt idx="5564">
                  <c:v>1700</c:v>
                </c:pt>
                <c:pt idx="5565">
                  <c:v>1700</c:v>
                </c:pt>
                <c:pt idx="5566">
                  <c:v>1700</c:v>
                </c:pt>
                <c:pt idx="5567">
                  <c:v>1700</c:v>
                </c:pt>
                <c:pt idx="5568">
                  <c:v>1700</c:v>
                </c:pt>
                <c:pt idx="5569">
                  <c:v>1700</c:v>
                </c:pt>
                <c:pt idx="5570">
                  <c:v>1700</c:v>
                </c:pt>
                <c:pt idx="5571">
                  <c:v>1700</c:v>
                </c:pt>
                <c:pt idx="5572">
                  <c:v>1700</c:v>
                </c:pt>
                <c:pt idx="5573">
                  <c:v>1700</c:v>
                </c:pt>
                <c:pt idx="5574">
                  <c:v>1700</c:v>
                </c:pt>
                <c:pt idx="5575">
                  <c:v>1700</c:v>
                </c:pt>
                <c:pt idx="5576">
                  <c:v>1700</c:v>
                </c:pt>
                <c:pt idx="5577">
                  <c:v>1700</c:v>
                </c:pt>
                <c:pt idx="5578">
                  <c:v>1700</c:v>
                </c:pt>
                <c:pt idx="5579">
                  <c:v>1700</c:v>
                </c:pt>
                <c:pt idx="5580">
                  <c:v>1700</c:v>
                </c:pt>
                <c:pt idx="5581">
                  <c:v>1700</c:v>
                </c:pt>
                <c:pt idx="5582">
                  <c:v>1700</c:v>
                </c:pt>
                <c:pt idx="5583">
                  <c:v>1700</c:v>
                </c:pt>
                <c:pt idx="5584">
                  <c:v>1700</c:v>
                </c:pt>
                <c:pt idx="5585">
                  <c:v>1700</c:v>
                </c:pt>
                <c:pt idx="5586">
                  <c:v>1700</c:v>
                </c:pt>
                <c:pt idx="5587">
                  <c:v>1700</c:v>
                </c:pt>
                <c:pt idx="5588">
                  <c:v>1700</c:v>
                </c:pt>
                <c:pt idx="5589">
                  <c:v>1700</c:v>
                </c:pt>
                <c:pt idx="5590">
                  <c:v>1700</c:v>
                </c:pt>
                <c:pt idx="5591">
                  <c:v>1700</c:v>
                </c:pt>
                <c:pt idx="5592">
                  <c:v>1700</c:v>
                </c:pt>
                <c:pt idx="5593">
                  <c:v>1700</c:v>
                </c:pt>
                <c:pt idx="5594">
                  <c:v>1700</c:v>
                </c:pt>
                <c:pt idx="5595">
                  <c:v>1700</c:v>
                </c:pt>
                <c:pt idx="5596">
                  <c:v>1700</c:v>
                </c:pt>
                <c:pt idx="5597">
                  <c:v>1700</c:v>
                </c:pt>
                <c:pt idx="5598">
                  <c:v>1700</c:v>
                </c:pt>
                <c:pt idx="5599">
                  <c:v>1700</c:v>
                </c:pt>
                <c:pt idx="5600">
                  <c:v>1700</c:v>
                </c:pt>
                <c:pt idx="5601">
                  <c:v>1700</c:v>
                </c:pt>
                <c:pt idx="5602">
                  <c:v>1700</c:v>
                </c:pt>
                <c:pt idx="5603">
                  <c:v>1700</c:v>
                </c:pt>
                <c:pt idx="5604">
                  <c:v>1700</c:v>
                </c:pt>
                <c:pt idx="5605">
                  <c:v>1700</c:v>
                </c:pt>
                <c:pt idx="5606">
                  <c:v>1700</c:v>
                </c:pt>
                <c:pt idx="5607">
                  <c:v>1700</c:v>
                </c:pt>
                <c:pt idx="5608">
                  <c:v>1700</c:v>
                </c:pt>
                <c:pt idx="5609">
                  <c:v>1700</c:v>
                </c:pt>
                <c:pt idx="5610">
                  <c:v>1700</c:v>
                </c:pt>
                <c:pt idx="5611">
                  <c:v>1700</c:v>
                </c:pt>
                <c:pt idx="5612">
                  <c:v>1700</c:v>
                </c:pt>
                <c:pt idx="5613">
                  <c:v>1700</c:v>
                </c:pt>
                <c:pt idx="5614">
                  <c:v>1700</c:v>
                </c:pt>
                <c:pt idx="5615">
                  <c:v>1700</c:v>
                </c:pt>
                <c:pt idx="5616">
                  <c:v>1700</c:v>
                </c:pt>
                <c:pt idx="5617">
                  <c:v>1700</c:v>
                </c:pt>
                <c:pt idx="5618">
                  <c:v>1700</c:v>
                </c:pt>
                <c:pt idx="5619">
                  <c:v>1700</c:v>
                </c:pt>
                <c:pt idx="5620">
                  <c:v>1700</c:v>
                </c:pt>
                <c:pt idx="5621">
                  <c:v>1700</c:v>
                </c:pt>
                <c:pt idx="5622">
                  <c:v>1700</c:v>
                </c:pt>
                <c:pt idx="5623">
                  <c:v>1700</c:v>
                </c:pt>
                <c:pt idx="5624">
                  <c:v>1700</c:v>
                </c:pt>
                <c:pt idx="5625">
                  <c:v>1700</c:v>
                </c:pt>
                <c:pt idx="5626">
                  <c:v>1700</c:v>
                </c:pt>
                <c:pt idx="5627">
                  <c:v>1700</c:v>
                </c:pt>
                <c:pt idx="5628">
                  <c:v>1700</c:v>
                </c:pt>
                <c:pt idx="5629">
                  <c:v>1700</c:v>
                </c:pt>
                <c:pt idx="5630">
                  <c:v>1700</c:v>
                </c:pt>
                <c:pt idx="5631">
                  <c:v>1700</c:v>
                </c:pt>
                <c:pt idx="5632">
                  <c:v>1700</c:v>
                </c:pt>
                <c:pt idx="5633">
                  <c:v>1700</c:v>
                </c:pt>
                <c:pt idx="5634">
                  <c:v>1700</c:v>
                </c:pt>
                <c:pt idx="5635">
                  <c:v>1700</c:v>
                </c:pt>
                <c:pt idx="5636">
                  <c:v>1700</c:v>
                </c:pt>
                <c:pt idx="5637">
                  <c:v>1700</c:v>
                </c:pt>
                <c:pt idx="5638">
                  <c:v>1700</c:v>
                </c:pt>
                <c:pt idx="5639">
                  <c:v>1700</c:v>
                </c:pt>
                <c:pt idx="5640">
                  <c:v>1700</c:v>
                </c:pt>
                <c:pt idx="5641">
                  <c:v>1700</c:v>
                </c:pt>
                <c:pt idx="5642">
                  <c:v>1700</c:v>
                </c:pt>
                <c:pt idx="5643">
                  <c:v>1700</c:v>
                </c:pt>
                <c:pt idx="5644">
                  <c:v>1700</c:v>
                </c:pt>
                <c:pt idx="5645">
                  <c:v>1700</c:v>
                </c:pt>
                <c:pt idx="5646">
                  <c:v>1700</c:v>
                </c:pt>
                <c:pt idx="5647">
                  <c:v>1700</c:v>
                </c:pt>
                <c:pt idx="5648">
                  <c:v>1700</c:v>
                </c:pt>
                <c:pt idx="5649">
                  <c:v>1700</c:v>
                </c:pt>
                <c:pt idx="5650">
                  <c:v>1700</c:v>
                </c:pt>
                <c:pt idx="5651">
                  <c:v>1700</c:v>
                </c:pt>
                <c:pt idx="5652">
                  <c:v>1700</c:v>
                </c:pt>
                <c:pt idx="5653">
                  <c:v>1700</c:v>
                </c:pt>
                <c:pt idx="5654">
                  <c:v>1700</c:v>
                </c:pt>
                <c:pt idx="5655">
                  <c:v>1700</c:v>
                </c:pt>
                <c:pt idx="5656">
                  <c:v>1700</c:v>
                </c:pt>
                <c:pt idx="5657">
                  <c:v>1700</c:v>
                </c:pt>
                <c:pt idx="5658">
                  <c:v>1700</c:v>
                </c:pt>
                <c:pt idx="5659">
                  <c:v>1700</c:v>
                </c:pt>
                <c:pt idx="5660">
                  <c:v>1700</c:v>
                </c:pt>
                <c:pt idx="5661">
                  <c:v>1700</c:v>
                </c:pt>
                <c:pt idx="5662">
                  <c:v>1700</c:v>
                </c:pt>
                <c:pt idx="5663">
                  <c:v>1700</c:v>
                </c:pt>
                <c:pt idx="5664">
                  <c:v>1700</c:v>
                </c:pt>
                <c:pt idx="5665">
                  <c:v>1700</c:v>
                </c:pt>
                <c:pt idx="5666">
                  <c:v>1700</c:v>
                </c:pt>
                <c:pt idx="5667">
                  <c:v>1700</c:v>
                </c:pt>
                <c:pt idx="5668">
                  <c:v>1700</c:v>
                </c:pt>
                <c:pt idx="5669">
                  <c:v>1700</c:v>
                </c:pt>
                <c:pt idx="5670">
                  <c:v>1700</c:v>
                </c:pt>
                <c:pt idx="5671">
                  <c:v>1700</c:v>
                </c:pt>
                <c:pt idx="5672">
                  <c:v>1700</c:v>
                </c:pt>
                <c:pt idx="5673">
                  <c:v>1700</c:v>
                </c:pt>
                <c:pt idx="5674">
                  <c:v>1700</c:v>
                </c:pt>
                <c:pt idx="5675">
                  <c:v>1700</c:v>
                </c:pt>
                <c:pt idx="5676">
                  <c:v>1700</c:v>
                </c:pt>
                <c:pt idx="5677">
                  <c:v>1700</c:v>
                </c:pt>
                <c:pt idx="5678">
                  <c:v>1700</c:v>
                </c:pt>
                <c:pt idx="5679">
                  <c:v>1700</c:v>
                </c:pt>
                <c:pt idx="5680">
                  <c:v>1700</c:v>
                </c:pt>
                <c:pt idx="5681">
                  <c:v>1700</c:v>
                </c:pt>
                <c:pt idx="5682">
                  <c:v>1700</c:v>
                </c:pt>
                <c:pt idx="5683">
                  <c:v>1700</c:v>
                </c:pt>
                <c:pt idx="5684">
                  <c:v>1700</c:v>
                </c:pt>
                <c:pt idx="5685">
                  <c:v>1700</c:v>
                </c:pt>
                <c:pt idx="5686">
                  <c:v>1700</c:v>
                </c:pt>
                <c:pt idx="5687">
                  <c:v>1700</c:v>
                </c:pt>
                <c:pt idx="5688">
                  <c:v>1700</c:v>
                </c:pt>
                <c:pt idx="5689">
                  <c:v>1700</c:v>
                </c:pt>
                <c:pt idx="5690">
                  <c:v>1700</c:v>
                </c:pt>
                <c:pt idx="5691">
                  <c:v>1700</c:v>
                </c:pt>
                <c:pt idx="5692">
                  <c:v>1700</c:v>
                </c:pt>
                <c:pt idx="5693">
                  <c:v>1700</c:v>
                </c:pt>
                <c:pt idx="5694">
                  <c:v>1700</c:v>
                </c:pt>
                <c:pt idx="5695">
                  <c:v>1700</c:v>
                </c:pt>
                <c:pt idx="5696">
                  <c:v>1700</c:v>
                </c:pt>
                <c:pt idx="5697">
                  <c:v>1700</c:v>
                </c:pt>
                <c:pt idx="5698">
                  <c:v>1700</c:v>
                </c:pt>
                <c:pt idx="5699">
                  <c:v>1700</c:v>
                </c:pt>
                <c:pt idx="5700">
                  <c:v>1700</c:v>
                </c:pt>
                <c:pt idx="5701">
                  <c:v>1700</c:v>
                </c:pt>
                <c:pt idx="5702">
                  <c:v>1700</c:v>
                </c:pt>
                <c:pt idx="5703">
                  <c:v>1700</c:v>
                </c:pt>
                <c:pt idx="5704">
                  <c:v>1700</c:v>
                </c:pt>
                <c:pt idx="5705">
                  <c:v>1700</c:v>
                </c:pt>
                <c:pt idx="5706">
                  <c:v>1700</c:v>
                </c:pt>
                <c:pt idx="5707">
                  <c:v>1700</c:v>
                </c:pt>
                <c:pt idx="5708">
                  <c:v>1700</c:v>
                </c:pt>
                <c:pt idx="5709">
                  <c:v>1700</c:v>
                </c:pt>
                <c:pt idx="5710">
                  <c:v>1700</c:v>
                </c:pt>
                <c:pt idx="5711">
                  <c:v>1700</c:v>
                </c:pt>
                <c:pt idx="5712">
                  <c:v>1700</c:v>
                </c:pt>
                <c:pt idx="5713">
                  <c:v>1700</c:v>
                </c:pt>
                <c:pt idx="5714">
                  <c:v>1700</c:v>
                </c:pt>
                <c:pt idx="5715">
                  <c:v>1700</c:v>
                </c:pt>
                <c:pt idx="5716">
                  <c:v>1700</c:v>
                </c:pt>
                <c:pt idx="5717">
                  <c:v>1700</c:v>
                </c:pt>
                <c:pt idx="5718">
                  <c:v>1700</c:v>
                </c:pt>
                <c:pt idx="5719">
                  <c:v>1700</c:v>
                </c:pt>
                <c:pt idx="5720">
                  <c:v>1700</c:v>
                </c:pt>
                <c:pt idx="5721">
                  <c:v>1700</c:v>
                </c:pt>
                <c:pt idx="5722">
                  <c:v>1700</c:v>
                </c:pt>
                <c:pt idx="5723">
                  <c:v>1700</c:v>
                </c:pt>
                <c:pt idx="5724">
                  <c:v>1700</c:v>
                </c:pt>
                <c:pt idx="5725">
                  <c:v>1700</c:v>
                </c:pt>
                <c:pt idx="5726">
                  <c:v>1700</c:v>
                </c:pt>
                <c:pt idx="5727">
                  <c:v>1700</c:v>
                </c:pt>
                <c:pt idx="5728">
                  <c:v>1700</c:v>
                </c:pt>
                <c:pt idx="5729">
                  <c:v>1700</c:v>
                </c:pt>
                <c:pt idx="5730">
                  <c:v>1700</c:v>
                </c:pt>
                <c:pt idx="5731">
                  <c:v>1700</c:v>
                </c:pt>
                <c:pt idx="5732">
                  <c:v>1700</c:v>
                </c:pt>
                <c:pt idx="5733">
                  <c:v>1700</c:v>
                </c:pt>
                <c:pt idx="5734">
                  <c:v>1700</c:v>
                </c:pt>
                <c:pt idx="5735">
                  <c:v>1700</c:v>
                </c:pt>
                <c:pt idx="5736">
                  <c:v>1700</c:v>
                </c:pt>
                <c:pt idx="5737">
                  <c:v>1700</c:v>
                </c:pt>
                <c:pt idx="5738">
                  <c:v>1700</c:v>
                </c:pt>
                <c:pt idx="5739">
                  <c:v>1700</c:v>
                </c:pt>
                <c:pt idx="5740">
                  <c:v>1700</c:v>
                </c:pt>
                <c:pt idx="5741">
                  <c:v>1700</c:v>
                </c:pt>
                <c:pt idx="5742">
                  <c:v>1700</c:v>
                </c:pt>
                <c:pt idx="5743">
                  <c:v>1700</c:v>
                </c:pt>
                <c:pt idx="5744">
                  <c:v>1700</c:v>
                </c:pt>
                <c:pt idx="5745">
                  <c:v>1700</c:v>
                </c:pt>
                <c:pt idx="5746">
                  <c:v>1700</c:v>
                </c:pt>
                <c:pt idx="5747">
                  <c:v>1700</c:v>
                </c:pt>
                <c:pt idx="5748">
                  <c:v>1700</c:v>
                </c:pt>
                <c:pt idx="5749">
                  <c:v>1700</c:v>
                </c:pt>
                <c:pt idx="5750">
                  <c:v>1700</c:v>
                </c:pt>
                <c:pt idx="5751">
                  <c:v>1700</c:v>
                </c:pt>
                <c:pt idx="5752">
                  <c:v>1700</c:v>
                </c:pt>
                <c:pt idx="5753">
                  <c:v>1700</c:v>
                </c:pt>
                <c:pt idx="5754">
                  <c:v>1700</c:v>
                </c:pt>
                <c:pt idx="5755">
                  <c:v>1700</c:v>
                </c:pt>
                <c:pt idx="5756">
                  <c:v>1700</c:v>
                </c:pt>
                <c:pt idx="5757">
                  <c:v>1700</c:v>
                </c:pt>
                <c:pt idx="5758">
                  <c:v>1700</c:v>
                </c:pt>
                <c:pt idx="5759">
                  <c:v>1700</c:v>
                </c:pt>
                <c:pt idx="5760">
                  <c:v>1700</c:v>
                </c:pt>
                <c:pt idx="5761">
                  <c:v>1700</c:v>
                </c:pt>
                <c:pt idx="5762">
                  <c:v>1700</c:v>
                </c:pt>
                <c:pt idx="5763">
                  <c:v>1700</c:v>
                </c:pt>
                <c:pt idx="5764">
                  <c:v>1700</c:v>
                </c:pt>
                <c:pt idx="5765">
                  <c:v>1700</c:v>
                </c:pt>
                <c:pt idx="5766">
                  <c:v>1700</c:v>
                </c:pt>
                <c:pt idx="5767">
                  <c:v>1700</c:v>
                </c:pt>
                <c:pt idx="5768">
                  <c:v>1700</c:v>
                </c:pt>
                <c:pt idx="5769">
                  <c:v>1700</c:v>
                </c:pt>
                <c:pt idx="5770">
                  <c:v>1700</c:v>
                </c:pt>
                <c:pt idx="5771">
                  <c:v>1700</c:v>
                </c:pt>
                <c:pt idx="5772">
                  <c:v>1700</c:v>
                </c:pt>
                <c:pt idx="5773">
                  <c:v>1700</c:v>
                </c:pt>
                <c:pt idx="5774">
                  <c:v>1700</c:v>
                </c:pt>
                <c:pt idx="5775">
                  <c:v>1700</c:v>
                </c:pt>
                <c:pt idx="5776">
                  <c:v>1700</c:v>
                </c:pt>
                <c:pt idx="5777">
                  <c:v>1700</c:v>
                </c:pt>
                <c:pt idx="5778">
                  <c:v>1700</c:v>
                </c:pt>
                <c:pt idx="5779">
                  <c:v>1700</c:v>
                </c:pt>
                <c:pt idx="5780">
                  <c:v>1700</c:v>
                </c:pt>
                <c:pt idx="5781">
                  <c:v>1700</c:v>
                </c:pt>
                <c:pt idx="5782">
                  <c:v>1700</c:v>
                </c:pt>
                <c:pt idx="5783">
                  <c:v>1700</c:v>
                </c:pt>
                <c:pt idx="5784">
                  <c:v>1700</c:v>
                </c:pt>
                <c:pt idx="5785">
                  <c:v>1700</c:v>
                </c:pt>
                <c:pt idx="5786">
                  <c:v>1700</c:v>
                </c:pt>
                <c:pt idx="5787">
                  <c:v>1700</c:v>
                </c:pt>
                <c:pt idx="5788">
                  <c:v>1700</c:v>
                </c:pt>
                <c:pt idx="5789">
                  <c:v>1700</c:v>
                </c:pt>
                <c:pt idx="5790">
                  <c:v>1700</c:v>
                </c:pt>
                <c:pt idx="5791">
                  <c:v>1700</c:v>
                </c:pt>
                <c:pt idx="5792">
                  <c:v>1700</c:v>
                </c:pt>
                <c:pt idx="5793">
                  <c:v>1700</c:v>
                </c:pt>
                <c:pt idx="5794">
                  <c:v>1700</c:v>
                </c:pt>
                <c:pt idx="5795">
                  <c:v>1700</c:v>
                </c:pt>
                <c:pt idx="5796">
                  <c:v>1700</c:v>
                </c:pt>
                <c:pt idx="5797">
                  <c:v>1700</c:v>
                </c:pt>
                <c:pt idx="5798">
                  <c:v>1700</c:v>
                </c:pt>
                <c:pt idx="5799">
                  <c:v>1701</c:v>
                </c:pt>
                <c:pt idx="5800">
                  <c:v>1702</c:v>
                </c:pt>
                <c:pt idx="5801">
                  <c:v>1703</c:v>
                </c:pt>
                <c:pt idx="5802">
                  <c:v>1704</c:v>
                </c:pt>
                <c:pt idx="5803">
                  <c:v>1705</c:v>
                </c:pt>
                <c:pt idx="5804">
                  <c:v>1706</c:v>
                </c:pt>
                <c:pt idx="5805">
                  <c:v>1707</c:v>
                </c:pt>
                <c:pt idx="5806">
                  <c:v>1708</c:v>
                </c:pt>
                <c:pt idx="5807">
                  <c:v>1709</c:v>
                </c:pt>
                <c:pt idx="5808">
                  <c:v>1710</c:v>
                </c:pt>
                <c:pt idx="5809">
                  <c:v>1711</c:v>
                </c:pt>
                <c:pt idx="5810">
                  <c:v>1712</c:v>
                </c:pt>
                <c:pt idx="5811">
                  <c:v>1713</c:v>
                </c:pt>
                <c:pt idx="5812">
                  <c:v>1714</c:v>
                </c:pt>
                <c:pt idx="5813">
                  <c:v>1715</c:v>
                </c:pt>
                <c:pt idx="5814">
                  <c:v>1716</c:v>
                </c:pt>
                <c:pt idx="5815">
                  <c:v>1717</c:v>
                </c:pt>
                <c:pt idx="5816">
                  <c:v>1718</c:v>
                </c:pt>
                <c:pt idx="5817">
                  <c:v>1719</c:v>
                </c:pt>
                <c:pt idx="5818">
                  <c:v>1720</c:v>
                </c:pt>
                <c:pt idx="5819">
                  <c:v>1721</c:v>
                </c:pt>
                <c:pt idx="5820">
                  <c:v>1722</c:v>
                </c:pt>
                <c:pt idx="5821">
                  <c:v>1723</c:v>
                </c:pt>
                <c:pt idx="5822">
                  <c:v>1724</c:v>
                </c:pt>
                <c:pt idx="5823">
                  <c:v>1725</c:v>
                </c:pt>
                <c:pt idx="5824">
                  <c:v>1726</c:v>
                </c:pt>
                <c:pt idx="5825">
                  <c:v>1727</c:v>
                </c:pt>
                <c:pt idx="5826">
                  <c:v>1728</c:v>
                </c:pt>
                <c:pt idx="5827">
                  <c:v>1729</c:v>
                </c:pt>
                <c:pt idx="5828">
                  <c:v>1730</c:v>
                </c:pt>
                <c:pt idx="5829">
                  <c:v>1731</c:v>
                </c:pt>
                <c:pt idx="5830">
                  <c:v>1732</c:v>
                </c:pt>
                <c:pt idx="5831">
                  <c:v>1733</c:v>
                </c:pt>
                <c:pt idx="5832">
                  <c:v>1734</c:v>
                </c:pt>
                <c:pt idx="5833">
                  <c:v>1735</c:v>
                </c:pt>
                <c:pt idx="5834">
                  <c:v>1736</c:v>
                </c:pt>
                <c:pt idx="5835">
                  <c:v>1737</c:v>
                </c:pt>
                <c:pt idx="5836">
                  <c:v>1738</c:v>
                </c:pt>
                <c:pt idx="5837">
                  <c:v>1739</c:v>
                </c:pt>
                <c:pt idx="5838">
                  <c:v>1740</c:v>
                </c:pt>
                <c:pt idx="5839">
                  <c:v>1741</c:v>
                </c:pt>
                <c:pt idx="5840">
                  <c:v>1742</c:v>
                </c:pt>
                <c:pt idx="5841">
                  <c:v>1743</c:v>
                </c:pt>
                <c:pt idx="5842">
                  <c:v>1744</c:v>
                </c:pt>
                <c:pt idx="5843">
                  <c:v>1745</c:v>
                </c:pt>
                <c:pt idx="5844">
                  <c:v>1746</c:v>
                </c:pt>
                <c:pt idx="5845">
                  <c:v>1747</c:v>
                </c:pt>
                <c:pt idx="5846">
                  <c:v>1748</c:v>
                </c:pt>
                <c:pt idx="5847">
                  <c:v>1749</c:v>
                </c:pt>
                <c:pt idx="5848">
                  <c:v>1750</c:v>
                </c:pt>
                <c:pt idx="5849">
                  <c:v>1751</c:v>
                </c:pt>
                <c:pt idx="5850">
                  <c:v>1752</c:v>
                </c:pt>
                <c:pt idx="5851">
                  <c:v>1753</c:v>
                </c:pt>
                <c:pt idx="5852">
                  <c:v>1754</c:v>
                </c:pt>
                <c:pt idx="5853">
                  <c:v>1755</c:v>
                </c:pt>
                <c:pt idx="5854">
                  <c:v>1756</c:v>
                </c:pt>
                <c:pt idx="5855">
                  <c:v>1757</c:v>
                </c:pt>
                <c:pt idx="5856">
                  <c:v>1758</c:v>
                </c:pt>
                <c:pt idx="5857">
                  <c:v>1759</c:v>
                </c:pt>
                <c:pt idx="5858">
                  <c:v>1760</c:v>
                </c:pt>
                <c:pt idx="5859">
                  <c:v>1761</c:v>
                </c:pt>
                <c:pt idx="5860">
                  <c:v>1762</c:v>
                </c:pt>
                <c:pt idx="5861">
                  <c:v>1763</c:v>
                </c:pt>
                <c:pt idx="5862">
                  <c:v>1764</c:v>
                </c:pt>
                <c:pt idx="5863">
                  <c:v>1765</c:v>
                </c:pt>
                <c:pt idx="5864">
                  <c:v>1766</c:v>
                </c:pt>
                <c:pt idx="5865">
                  <c:v>1767</c:v>
                </c:pt>
                <c:pt idx="5866">
                  <c:v>1768</c:v>
                </c:pt>
                <c:pt idx="5867">
                  <c:v>1769</c:v>
                </c:pt>
                <c:pt idx="5868">
                  <c:v>1770</c:v>
                </c:pt>
                <c:pt idx="5869">
                  <c:v>1771</c:v>
                </c:pt>
                <c:pt idx="5870">
                  <c:v>1772</c:v>
                </c:pt>
                <c:pt idx="5871">
                  <c:v>1773</c:v>
                </c:pt>
                <c:pt idx="5872">
                  <c:v>1774</c:v>
                </c:pt>
                <c:pt idx="5873">
                  <c:v>1775</c:v>
                </c:pt>
                <c:pt idx="5874">
                  <c:v>1776</c:v>
                </c:pt>
                <c:pt idx="5875">
                  <c:v>1777</c:v>
                </c:pt>
                <c:pt idx="5876">
                  <c:v>1778</c:v>
                </c:pt>
                <c:pt idx="5877">
                  <c:v>1779</c:v>
                </c:pt>
                <c:pt idx="5878">
                  <c:v>1780</c:v>
                </c:pt>
                <c:pt idx="5879">
                  <c:v>1781</c:v>
                </c:pt>
                <c:pt idx="5880">
                  <c:v>1782</c:v>
                </c:pt>
                <c:pt idx="5881">
                  <c:v>1783</c:v>
                </c:pt>
                <c:pt idx="5882">
                  <c:v>1784</c:v>
                </c:pt>
                <c:pt idx="5883">
                  <c:v>1785</c:v>
                </c:pt>
                <c:pt idx="5884">
                  <c:v>1786</c:v>
                </c:pt>
                <c:pt idx="5885">
                  <c:v>1787</c:v>
                </c:pt>
                <c:pt idx="5886">
                  <c:v>1788</c:v>
                </c:pt>
                <c:pt idx="5887">
                  <c:v>1789</c:v>
                </c:pt>
                <c:pt idx="5888">
                  <c:v>1790</c:v>
                </c:pt>
                <c:pt idx="5889">
                  <c:v>1791</c:v>
                </c:pt>
                <c:pt idx="5890">
                  <c:v>1792</c:v>
                </c:pt>
                <c:pt idx="5891">
                  <c:v>1793</c:v>
                </c:pt>
                <c:pt idx="5892">
                  <c:v>1794</c:v>
                </c:pt>
                <c:pt idx="5893">
                  <c:v>1795</c:v>
                </c:pt>
                <c:pt idx="5894">
                  <c:v>1796</c:v>
                </c:pt>
                <c:pt idx="5895">
                  <c:v>1797</c:v>
                </c:pt>
                <c:pt idx="5896">
                  <c:v>1798</c:v>
                </c:pt>
                <c:pt idx="5897">
                  <c:v>1799</c:v>
                </c:pt>
                <c:pt idx="5898">
                  <c:v>1800</c:v>
                </c:pt>
                <c:pt idx="5899">
                  <c:v>1800</c:v>
                </c:pt>
                <c:pt idx="5900">
                  <c:v>1800</c:v>
                </c:pt>
                <c:pt idx="5901">
                  <c:v>1800</c:v>
                </c:pt>
                <c:pt idx="5902">
                  <c:v>1800</c:v>
                </c:pt>
                <c:pt idx="5903">
                  <c:v>1800</c:v>
                </c:pt>
                <c:pt idx="5904">
                  <c:v>1800</c:v>
                </c:pt>
                <c:pt idx="5905">
                  <c:v>1800</c:v>
                </c:pt>
                <c:pt idx="5906">
                  <c:v>1800</c:v>
                </c:pt>
                <c:pt idx="5907">
                  <c:v>1800</c:v>
                </c:pt>
                <c:pt idx="5908">
                  <c:v>1800</c:v>
                </c:pt>
                <c:pt idx="5909">
                  <c:v>1800</c:v>
                </c:pt>
                <c:pt idx="5910">
                  <c:v>1800</c:v>
                </c:pt>
                <c:pt idx="5911">
                  <c:v>1800</c:v>
                </c:pt>
                <c:pt idx="5912">
                  <c:v>1800</c:v>
                </c:pt>
                <c:pt idx="5913">
                  <c:v>1800</c:v>
                </c:pt>
                <c:pt idx="5914">
                  <c:v>1800</c:v>
                </c:pt>
                <c:pt idx="5915">
                  <c:v>1800</c:v>
                </c:pt>
                <c:pt idx="5916">
                  <c:v>1800</c:v>
                </c:pt>
                <c:pt idx="5917">
                  <c:v>1800</c:v>
                </c:pt>
                <c:pt idx="5918">
                  <c:v>1800</c:v>
                </c:pt>
                <c:pt idx="5919">
                  <c:v>1800</c:v>
                </c:pt>
                <c:pt idx="5920">
                  <c:v>1800</c:v>
                </c:pt>
                <c:pt idx="5921">
                  <c:v>1800</c:v>
                </c:pt>
                <c:pt idx="5922">
                  <c:v>1800</c:v>
                </c:pt>
                <c:pt idx="5923">
                  <c:v>1800</c:v>
                </c:pt>
                <c:pt idx="5924">
                  <c:v>1800</c:v>
                </c:pt>
                <c:pt idx="5925">
                  <c:v>1800</c:v>
                </c:pt>
                <c:pt idx="5926">
                  <c:v>1800</c:v>
                </c:pt>
                <c:pt idx="5927">
                  <c:v>1800</c:v>
                </c:pt>
                <c:pt idx="5928">
                  <c:v>1800</c:v>
                </c:pt>
                <c:pt idx="5929">
                  <c:v>1800</c:v>
                </c:pt>
                <c:pt idx="5930">
                  <c:v>1800</c:v>
                </c:pt>
                <c:pt idx="5931">
                  <c:v>1800</c:v>
                </c:pt>
                <c:pt idx="5932">
                  <c:v>1800</c:v>
                </c:pt>
                <c:pt idx="5933">
                  <c:v>1800</c:v>
                </c:pt>
                <c:pt idx="5934">
                  <c:v>1800</c:v>
                </c:pt>
                <c:pt idx="5935">
                  <c:v>1800</c:v>
                </c:pt>
                <c:pt idx="5936">
                  <c:v>1800</c:v>
                </c:pt>
                <c:pt idx="5937">
                  <c:v>1800</c:v>
                </c:pt>
                <c:pt idx="5938">
                  <c:v>1800</c:v>
                </c:pt>
                <c:pt idx="5939">
                  <c:v>1800</c:v>
                </c:pt>
                <c:pt idx="5940">
                  <c:v>1800</c:v>
                </c:pt>
                <c:pt idx="5941">
                  <c:v>1800</c:v>
                </c:pt>
                <c:pt idx="5942">
                  <c:v>1800</c:v>
                </c:pt>
                <c:pt idx="5943">
                  <c:v>1800</c:v>
                </c:pt>
                <c:pt idx="5944">
                  <c:v>1800</c:v>
                </c:pt>
                <c:pt idx="5945">
                  <c:v>1800</c:v>
                </c:pt>
                <c:pt idx="5946">
                  <c:v>1800</c:v>
                </c:pt>
                <c:pt idx="5947">
                  <c:v>1800</c:v>
                </c:pt>
                <c:pt idx="5948">
                  <c:v>1800</c:v>
                </c:pt>
                <c:pt idx="5949">
                  <c:v>1800</c:v>
                </c:pt>
                <c:pt idx="5950">
                  <c:v>1800</c:v>
                </c:pt>
                <c:pt idx="5951">
                  <c:v>1800</c:v>
                </c:pt>
                <c:pt idx="5952">
                  <c:v>1800</c:v>
                </c:pt>
                <c:pt idx="5953">
                  <c:v>1800</c:v>
                </c:pt>
                <c:pt idx="5954">
                  <c:v>1800</c:v>
                </c:pt>
                <c:pt idx="5955">
                  <c:v>1800</c:v>
                </c:pt>
                <c:pt idx="5956">
                  <c:v>1800</c:v>
                </c:pt>
                <c:pt idx="5957">
                  <c:v>1800</c:v>
                </c:pt>
                <c:pt idx="5958">
                  <c:v>1800</c:v>
                </c:pt>
                <c:pt idx="5959">
                  <c:v>1800</c:v>
                </c:pt>
                <c:pt idx="5960">
                  <c:v>1800</c:v>
                </c:pt>
                <c:pt idx="5961">
                  <c:v>1800</c:v>
                </c:pt>
                <c:pt idx="5962">
                  <c:v>1800</c:v>
                </c:pt>
                <c:pt idx="5963">
                  <c:v>1800</c:v>
                </c:pt>
                <c:pt idx="5964">
                  <c:v>1800</c:v>
                </c:pt>
                <c:pt idx="5965">
                  <c:v>1800</c:v>
                </c:pt>
                <c:pt idx="5966">
                  <c:v>1800</c:v>
                </c:pt>
                <c:pt idx="5967">
                  <c:v>1800</c:v>
                </c:pt>
                <c:pt idx="5968">
                  <c:v>1800</c:v>
                </c:pt>
                <c:pt idx="5969">
                  <c:v>1800</c:v>
                </c:pt>
                <c:pt idx="5970">
                  <c:v>1800</c:v>
                </c:pt>
                <c:pt idx="5971">
                  <c:v>1800</c:v>
                </c:pt>
                <c:pt idx="5972">
                  <c:v>1800</c:v>
                </c:pt>
                <c:pt idx="5973">
                  <c:v>1800</c:v>
                </c:pt>
                <c:pt idx="5974">
                  <c:v>1800</c:v>
                </c:pt>
                <c:pt idx="5975">
                  <c:v>1800</c:v>
                </c:pt>
                <c:pt idx="5976">
                  <c:v>1800</c:v>
                </c:pt>
                <c:pt idx="5977">
                  <c:v>1800</c:v>
                </c:pt>
                <c:pt idx="5978">
                  <c:v>1800</c:v>
                </c:pt>
                <c:pt idx="5979">
                  <c:v>1800</c:v>
                </c:pt>
                <c:pt idx="5980">
                  <c:v>1800</c:v>
                </c:pt>
                <c:pt idx="5981">
                  <c:v>1800</c:v>
                </c:pt>
                <c:pt idx="5982">
                  <c:v>1800</c:v>
                </c:pt>
                <c:pt idx="5983">
                  <c:v>1800</c:v>
                </c:pt>
                <c:pt idx="5984">
                  <c:v>1800</c:v>
                </c:pt>
                <c:pt idx="5985">
                  <c:v>1800</c:v>
                </c:pt>
                <c:pt idx="5986">
                  <c:v>1800</c:v>
                </c:pt>
                <c:pt idx="5987">
                  <c:v>1800</c:v>
                </c:pt>
                <c:pt idx="5988">
                  <c:v>1800</c:v>
                </c:pt>
                <c:pt idx="5989">
                  <c:v>1800</c:v>
                </c:pt>
                <c:pt idx="5990">
                  <c:v>1800</c:v>
                </c:pt>
                <c:pt idx="5991">
                  <c:v>1800</c:v>
                </c:pt>
                <c:pt idx="5992">
                  <c:v>1800</c:v>
                </c:pt>
                <c:pt idx="5993">
                  <c:v>1800</c:v>
                </c:pt>
                <c:pt idx="5994">
                  <c:v>1800</c:v>
                </c:pt>
                <c:pt idx="5995">
                  <c:v>1800</c:v>
                </c:pt>
                <c:pt idx="5996">
                  <c:v>1800</c:v>
                </c:pt>
                <c:pt idx="5997">
                  <c:v>1800</c:v>
                </c:pt>
                <c:pt idx="5998">
                  <c:v>1800</c:v>
                </c:pt>
                <c:pt idx="5999">
                  <c:v>1800</c:v>
                </c:pt>
                <c:pt idx="6000">
                  <c:v>1800</c:v>
                </c:pt>
                <c:pt idx="6001">
                  <c:v>1800</c:v>
                </c:pt>
                <c:pt idx="6002">
                  <c:v>1800</c:v>
                </c:pt>
                <c:pt idx="6003">
                  <c:v>1800</c:v>
                </c:pt>
                <c:pt idx="6004">
                  <c:v>1800</c:v>
                </c:pt>
                <c:pt idx="6005">
                  <c:v>1800</c:v>
                </c:pt>
                <c:pt idx="6006">
                  <c:v>1800</c:v>
                </c:pt>
                <c:pt idx="6007">
                  <c:v>1800</c:v>
                </c:pt>
                <c:pt idx="6008">
                  <c:v>1800</c:v>
                </c:pt>
                <c:pt idx="6009">
                  <c:v>1800</c:v>
                </c:pt>
                <c:pt idx="6010">
                  <c:v>1800</c:v>
                </c:pt>
                <c:pt idx="6011">
                  <c:v>1800</c:v>
                </c:pt>
                <c:pt idx="6012">
                  <c:v>1800</c:v>
                </c:pt>
                <c:pt idx="6013">
                  <c:v>1800</c:v>
                </c:pt>
                <c:pt idx="6014">
                  <c:v>1800</c:v>
                </c:pt>
                <c:pt idx="6015">
                  <c:v>1800</c:v>
                </c:pt>
                <c:pt idx="6016">
                  <c:v>1800</c:v>
                </c:pt>
                <c:pt idx="6017">
                  <c:v>1800</c:v>
                </c:pt>
                <c:pt idx="6018">
                  <c:v>1800</c:v>
                </c:pt>
                <c:pt idx="6019">
                  <c:v>1800</c:v>
                </c:pt>
                <c:pt idx="6020">
                  <c:v>1800</c:v>
                </c:pt>
                <c:pt idx="6021">
                  <c:v>1800</c:v>
                </c:pt>
                <c:pt idx="6022">
                  <c:v>1800</c:v>
                </c:pt>
                <c:pt idx="6023">
                  <c:v>1800</c:v>
                </c:pt>
                <c:pt idx="6024">
                  <c:v>1800</c:v>
                </c:pt>
                <c:pt idx="6025">
                  <c:v>1800</c:v>
                </c:pt>
                <c:pt idx="6026">
                  <c:v>1800</c:v>
                </c:pt>
                <c:pt idx="6027">
                  <c:v>1800</c:v>
                </c:pt>
                <c:pt idx="6028">
                  <c:v>1800</c:v>
                </c:pt>
                <c:pt idx="6029">
                  <c:v>1800</c:v>
                </c:pt>
                <c:pt idx="6030">
                  <c:v>1800</c:v>
                </c:pt>
                <c:pt idx="6031">
                  <c:v>1800</c:v>
                </c:pt>
                <c:pt idx="6032">
                  <c:v>1800</c:v>
                </c:pt>
                <c:pt idx="6033">
                  <c:v>1800</c:v>
                </c:pt>
                <c:pt idx="6034">
                  <c:v>1800</c:v>
                </c:pt>
                <c:pt idx="6035">
                  <c:v>1800</c:v>
                </c:pt>
                <c:pt idx="6036">
                  <c:v>1800</c:v>
                </c:pt>
                <c:pt idx="6037">
                  <c:v>1800</c:v>
                </c:pt>
                <c:pt idx="6038">
                  <c:v>1800</c:v>
                </c:pt>
                <c:pt idx="6039">
                  <c:v>1800</c:v>
                </c:pt>
                <c:pt idx="6040">
                  <c:v>1800</c:v>
                </c:pt>
                <c:pt idx="6041">
                  <c:v>1800</c:v>
                </c:pt>
                <c:pt idx="6042">
                  <c:v>1800</c:v>
                </c:pt>
                <c:pt idx="6043">
                  <c:v>1800</c:v>
                </c:pt>
                <c:pt idx="6044">
                  <c:v>1800</c:v>
                </c:pt>
                <c:pt idx="6045">
                  <c:v>1800</c:v>
                </c:pt>
                <c:pt idx="6046">
                  <c:v>1800</c:v>
                </c:pt>
                <c:pt idx="6047">
                  <c:v>1800</c:v>
                </c:pt>
                <c:pt idx="6048">
                  <c:v>1800</c:v>
                </c:pt>
                <c:pt idx="6049">
                  <c:v>1800</c:v>
                </c:pt>
                <c:pt idx="6050">
                  <c:v>1800</c:v>
                </c:pt>
                <c:pt idx="6051">
                  <c:v>1800</c:v>
                </c:pt>
                <c:pt idx="6052">
                  <c:v>1800</c:v>
                </c:pt>
                <c:pt idx="6053">
                  <c:v>1800</c:v>
                </c:pt>
                <c:pt idx="6054">
                  <c:v>1800</c:v>
                </c:pt>
                <c:pt idx="6055">
                  <c:v>1800</c:v>
                </c:pt>
                <c:pt idx="6056">
                  <c:v>1800</c:v>
                </c:pt>
                <c:pt idx="6057">
                  <c:v>1800</c:v>
                </c:pt>
                <c:pt idx="6058">
                  <c:v>1800</c:v>
                </c:pt>
                <c:pt idx="6059">
                  <c:v>1800</c:v>
                </c:pt>
                <c:pt idx="6060">
                  <c:v>1800</c:v>
                </c:pt>
                <c:pt idx="6061">
                  <c:v>1800</c:v>
                </c:pt>
                <c:pt idx="6062">
                  <c:v>1800</c:v>
                </c:pt>
                <c:pt idx="6063">
                  <c:v>1800</c:v>
                </c:pt>
                <c:pt idx="6064">
                  <c:v>1800</c:v>
                </c:pt>
                <c:pt idx="6065">
                  <c:v>1800</c:v>
                </c:pt>
                <c:pt idx="6066">
                  <c:v>1800</c:v>
                </c:pt>
                <c:pt idx="6067">
                  <c:v>1800</c:v>
                </c:pt>
                <c:pt idx="6068">
                  <c:v>1800</c:v>
                </c:pt>
                <c:pt idx="6069">
                  <c:v>1800</c:v>
                </c:pt>
                <c:pt idx="6070">
                  <c:v>1800</c:v>
                </c:pt>
                <c:pt idx="6071">
                  <c:v>1800</c:v>
                </c:pt>
                <c:pt idx="6072">
                  <c:v>1800</c:v>
                </c:pt>
                <c:pt idx="6073">
                  <c:v>1800</c:v>
                </c:pt>
                <c:pt idx="6074">
                  <c:v>1800</c:v>
                </c:pt>
                <c:pt idx="6075">
                  <c:v>1800</c:v>
                </c:pt>
                <c:pt idx="6076">
                  <c:v>1800</c:v>
                </c:pt>
                <c:pt idx="6077">
                  <c:v>1800</c:v>
                </c:pt>
                <c:pt idx="6078">
                  <c:v>1800</c:v>
                </c:pt>
                <c:pt idx="6079">
                  <c:v>1800</c:v>
                </c:pt>
                <c:pt idx="6080">
                  <c:v>1800</c:v>
                </c:pt>
                <c:pt idx="6081">
                  <c:v>1800</c:v>
                </c:pt>
                <c:pt idx="6082">
                  <c:v>1800</c:v>
                </c:pt>
                <c:pt idx="6083">
                  <c:v>1800</c:v>
                </c:pt>
                <c:pt idx="6084">
                  <c:v>1800</c:v>
                </c:pt>
                <c:pt idx="6085">
                  <c:v>1800</c:v>
                </c:pt>
                <c:pt idx="6086">
                  <c:v>1800</c:v>
                </c:pt>
                <c:pt idx="6087">
                  <c:v>1800</c:v>
                </c:pt>
                <c:pt idx="6088">
                  <c:v>1800</c:v>
                </c:pt>
                <c:pt idx="6089">
                  <c:v>1800</c:v>
                </c:pt>
                <c:pt idx="6090">
                  <c:v>1800</c:v>
                </c:pt>
                <c:pt idx="6091">
                  <c:v>1800</c:v>
                </c:pt>
                <c:pt idx="6092">
                  <c:v>1800</c:v>
                </c:pt>
                <c:pt idx="6093">
                  <c:v>1800</c:v>
                </c:pt>
                <c:pt idx="6094">
                  <c:v>1800</c:v>
                </c:pt>
                <c:pt idx="6095">
                  <c:v>1800</c:v>
                </c:pt>
                <c:pt idx="6096">
                  <c:v>1800</c:v>
                </c:pt>
                <c:pt idx="6097">
                  <c:v>1800</c:v>
                </c:pt>
                <c:pt idx="6098">
                  <c:v>1800</c:v>
                </c:pt>
                <c:pt idx="6099">
                  <c:v>1800</c:v>
                </c:pt>
                <c:pt idx="6100">
                  <c:v>1800</c:v>
                </c:pt>
                <c:pt idx="6101">
                  <c:v>1800</c:v>
                </c:pt>
                <c:pt idx="6102">
                  <c:v>1800</c:v>
                </c:pt>
                <c:pt idx="6103">
                  <c:v>1800</c:v>
                </c:pt>
                <c:pt idx="6104">
                  <c:v>1800</c:v>
                </c:pt>
                <c:pt idx="6105">
                  <c:v>1800</c:v>
                </c:pt>
                <c:pt idx="6106">
                  <c:v>1800</c:v>
                </c:pt>
                <c:pt idx="6107">
                  <c:v>1800</c:v>
                </c:pt>
                <c:pt idx="6108">
                  <c:v>1800</c:v>
                </c:pt>
                <c:pt idx="6109">
                  <c:v>1800</c:v>
                </c:pt>
                <c:pt idx="6110">
                  <c:v>1800</c:v>
                </c:pt>
                <c:pt idx="6111">
                  <c:v>1800</c:v>
                </c:pt>
                <c:pt idx="6112">
                  <c:v>1800</c:v>
                </c:pt>
                <c:pt idx="6113">
                  <c:v>1800</c:v>
                </c:pt>
                <c:pt idx="6114">
                  <c:v>1800</c:v>
                </c:pt>
                <c:pt idx="6115">
                  <c:v>1800</c:v>
                </c:pt>
                <c:pt idx="6116">
                  <c:v>1800</c:v>
                </c:pt>
                <c:pt idx="6117">
                  <c:v>1800</c:v>
                </c:pt>
                <c:pt idx="6118">
                  <c:v>1800</c:v>
                </c:pt>
                <c:pt idx="6119">
                  <c:v>1800</c:v>
                </c:pt>
                <c:pt idx="6120">
                  <c:v>1800</c:v>
                </c:pt>
                <c:pt idx="6121">
                  <c:v>1800</c:v>
                </c:pt>
                <c:pt idx="6122">
                  <c:v>1800</c:v>
                </c:pt>
                <c:pt idx="6123">
                  <c:v>1800</c:v>
                </c:pt>
                <c:pt idx="6124">
                  <c:v>1800</c:v>
                </c:pt>
                <c:pt idx="6125">
                  <c:v>1800</c:v>
                </c:pt>
                <c:pt idx="6126">
                  <c:v>1800</c:v>
                </c:pt>
                <c:pt idx="6127">
                  <c:v>1800</c:v>
                </c:pt>
                <c:pt idx="6128">
                  <c:v>1800</c:v>
                </c:pt>
                <c:pt idx="6129">
                  <c:v>1800</c:v>
                </c:pt>
                <c:pt idx="6130">
                  <c:v>1800</c:v>
                </c:pt>
                <c:pt idx="6131">
                  <c:v>1800</c:v>
                </c:pt>
                <c:pt idx="6132">
                  <c:v>1800</c:v>
                </c:pt>
                <c:pt idx="6133">
                  <c:v>1800</c:v>
                </c:pt>
                <c:pt idx="6134">
                  <c:v>1800</c:v>
                </c:pt>
                <c:pt idx="6135">
                  <c:v>1800</c:v>
                </c:pt>
                <c:pt idx="6136">
                  <c:v>1800</c:v>
                </c:pt>
                <c:pt idx="6137">
                  <c:v>1800</c:v>
                </c:pt>
                <c:pt idx="6138">
                  <c:v>1800</c:v>
                </c:pt>
                <c:pt idx="6139">
                  <c:v>1800</c:v>
                </c:pt>
                <c:pt idx="6140">
                  <c:v>1800</c:v>
                </c:pt>
                <c:pt idx="6141">
                  <c:v>1800</c:v>
                </c:pt>
                <c:pt idx="6142">
                  <c:v>1800</c:v>
                </c:pt>
                <c:pt idx="6143">
                  <c:v>1800</c:v>
                </c:pt>
                <c:pt idx="6144">
                  <c:v>1800</c:v>
                </c:pt>
                <c:pt idx="6145">
                  <c:v>1800</c:v>
                </c:pt>
                <c:pt idx="6146">
                  <c:v>1800</c:v>
                </c:pt>
                <c:pt idx="6147">
                  <c:v>1800</c:v>
                </c:pt>
                <c:pt idx="6148">
                  <c:v>1800</c:v>
                </c:pt>
                <c:pt idx="6149">
                  <c:v>1800</c:v>
                </c:pt>
                <c:pt idx="6150">
                  <c:v>1800</c:v>
                </c:pt>
                <c:pt idx="6151">
                  <c:v>1800</c:v>
                </c:pt>
                <c:pt idx="6152">
                  <c:v>1800</c:v>
                </c:pt>
                <c:pt idx="6153">
                  <c:v>1800</c:v>
                </c:pt>
                <c:pt idx="6154">
                  <c:v>1800</c:v>
                </c:pt>
                <c:pt idx="6155">
                  <c:v>1800</c:v>
                </c:pt>
                <c:pt idx="6156">
                  <c:v>1800</c:v>
                </c:pt>
                <c:pt idx="6157">
                  <c:v>1800</c:v>
                </c:pt>
                <c:pt idx="6158">
                  <c:v>1800</c:v>
                </c:pt>
                <c:pt idx="6159">
                  <c:v>1800</c:v>
                </c:pt>
                <c:pt idx="6160">
                  <c:v>1800</c:v>
                </c:pt>
                <c:pt idx="6161">
                  <c:v>1800</c:v>
                </c:pt>
                <c:pt idx="6162">
                  <c:v>1800</c:v>
                </c:pt>
                <c:pt idx="6163">
                  <c:v>1800</c:v>
                </c:pt>
                <c:pt idx="6164">
                  <c:v>1800</c:v>
                </c:pt>
                <c:pt idx="6165">
                  <c:v>1800</c:v>
                </c:pt>
                <c:pt idx="6166">
                  <c:v>1800</c:v>
                </c:pt>
                <c:pt idx="6167">
                  <c:v>1800</c:v>
                </c:pt>
                <c:pt idx="6168">
                  <c:v>1800</c:v>
                </c:pt>
                <c:pt idx="6169">
                  <c:v>1800</c:v>
                </c:pt>
                <c:pt idx="6170">
                  <c:v>1800</c:v>
                </c:pt>
                <c:pt idx="6171">
                  <c:v>1800</c:v>
                </c:pt>
                <c:pt idx="6172">
                  <c:v>1800</c:v>
                </c:pt>
                <c:pt idx="6173">
                  <c:v>1800</c:v>
                </c:pt>
                <c:pt idx="6174">
                  <c:v>1800</c:v>
                </c:pt>
                <c:pt idx="6175">
                  <c:v>1800</c:v>
                </c:pt>
                <c:pt idx="6176">
                  <c:v>1800</c:v>
                </c:pt>
                <c:pt idx="6177">
                  <c:v>1800</c:v>
                </c:pt>
                <c:pt idx="6178">
                  <c:v>1800</c:v>
                </c:pt>
                <c:pt idx="6179">
                  <c:v>1800</c:v>
                </c:pt>
                <c:pt idx="6180">
                  <c:v>1800</c:v>
                </c:pt>
                <c:pt idx="6181">
                  <c:v>1800</c:v>
                </c:pt>
                <c:pt idx="6182">
                  <c:v>1800</c:v>
                </c:pt>
                <c:pt idx="6183">
                  <c:v>1800</c:v>
                </c:pt>
                <c:pt idx="6184">
                  <c:v>1800</c:v>
                </c:pt>
                <c:pt idx="6185">
                  <c:v>1800</c:v>
                </c:pt>
                <c:pt idx="6186">
                  <c:v>1800</c:v>
                </c:pt>
                <c:pt idx="6187">
                  <c:v>1800</c:v>
                </c:pt>
                <c:pt idx="6188">
                  <c:v>1800</c:v>
                </c:pt>
                <c:pt idx="6189">
                  <c:v>1800</c:v>
                </c:pt>
                <c:pt idx="6190">
                  <c:v>1800</c:v>
                </c:pt>
                <c:pt idx="6191">
                  <c:v>1800</c:v>
                </c:pt>
                <c:pt idx="6192">
                  <c:v>1800</c:v>
                </c:pt>
                <c:pt idx="6193">
                  <c:v>1800</c:v>
                </c:pt>
                <c:pt idx="6194">
                  <c:v>1800</c:v>
                </c:pt>
                <c:pt idx="6195">
                  <c:v>1800</c:v>
                </c:pt>
                <c:pt idx="6196">
                  <c:v>1800</c:v>
                </c:pt>
                <c:pt idx="6197">
                  <c:v>1800</c:v>
                </c:pt>
                <c:pt idx="6198">
                  <c:v>1800</c:v>
                </c:pt>
                <c:pt idx="6199">
                  <c:v>1801</c:v>
                </c:pt>
                <c:pt idx="6200">
                  <c:v>1802</c:v>
                </c:pt>
                <c:pt idx="6201">
                  <c:v>1803</c:v>
                </c:pt>
                <c:pt idx="6202">
                  <c:v>1804</c:v>
                </c:pt>
                <c:pt idx="6203">
                  <c:v>1805</c:v>
                </c:pt>
                <c:pt idx="6204">
                  <c:v>1806</c:v>
                </c:pt>
                <c:pt idx="6205">
                  <c:v>1807</c:v>
                </c:pt>
                <c:pt idx="6206">
                  <c:v>1808</c:v>
                </c:pt>
                <c:pt idx="6207">
                  <c:v>1809</c:v>
                </c:pt>
                <c:pt idx="6208">
                  <c:v>1810</c:v>
                </c:pt>
                <c:pt idx="6209">
                  <c:v>1811</c:v>
                </c:pt>
                <c:pt idx="6210">
                  <c:v>1812</c:v>
                </c:pt>
                <c:pt idx="6211">
                  <c:v>1813</c:v>
                </c:pt>
                <c:pt idx="6212">
                  <c:v>1814</c:v>
                </c:pt>
                <c:pt idx="6213">
                  <c:v>1815</c:v>
                </c:pt>
                <c:pt idx="6214">
                  <c:v>1816</c:v>
                </c:pt>
                <c:pt idx="6215">
                  <c:v>1817</c:v>
                </c:pt>
                <c:pt idx="6216">
                  <c:v>1818</c:v>
                </c:pt>
                <c:pt idx="6217">
                  <c:v>1819</c:v>
                </c:pt>
                <c:pt idx="6218">
                  <c:v>1820</c:v>
                </c:pt>
                <c:pt idx="6219">
                  <c:v>1821</c:v>
                </c:pt>
                <c:pt idx="6220">
                  <c:v>1822</c:v>
                </c:pt>
                <c:pt idx="6221">
                  <c:v>1823</c:v>
                </c:pt>
                <c:pt idx="6222">
                  <c:v>1824</c:v>
                </c:pt>
                <c:pt idx="6223">
                  <c:v>1825</c:v>
                </c:pt>
                <c:pt idx="6224">
                  <c:v>1826</c:v>
                </c:pt>
                <c:pt idx="6225">
                  <c:v>1827</c:v>
                </c:pt>
                <c:pt idx="6226">
                  <c:v>1828</c:v>
                </c:pt>
                <c:pt idx="6227">
                  <c:v>1829</c:v>
                </c:pt>
                <c:pt idx="6228">
                  <c:v>1830</c:v>
                </c:pt>
                <c:pt idx="6229">
                  <c:v>1831</c:v>
                </c:pt>
                <c:pt idx="6230">
                  <c:v>1832</c:v>
                </c:pt>
                <c:pt idx="6231">
                  <c:v>1833</c:v>
                </c:pt>
                <c:pt idx="6232">
                  <c:v>1834</c:v>
                </c:pt>
                <c:pt idx="6233">
                  <c:v>1835</c:v>
                </c:pt>
                <c:pt idx="6234">
                  <c:v>1836</c:v>
                </c:pt>
                <c:pt idx="6235">
                  <c:v>1837</c:v>
                </c:pt>
                <c:pt idx="6236">
                  <c:v>1838</c:v>
                </c:pt>
                <c:pt idx="6237">
                  <c:v>1839</c:v>
                </c:pt>
                <c:pt idx="6238">
                  <c:v>1840</c:v>
                </c:pt>
                <c:pt idx="6239">
                  <c:v>1841</c:v>
                </c:pt>
                <c:pt idx="6240">
                  <c:v>1842</c:v>
                </c:pt>
                <c:pt idx="6241">
                  <c:v>1843</c:v>
                </c:pt>
                <c:pt idx="6242">
                  <c:v>1844</c:v>
                </c:pt>
                <c:pt idx="6243">
                  <c:v>1845</c:v>
                </c:pt>
                <c:pt idx="6244">
                  <c:v>1846</c:v>
                </c:pt>
                <c:pt idx="6245">
                  <c:v>1847</c:v>
                </c:pt>
                <c:pt idx="6246">
                  <c:v>1848</c:v>
                </c:pt>
                <c:pt idx="6247">
                  <c:v>1849</c:v>
                </c:pt>
                <c:pt idx="6248">
                  <c:v>1850</c:v>
                </c:pt>
                <c:pt idx="6249">
                  <c:v>1851</c:v>
                </c:pt>
                <c:pt idx="6250">
                  <c:v>1852</c:v>
                </c:pt>
                <c:pt idx="6251">
                  <c:v>1853</c:v>
                </c:pt>
                <c:pt idx="6252">
                  <c:v>1854</c:v>
                </c:pt>
                <c:pt idx="6253">
                  <c:v>1855</c:v>
                </c:pt>
                <c:pt idx="6254">
                  <c:v>1856</c:v>
                </c:pt>
                <c:pt idx="6255">
                  <c:v>1857</c:v>
                </c:pt>
                <c:pt idx="6256">
                  <c:v>1858</c:v>
                </c:pt>
                <c:pt idx="6257">
                  <c:v>1859</c:v>
                </c:pt>
                <c:pt idx="6258">
                  <c:v>1860</c:v>
                </c:pt>
                <c:pt idx="6259">
                  <c:v>1861</c:v>
                </c:pt>
                <c:pt idx="6260">
                  <c:v>1862</c:v>
                </c:pt>
                <c:pt idx="6261">
                  <c:v>1863</c:v>
                </c:pt>
                <c:pt idx="6262">
                  <c:v>1864</c:v>
                </c:pt>
                <c:pt idx="6263">
                  <c:v>1865</c:v>
                </c:pt>
                <c:pt idx="6264">
                  <c:v>1866</c:v>
                </c:pt>
                <c:pt idx="6265">
                  <c:v>1867</c:v>
                </c:pt>
                <c:pt idx="6266">
                  <c:v>1868</c:v>
                </c:pt>
                <c:pt idx="6267">
                  <c:v>1869</c:v>
                </c:pt>
                <c:pt idx="6268">
                  <c:v>1870</c:v>
                </c:pt>
                <c:pt idx="6269">
                  <c:v>1871</c:v>
                </c:pt>
                <c:pt idx="6270">
                  <c:v>1872</c:v>
                </c:pt>
                <c:pt idx="6271">
                  <c:v>1873</c:v>
                </c:pt>
                <c:pt idx="6272">
                  <c:v>1874</c:v>
                </c:pt>
                <c:pt idx="6273">
                  <c:v>1875</c:v>
                </c:pt>
                <c:pt idx="6274">
                  <c:v>1876</c:v>
                </c:pt>
                <c:pt idx="6275">
                  <c:v>1877</c:v>
                </c:pt>
                <c:pt idx="6276">
                  <c:v>1878</c:v>
                </c:pt>
                <c:pt idx="6277">
                  <c:v>1879</c:v>
                </c:pt>
                <c:pt idx="6278">
                  <c:v>1880</c:v>
                </c:pt>
                <c:pt idx="6279">
                  <c:v>1881</c:v>
                </c:pt>
                <c:pt idx="6280">
                  <c:v>1882</c:v>
                </c:pt>
                <c:pt idx="6281">
                  <c:v>1883</c:v>
                </c:pt>
                <c:pt idx="6282">
                  <c:v>1884</c:v>
                </c:pt>
                <c:pt idx="6283">
                  <c:v>1885</c:v>
                </c:pt>
                <c:pt idx="6284">
                  <c:v>1886</c:v>
                </c:pt>
                <c:pt idx="6285">
                  <c:v>1887</c:v>
                </c:pt>
                <c:pt idx="6286">
                  <c:v>1888</c:v>
                </c:pt>
                <c:pt idx="6287">
                  <c:v>1889</c:v>
                </c:pt>
                <c:pt idx="6288">
                  <c:v>1890</c:v>
                </c:pt>
                <c:pt idx="6289">
                  <c:v>1891</c:v>
                </c:pt>
                <c:pt idx="6290">
                  <c:v>1892</c:v>
                </c:pt>
                <c:pt idx="6291">
                  <c:v>1893</c:v>
                </c:pt>
                <c:pt idx="6292">
                  <c:v>1894</c:v>
                </c:pt>
                <c:pt idx="6293">
                  <c:v>1895</c:v>
                </c:pt>
                <c:pt idx="6294">
                  <c:v>1896</c:v>
                </c:pt>
                <c:pt idx="6295">
                  <c:v>1897</c:v>
                </c:pt>
                <c:pt idx="6296">
                  <c:v>1898</c:v>
                </c:pt>
                <c:pt idx="6297">
                  <c:v>1899</c:v>
                </c:pt>
                <c:pt idx="6298">
                  <c:v>1900</c:v>
                </c:pt>
                <c:pt idx="6299">
                  <c:v>1900</c:v>
                </c:pt>
                <c:pt idx="6300">
                  <c:v>1900</c:v>
                </c:pt>
                <c:pt idx="6301">
                  <c:v>1900</c:v>
                </c:pt>
                <c:pt idx="6302">
                  <c:v>1900</c:v>
                </c:pt>
                <c:pt idx="6303">
                  <c:v>1900</c:v>
                </c:pt>
                <c:pt idx="6304">
                  <c:v>1900</c:v>
                </c:pt>
                <c:pt idx="6305">
                  <c:v>1900</c:v>
                </c:pt>
                <c:pt idx="6306">
                  <c:v>1900</c:v>
                </c:pt>
                <c:pt idx="6307">
                  <c:v>1900</c:v>
                </c:pt>
                <c:pt idx="6308">
                  <c:v>1900</c:v>
                </c:pt>
                <c:pt idx="6309">
                  <c:v>1900</c:v>
                </c:pt>
                <c:pt idx="6310">
                  <c:v>1900</c:v>
                </c:pt>
                <c:pt idx="6311">
                  <c:v>1900</c:v>
                </c:pt>
                <c:pt idx="6312">
                  <c:v>1900</c:v>
                </c:pt>
                <c:pt idx="6313">
                  <c:v>1900</c:v>
                </c:pt>
                <c:pt idx="6314">
                  <c:v>1900</c:v>
                </c:pt>
                <c:pt idx="6315">
                  <c:v>1900</c:v>
                </c:pt>
                <c:pt idx="6316">
                  <c:v>1900</c:v>
                </c:pt>
                <c:pt idx="6317">
                  <c:v>1900</c:v>
                </c:pt>
                <c:pt idx="6318">
                  <c:v>1900</c:v>
                </c:pt>
                <c:pt idx="6319">
                  <c:v>1900</c:v>
                </c:pt>
                <c:pt idx="6320">
                  <c:v>1900</c:v>
                </c:pt>
                <c:pt idx="6321">
                  <c:v>1900</c:v>
                </c:pt>
                <c:pt idx="6322">
                  <c:v>1900</c:v>
                </c:pt>
                <c:pt idx="6323">
                  <c:v>1900</c:v>
                </c:pt>
                <c:pt idx="6324">
                  <c:v>1900</c:v>
                </c:pt>
                <c:pt idx="6325">
                  <c:v>1900</c:v>
                </c:pt>
                <c:pt idx="6326">
                  <c:v>1900</c:v>
                </c:pt>
                <c:pt idx="6327">
                  <c:v>1900</c:v>
                </c:pt>
                <c:pt idx="6328">
                  <c:v>1900</c:v>
                </c:pt>
                <c:pt idx="6329">
                  <c:v>1900</c:v>
                </c:pt>
                <c:pt idx="6330">
                  <c:v>1900</c:v>
                </c:pt>
                <c:pt idx="6331">
                  <c:v>1900</c:v>
                </c:pt>
                <c:pt idx="6332">
                  <c:v>1900</c:v>
                </c:pt>
                <c:pt idx="6333">
                  <c:v>1900</c:v>
                </c:pt>
                <c:pt idx="6334">
                  <c:v>1900</c:v>
                </c:pt>
                <c:pt idx="6335">
                  <c:v>1900</c:v>
                </c:pt>
                <c:pt idx="6336">
                  <c:v>1900</c:v>
                </c:pt>
                <c:pt idx="6337">
                  <c:v>1900</c:v>
                </c:pt>
                <c:pt idx="6338">
                  <c:v>1900</c:v>
                </c:pt>
                <c:pt idx="6339">
                  <c:v>1900</c:v>
                </c:pt>
                <c:pt idx="6340">
                  <c:v>1900</c:v>
                </c:pt>
                <c:pt idx="6341">
                  <c:v>1900</c:v>
                </c:pt>
                <c:pt idx="6342">
                  <c:v>1900</c:v>
                </c:pt>
                <c:pt idx="6343">
                  <c:v>1900</c:v>
                </c:pt>
                <c:pt idx="6344">
                  <c:v>1900</c:v>
                </c:pt>
                <c:pt idx="6345">
                  <c:v>1900</c:v>
                </c:pt>
                <c:pt idx="6346">
                  <c:v>1900</c:v>
                </c:pt>
                <c:pt idx="6347">
                  <c:v>1900</c:v>
                </c:pt>
                <c:pt idx="6348">
                  <c:v>1900</c:v>
                </c:pt>
                <c:pt idx="6349">
                  <c:v>1900</c:v>
                </c:pt>
                <c:pt idx="6350">
                  <c:v>1900</c:v>
                </c:pt>
                <c:pt idx="6351">
                  <c:v>1900</c:v>
                </c:pt>
                <c:pt idx="6352">
                  <c:v>1900</c:v>
                </c:pt>
                <c:pt idx="6353">
                  <c:v>1900</c:v>
                </c:pt>
                <c:pt idx="6354">
                  <c:v>1900</c:v>
                </c:pt>
                <c:pt idx="6355">
                  <c:v>1900</c:v>
                </c:pt>
                <c:pt idx="6356">
                  <c:v>1900</c:v>
                </c:pt>
                <c:pt idx="6357">
                  <c:v>1900</c:v>
                </c:pt>
                <c:pt idx="6358">
                  <c:v>1900</c:v>
                </c:pt>
                <c:pt idx="6359">
                  <c:v>1900</c:v>
                </c:pt>
                <c:pt idx="6360">
                  <c:v>1900</c:v>
                </c:pt>
                <c:pt idx="6361">
                  <c:v>1900</c:v>
                </c:pt>
                <c:pt idx="6362">
                  <c:v>1900</c:v>
                </c:pt>
                <c:pt idx="6363">
                  <c:v>1900</c:v>
                </c:pt>
                <c:pt idx="6364">
                  <c:v>1900</c:v>
                </c:pt>
                <c:pt idx="6365">
                  <c:v>1900</c:v>
                </c:pt>
                <c:pt idx="6366">
                  <c:v>1900</c:v>
                </c:pt>
                <c:pt idx="6367">
                  <c:v>1900</c:v>
                </c:pt>
                <c:pt idx="6368">
                  <c:v>1900</c:v>
                </c:pt>
                <c:pt idx="6369">
                  <c:v>1900</c:v>
                </c:pt>
                <c:pt idx="6370">
                  <c:v>1900</c:v>
                </c:pt>
                <c:pt idx="6371">
                  <c:v>1900</c:v>
                </c:pt>
                <c:pt idx="6372">
                  <c:v>1900</c:v>
                </c:pt>
                <c:pt idx="6373">
                  <c:v>1900</c:v>
                </c:pt>
                <c:pt idx="6374">
                  <c:v>1900</c:v>
                </c:pt>
                <c:pt idx="6375">
                  <c:v>1900</c:v>
                </c:pt>
                <c:pt idx="6376">
                  <c:v>1900</c:v>
                </c:pt>
                <c:pt idx="6377">
                  <c:v>1900</c:v>
                </c:pt>
                <c:pt idx="6378">
                  <c:v>1900</c:v>
                </c:pt>
                <c:pt idx="6379">
                  <c:v>1900</c:v>
                </c:pt>
                <c:pt idx="6380">
                  <c:v>1900</c:v>
                </c:pt>
                <c:pt idx="6381">
                  <c:v>1900</c:v>
                </c:pt>
                <c:pt idx="6382">
                  <c:v>1900</c:v>
                </c:pt>
                <c:pt idx="6383">
                  <c:v>1900</c:v>
                </c:pt>
                <c:pt idx="6384">
                  <c:v>1900</c:v>
                </c:pt>
                <c:pt idx="6385">
                  <c:v>1900</c:v>
                </c:pt>
                <c:pt idx="6386">
                  <c:v>1900</c:v>
                </c:pt>
                <c:pt idx="6387">
                  <c:v>1900</c:v>
                </c:pt>
                <c:pt idx="6388">
                  <c:v>1900</c:v>
                </c:pt>
                <c:pt idx="6389">
                  <c:v>1900</c:v>
                </c:pt>
                <c:pt idx="6390">
                  <c:v>1900</c:v>
                </c:pt>
                <c:pt idx="6391">
                  <c:v>1900</c:v>
                </c:pt>
                <c:pt idx="6392">
                  <c:v>1900</c:v>
                </c:pt>
                <c:pt idx="6393">
                  <c:v>1900</c:v>
                </c:pt>
                <c:pt idx="6394">
                  <c:v>1900</c:v>
                </c:pt>
                <c:pt idx="6395">
                  <c:v>1900</c:v>
                </c:pt>
                <c:pt idx="6396">
                  <c:v>1900</c:v>
                </c:pt>
                <c:pt idx="6397">
                  <c:v>1900</c:v>
                </c:pt>
                <c:pt idx="6398">
                  <c:v>1900</c:v>
                </c:pt>
                <c:pt idx="6399">
                  <c:v>1900</c:v>
                </c:pt>
                <c:pt idx="6400">
                  <c:v>1900</c:v>
                </c:pt>
                <c:pt idx="6401">
                  <c:v>1900</c:v>
                </c:pt>
                <c:pt idx="6402">
                  <c:v>1900</c:v>
                </c:pt>
                <c:pt idx="6403">
                  <c:v>1900</c:v>
                </c:pt>
                <c:pt idx="6404">
                  <c:v>1900</c:v>
                </c:pt>
                <c:pt idx="6405">
                  <c:v>1900</c:v>
                </c:pt>
                <c:pt idx="6406">
                  <c:v>1900</c:v>
                </c:pt>
                <c:pt idx="6407">
                  <c:v>1900</c:v>
                </c:pt>
                <c:pt idx="6408">
                  <c:v>1900</c:v>
                </c:pt>
                <c:pt idx="6409">
                  <c:v>1900</c:v>
                </c:pt>
                <c:pt idx="6410">
                  <c:v>1900</c:v>
                </c:pt>
                <c:pt idx="6411">
                  <c:v>1900</c:v>
                </c:pt>
                <c:pt idx="6412">
                  <c:v>1900</c:v>
                </c:pt>
                <c:pt idx="6413">
                  <c:v>1900</c:v>
                </c:pt>
                <c:pt idx="6414">
                  <c:v>1900</c:v>
                </c:pt>
                <c:pt idx="6415">
                  <c:v>1900</c:v>
                </c:pt>
                <c:pt idx="6416">
                  <c:v>1900</c:v>
                </c:pt>
                <c:pt idx="6417">
                  <c:v>1900</c:v>
                </c:pt>
                <c:pt idx="6418">
                  <c:v>1900</c:v>
                </c:pt>
                <c:pt idx="6419">
                  <c:v>1900</c:v>
                </c:pt>
                <c:pt idx="6420">
                  <c:v>1900</c:v>
                </c:pt>
                <c:pt idx="6421">
                  <c:v>1900</c:v>
                </c:pt>
                <c:pt idx="6422">
                  <c:v>1900</c:v>
                </c:pt>
                <c:pt idx="6423">
                  <c:v>1900</c:v>
                </c:pt>
                <c:pt idx="6424">
                  <c:v>1900</c:v>
                </c:pt>
                <c:pt idx="6425">
                  <c:v>1900</c:v>
                </c:pt>
                <c:pt idx="6426">
                  <c:v>1900</c:v>
                </c:pt>
                <c:pt idx="6427">
                  <c:v>1900</c:v>
                </c:pt>
                <c:pt idx="6428">
                  <c:v>1900</c:v>
                </c:pt>
                <c:pt idx="6429">
                  <c:v>1900</c:v>
                </c:pt>
                <c:pt idx="6430">
                  <c:v>1900</c:v>
                </c:pt>
                <c:pt idx="6431">
                  <c:v>1900</c:v>
                </c:pt>
                <c:pt idx="6432">
                  <c:v>1900</c:v>
                </c:pt>
                <c:pt idx="6433">
                  <c:v>1900</c:v>
                </c:pt>
                <c:pt idx="6434">
                  <c:v>1900</c:v>
                </c:pt>
                <c:pt idx="6435">
                  <c:v>1900</c:v>
                </c:pt>
                <c:pt idx="6436">
                  <c:v>1900</c:v>
                </c:pt>
                <c:pt idx="6437">
                  <c:v>1900</c:v>
                </c:pt>
                <c:pt idx="6438">
                  <c:v>1900</c:v>
                </c:pt>
                <c:pt idx="6439">
                  <c:v>1900</c:v>
                </c:pt>
                <c:pt idx="6440">
                  <c:v>1900</c:v>
                </c:pt>
                <c:pt idx="6441">
                  <c:v>1900</c:v>
                </c:pt>
                <c:pt idx="6442">
                  <c:v>1900</c:v>
                </c:pt>
                <c:pt idx="6443">
                  <c:v>1900</c:v>
                </c:pt>
                <c:pt idx="6444">
                  <c:v>1900</c:v>
                </c:pt>
                <c:pt idx="6445">
                  <c:v>1900</c:v>
                </c:pt>
                <c:pt idx="6446">
                  <c:v>1900</c:v>
                </c:pt>
                <c:pt idx="6447">
                  <c:v>1900</c:v>
                </c:pt>
                <c:pt idx="6448">
                  <c:v>1900</c:v>
                </c:pt>
                <c:pt idx="6449">
                  <c:v>1900</c:v>
                </c:pt>
                <c:pt idx="6450">
                  <c:v>1900</c:v>
                </c:pt>
                <c:pt idx="6451">
                  <c:v>1900</c:v>
                </c:pt>
                <c:pt idx="6452">
                  <c:v>1900</c:v>
                </c:pt>
                <c:pt idx="6453">
                  <c:v>1900</c:v>
                </c:pt>
                <c:pt idx="6454">
                  <c:v>1900</c:v>
                </c:pt>
                <c:pt idx="6455">
                  <c:v>1900</c:v>
                </c:pt>
                <c:pt idx="6456">
                  <c:v>1900</c:v>
                </c:pt>
                <c:pt idx="6457">
                  <c:v>1900</c:v>
                </c:pt>
                <c:pt idx="6458">
                  <c:v>1900</c:v>
                </c:pt>
                <c:pt idx="6459">
                  <c:v>1900</c:v>
                </c:pt>
                <c:pt idx="6460">
                  <c:v>1900</c:v>
                </c:pt>
                <c:pt idx="6461">
                  <c:v>1900</c:v>
                </c:pt>
                <c:pt idx="6462">
                  <c:v>1900</c:v>
                </c:pt>
                <c:pt idx="6463">
                  <c:v>1900</c:v>
                </c:pt>
                <c:pt idx="6464">
                  <c:v>1900</c:v>
                </c:pt>
                <c:pt idx="6465">
                  <c:v>1900</c:v>
                </c:pt>
                <c:pt idx="6466">
                  <c:v>1900</c:v>
                </c:pt>
                <c:pt idx="6467">
                  <c:v>1900</c:v>
                </c:pt>
                <c:pt idx="6468">
                  <c:v>1900</c:v>
                </c:pt>
                <c:pt idx="6469">
                  <c:v>1900</c:v>
                </c:pt>
                <c:pt idx="6470">
                  <c:v>1900</c:v>
                </c:pt>
                <c:pt idx="6471">
                  <c:v>1900</c:v>
                </c:pt>
                <c:pt idx="6472">
                  <c:v>1900</c:v>
                </c:pt>
                <c:pt idx="6473">
                  <c:v>1900</c:v>
                </c:pt>
                <c:pt idx="6474">
                  <c:v>1900</c:v>
                </c:pt>
                <c:pt idx="6475">
                  <c:v>1900</c:v>
                </c:pt>
                <c:pt idx="6476">
                  <c:v>1900</c:v>
                </c:pt>
                <c:pt idx="6477">
                  <c:v>1900</c:v>
                </c:pt>
                <c:pt idx="6478">
                  <c:v>1900</c:v>
                </c:pt>
                <c:pt idx="6479">
                  <c:v>1900</c:v>
                </c:pt>
                <c:pt idx="6480">
                  <c:v>1900</c:v>
                </c:pt>
                <c:pt idx="6481">
                  <c:v>1900</c:v>
                </c:pt>
                <c:pt idx="6482">
                  <c:v>1900</c:v>
                </c:pt>
                <c:pt idx="6483">
                  <c:v>1900</c:v>
                </c:pt>
                <c:pt idx="6484">
                  <c:v>1900</c:v>
                </c:pt>
                <c:pt idx="6485">
                  <c:v>1900</c:v>
                </c:pt>
                <c:pt idx="6486">
                  <c:v>1900</c:v>
                </c:pt>
                <c:pt idx="6487">
                  <c:v>1900</c:v>
                </c:pt>
                <c:pt idx="6488">
                  <c:v>1900</c:v>
                </c:pt>
                <c:pt idx="6489">
                  <c:v>1900</c:v>
                </c:pt>
                <c:pt idx="6490">
                  <c:v>1900</c:v>
                </c:pt>
                <c:pt idx="6491">
                  <c:v>1900</c:v>
                </c:pt>
                <c:pt idx="6492">
                  <c:v>1900</c:v>
                </c:pt>
                <c:pt idx="6493">
                  <c:v>1900</c:v>
                </c:pt>
                <c:pt idx="6494">
                  <c:v>1900</c:v>
                </c:pt>
                <c:pt idx="6495">
                  <c:v>1900</c:v>
                </c:pt>
                <c:pt idx="6496">
                  <c:v>1900</c:v>
                </c:pt>
                <c:pt idx="6497">
                  <c:v>1900</c:v>
                </c:pt>
                <c:pt idx="6498">
                  <c:v>1900</c:v>
                </c:pt>
                <c:pt idx="6499">
                  <c:v>1900</c:v>
                </c:pt>
                <c:pt idx="6500">
                  <c:v>1900</c:v>
                </c:pt>
                <c:pt idx="6501">
                  <c:v>1900</c:v>
                </c:pt>
                <c:pt idx="6502">
                  <c:v>1900</c:v>
                </c:pt>
                <c:pt idx="6503">
                  <c:v>1900</c:v>
                </c:pt>
                <c:pt idx="6504">
                  <c:v>1900</c:v>
                </c:pt>
                <c:pt idx="6505">
                  <c:v>1900</c:v>
                </c:pt>
                <c:pt idx="6506">
                  <c:v>1900</c:v>
                </c:pt>
                <c:pt idx="6507">
                  <c:v>1900</c:v>
                </c:pt>
                <c:pt idx="6508">
                  <c:v>1900</c:v>
                </c:pt>
                <c:pt idx="6509">
                  <c:v>1900</c:v>
                </c:pt>
                <c:pt idx="6510">
                  <c:v>1900</c:v>
                </c:pt>
                <c:pt idx="6511">
                  <c:v>1900</c:v>
                </c:pt>
                <c:pt idx="6512">
                  <c:v>1900</c:v>
                </c:pt>
                <c:pt idx="6513">
                  <c:v>1900</c:v>
                </c:pt>
                <c:pt idx="6514">
                  <c:v>1900</c:v>
                </c:pt>
                <c:pt idx="6515">
                  <c:v>1900</c:v>
                </c:pt>
                <c:pt idx="6516">
                  <c:v>1900</c:v>
                </c:pt>
                <c:pt idx="6517">
                  <c:v>1900</c:v>
                </c:pt>
                <c:pt idx="6518">
                  <c:v>1900</c:v>
                </c:pt>
                <c:pt idx="6519">
                  <c:v>1900</c:v>
                </c:pt>
                <c:pt idx="6520">
                  <c:v>1900</c:v>
                </c:pt>
                <c:pt idx="6521">
                  <c:v>1900</c:v>
                </c:pt>
                <c:pt idx="6522">
                  <c:v>1900</c:v>
                </c:pt>
                <c:pt idx="6523">
                  <c:v>1900</c:v>
                </c:pt>
                <c:pt idx="6524">
                  <c:v>1900</c:v>
                </c:pt>
                <c:pt idx="6525">
                  <c:v>1900</c:v>
                </c:pt>
                <c:pt idx="6526">
                  <c:v>1900</c:v>
                </c:pt>
                <c:pt idx="6527">
                  <c:v>1900</c:v>
                </c:pt>
                <c:pt idx="6528">
                  <c:v>1900</c:v>
                </c:pt>
                <c:pt idx="6529">
                  <c:v>1900</c:v>
                </c:pt>
                <c:pt idx="6530">
                  <c:v>1900</c:v>
                </c:pt>
                <c:pt idx="6531">
                  <c:v>1900</c:v>
                </c:pt>
                <c:pt idx="6532">
                  <c:v>1900</c:v>
                </c:pt>
                <c:pt idx="6533">
                  <c:v>1900</c:v>
                </c:pt>
                <c:pt idx="6534">
                  <c:v>1900</c:v>
                </c:pt>
                <c:pt idx="6535">
                  <c:v>1900</c:v>
                </c:pt>
                <c:pt idx="6536">
                  <c:v>1900</c:v>
                </c:pt>
                <c:pt idx="6537">
                  <c:v>1900</c:v>
                </c:pt>
                <c:pt idx="6538">
                  <c:v>1900</c:v>
                </c:pt>
                <c:pt idx="6539">
                  <c:v>1900</c:v>
                </c:pt>
                <c:pt idx="6540">
                  <c:v>1900</c:v>
                </c:pt>
                <c:pt idx="6541">
                  <c:v>1900</c:v>
                </c:pt>
                <c:pt idx="6542">
                  <c:v>1900</c:v>
                </c:pt>
                <c:pt idx="6543">
                  <c:v>1900</c:v>
                </c:pt>
                <c:pt idx="6544">
                  <c:v>1900</c:v>
                </c:pt>
                <c:pt idx="6545">
                  <c:v>1900</c:v>
                </c:pt>
                <c:pt idx="6546">
                  <c:v>1900</c:v>
                </c:pt>
                <c:pt idx="6547">
                  <c:v>1900</c:v>
                </c:pt>
                <c:pt idx="6548">
                  <c:v>1900</c:v>
                </c:pt>
                <c:pt idx="6549">
                  <c:v>1900</c:v>
                </c:pt>
                <c:pt idx="6550">
                  <c:v>1900</c:v>
                </c:pt>
                <c:pt idx="6551">
                  <c:v>1900</c:v>
                </c:pt>
                <c:pt idx="6552">
                  <c:v>1900</c:v>
                </c:pt>
                <c:pt idx="6553">
                  <c:v>1900</c:v>
                </c:pt>
                <c:pt idx="6554">
                  <c:v>1900</c:v>
                </c:pt>
                <c:pt idx="6555">
                  <c:v>1900</c:v>
                </c:pt>
                <c:pt idx="6556">
                  <c:v>1900</c:v>
                </c:pt>
                <c:pt idx="6557">
                  <c:v>1900</c:v>
                </c:pt>
                <c:pt idx="6558">
                  <c:v>1900</c:v>
                </c:pt>
                <c:pt idx="6559">
                  <c:v>1900</c:v>
                </c:pt>
                <c:pt idx="6560">
                  <c:v>1900</c:v>
                </c:pt>
                <c:pt idx="6561">
                  <c:v>1900</c:v>
                </c:pt>
                <c:pt idx="6562">
                  <c:v>1900</c:v>
                </c:pt>
                <c:pt idx="6563">
                  <c:v>1900</c:v>
                </c:pt>
                <c:pt idx="6564">
                  <c:v>1900</c:v>
                </c:pt>
                <c:pt idx="6565">
                  <c:v>1900</c:v>
                </c:pt>
                <c:pt idx="6566">
                  <c:v>1900</c:v>
                </c:pt>
                <c:pt idx="6567">
                  <c:v>1900</c:v>
                </c:pt>
                <c:pt idx="6568">
                  <c:v>1900</c:v>
                </c:pt>
                <c:pt idx="6569">
                  <c:v>1900</c:v>
                </c:pt>
                <c:pt idx="6570">
                  <c:v>1900</c:v>
                </c:pt>
                <c:pt idx="6571">
                  <c:v>1900</c:v>
                </c:pt>
                <c:pt idx="6572">
                  <c:v>1900</c:v>
                </c:pt>
                <c:pt idx="6573">
                  <c:v>1900</c:v>
                </c:pt>
                <c:pt idx="6574">
                  <c:v>1900</c:v>
                </c:pt>
                <c:pt idx="6575">
                  <c:v>1900</c:v>
                </c:pt>
                <c:pt idx="6576">
                  <c:v>1900</c:v>
                </c:pt>
                <c:pt idx="6577">
                  <c:v>1900</c:v>
                </c:pt>
                <c:pt idx="6578">
                  <c:v>1900</c:v>
                </c:pt>
                <c:pt idx="6579">
                  <c:v>1900</c:v>
                </c:pt>
                <c:pt idx="6580">
                  <c:v>1900</c:v>
                </c:pt>
                <c:pt idx="6581">
                  <c:v>1900</c:v>
                </c:pt>
                <c:pt idx="6582">
                  <c:v>1900</c:v>
                </c:pt>
                <c:pt idx="6583">
                  <c:v>1900</c:v>
                </c:pt>
                <c:pt idx="6584">
                  <c:v>1900</c:v>
                </c:pt>
                <c:pt idx="6585">
                  <c:v>1900</c:v>
                </c:pt>
                <c:pt idx="6586">
                  <c:v>1900</c:v>
                </c:pt>
                <c:pt idx="6587">
                  <c:v>1900</c:v>
                </c:pt>
                <c:pt idx="6588">
                  <c:v>1900</c:v>
                </c:pt>
                <c:pt idx="6589">
                  <c:v>1900</c:v>
                </c:pt>
                <c:pt idx="6590">
                  <c:v>1900</c:v>
                </c:pt>
                <c:pt idx="6591">
                  <c:v>1900</c:v>
                </c:pt>
                <c:pt idx="6592">
                  <c:v>1900</c:v>
                </c:pt>
                <c:pt idx="6593">
                  <c:v>1900</c:v>
                </c:pt>
                <c:pt idx="6594">
                  <c:v>1900</c:v>
                </c:pt>
                <c:pt idx="6595">
                  <c:v>1900</c:v>
                </c:pt>
                <c:pt idx="6596">
                  <c:v>1900</c:v>
                </c:pt>
                <c:pt idx="6597">
                  <c:v>1900</c:v>
                </c:pt>
                <c:pt idx="6598">
                  <c:v>1900</c:v>
                </c:pt>
                <c:pt idx="6599">
                  <c:v>1901</c:v>
                </c:pt>
                <c:pt idx="6600">
                  <c:v>1902</c:v>
                </c:pt>
                <c:pt idx="6601">
                  <c:v>1903</c:v>
                </c:pt>
                <c:pt idx="6602">
                  <c:v>1904</c:v>
                </c:pt>
                <c:pt idx="6603">
                  <c:v>1905</c:v>
                </c:pt>
                <c:pt idx="6604">
                  <c:v>1906</c:v>
                </c:pt>
                <c:pt idx="6605">
                  <c:v>1907</c:v>
                </c:pt>
                <c:pt idx="6606">
                  <c:v>1908</c:v>
                </c:pt>
                <c:pt idx="6607">
                  <c:v>1909</c:v>
                </c:pt>
                <c:pt idx="6608">
                  <c:v>1910</c:v>
                </c:pt>
                <c:pt idx="6609">
                  <c:v>1911</c:v>
                </c:pt>
                <c:pt idx="6610">
                  <c:v>1912</c:v>
                </c:pt>
                <c:pt idx="6611">
                  <c:v>1913</c:v>
                </c:pt>
                <c:pt idx="6612">
                  <c:v>1914</c:v>
                </c:pt>
                <c:pt idx="6613">
                  <c:v>1915</c:v>
                </c:pt>
                <c:pt idx="6614">
                  <c:v>1916</c:v>
                </c:pt>
                <c:pt idx="6615">
                  <c:v>1917</c:v>
                </c:pt>
                <c:pt idx="6616">
                  <c:v>1918</c:v>
                </c:pt>
                <c:pt idx="6617">
                  <c:v>1919</c:v>
                </c:pt>
                <c:pt idx="6618">
                  <c:v>1920</c:v>
                </c:pt>
                <c:pt idx="6619">
                  <c:v>1921</c:v>
                </c:pt>
                <c:pt idx="6620">
                  <c:v>1922</c:v>
                </c:pt>
                <c:pt idx="6621">
                  <c:v>1923</c:v>
                </c:pt>
                <c:pt idx="6622">
                  <c:v>1924</c:v>
                </c:pt>
                <c:pt idx="6623">
                  <c:v>1925</c:v>
                </c:pt>
                <c:pt idx="6624">
                  <c:v>1926</c:v>
                </c:pt>
                <c:pt idx="6625">
                  <c:v>1927</c:v>
                </c:pt>
                <c:pt idx="6626">
                  <c:v>1928</c:v>
                </c:pt>
                <c:pt idx="6627">
                  <c:v>1929</c:v>
                </c:pt>
                <c:pt idx="6628">
                  <c:v>1930</c:v>
                </c:pt>
                <c:pt idx="6629">
                  <c:v>1931</c:v>
                </c:pt>
                <c:pt idx="6630">
                  <c:v>1932</c:v>
                </c:pt>
                <c:pt idx="6631">
                  <c:v>1933</c:v>
                </c:pt>
                <c:pt idx="6632">
                  <c:v>1934</c:v>
                </c:pt>
                <c:pt idx="6633">
                  <c:v>1935</c:v>
                </c:pt>
                <c:pt idx="6634">
                  <c:v>1936</c:v>
                </c:pt>
                <c:pt idx="6635">
                  <c:v>1937</c:v>
                </c:pt>
                <c:pt idx="6636">
                  <c:v>1938</c:v>
                </c:pt>
                <c:pt idx="6637">
                  <c:v>1939</c:v>
                </c:pt>
                <c:pt idx="6638">
                  <c:v>1940</c:v>
                </c:pt>
                <c:pt idx="6639">
                  <c:v>1941</c:v>
                </c:pt>
                <c:pt idx="6640">
                  <c:v>1942</c:v>
                </c:pt>
                <c:pt idx="6641">
                  <c:v>1943</c:v>
                </c:pt>
                <c:pt idx="6642">
                  <c:v>1944</c:v>
                </c:pt>
                <c:pt idx="6643">
                  <c:v>1945</c:v>
                </c:pt>
                <c:pt idx="6644">
                  <c:v>1946</c:v>
                </c:pt>
                <c:pt idx="6645">
                  <c:v>1947</c:v>
                </c:pt>
                <c:pt idx="6646">
                  <c:v>1948</c:v>
                </c:pt>
                <c:pt idx="6647">
                  <c:v>1949</c:v>
                </c:pt>
                <c:pt idx="6648">
                  <c:v>1950</c:v>
                </c:pt>
                <c:pt idx="6649">
                  <c:v>1951</c:v>
                </c:pt>
                <c:pt idx="6650">
                  <c:v>1952</c:v>
                </c:pt>
                <c:pt idx="6651">
                  <c:v>1953</c:v>
                </c:pt>
                <c:pt idx="6652">
                  <c:v>1954</c:v>
                </c:pt>
                <c:pt idx="6653">
                  <c:v>1955</c:v>
                </c:pt>
                <c:pt idx="6654">
                  <c:v>1956</c:v>
                </c:pt>
                <c:pt idx="6655">
                  <c:v>1957</c:v>
                </c:pt>
                <c:pt idx="6656">
                  <c:v>1958</c:v>
                </c:pt>
                <c:pt idx="6657">
                  <c:v>1959</c:v>
                </c:pt>
                <c:pt idx="6658">
                  <c:v>1960</c:v>
                </c:pt>
                <c:pt idx="6659">
                  <c:v>1961</c:v>
                </c:pt>
                <c:pt idx="6660">
                  <c:v>1962</c:v>
                </c:pt>
                <c:pt idx="6661">
                  <c:v>1963</c:v>
                </c:pt>
                <c:pt idx="6662">
                  <c:v>1964</c:v>
                </c:pt>
                <c:pt idx="6663">
                  <c:v>1965</c:v>
                </c:pt>
                <c:pt idx="6664">
                  <c:v>1966</c:v>
                </c:pt>
                <c:pt idx="6665">
                  <c:v>1967</c:v>
                </c:pt>
                <c:pt idx="6666">
                  <c:v>1968</c:v>
                </c:pt>
                <c:pt idx="6667">
                  <c:v>1969</c:v>
                </c:pt>
                <c:pt idx="6668">
                  <c:v>1970</c:v>
                </c:pt>
                <c:pt idx="6669">
                  <c:v>1971</c:v>
                </c:pt>
                <c:pt idx="6670">
                  <c:v>1972</c:v>
                </c:pt>
                <c:pt idx="6671">
                  <c:v>1973</c:v>
                </c:pt>
                <c:pt idx="6672">
                  <c:v>1974</c:v>
                </c:pt>
                <c:pt idx="6673">
                  <c:v>1975</c:v>
                </c:pt>
                <c:pt idx="6674">
                  <c:v>1976</c:v>
                </c:pt>
                <c:pt idx="6675">
                  <c:v>1977</c:v>
                </c:pt>
                <c:pt idx="6676">
                  <c:v>1978</c:v>
                </c:pt>
                <c:pt idx="6677">
                  <c:v>1979</c:v>
                </c:pt>
                <c:pt idx="6678">
                  <c:v>1980</c:v>
                </c:pt>
                <c:pt idx="6679">
                  <c:v>1981</c:v>
                </c:pt>
                <c:pt idx="6680">
                  <c:v>1982</c:v>
                </c:pt>
                <c:pt idx="6681">
                  <c:v>1983</c:v>
                </c:pt>
                <c:pt idx="6682">
                  <c:v>1984</c:v>
                </c:pt>
                <c:pt idx="6683">
                  <c:v>1985</c:v>
                </c:pt>
                <c:pt idx="6684">
                  <c:v>1986</c:v>
                </c:pt>
                <c:pt idx="6685">
                  <c:v>1987</c:v>
                </c:pt>
                <c:pt idx="6686">
                  <c:v>1988</c:v>
                </c:pt>
                <c:pt idx="6687">
                  <c:v>1989</c:v>
                </c:pt>
                <c:pt idx="6688">
                  <c:v>1990</c:v>
                </c:pt>
                <c:pt idx="6689">
                  <c:v>1991</c:v>
                </c:pt>
                <c:pt idx="6690">
                  <c:v>1992</c:v>
                </c:pt>
                <c:pt idx="6691">
                  <c:v>1993</c:v>
                </c:pt>
                <c:pt idx="6692">
                  <c:v>1994</c:v>
                </c:pt>
                <c:pt idx="6693">
                  <c:v>1995</c:v>
                </c:pt>
                <c:pt idx="6694">
                  <c:v>1996</c:v>
                </c:pt>
                <c:pt idx="6695">
                  <c:v>1997</c:v>
                </c:pt>
                <c:pt idx="6696">
                  <c:v>1998</c:v>
                </c:pt>
                <c:pt idx="6697">
                  <c:v>1999</c:v>
                </c:pt>
                <c:pt idx="6698">
                  <c:v>2000</c:v>
                </c:pt>
                <c:pt idx="6699">
                  <c:v>2000</c:v>
                </c:pt>
                <c:pt idx="6700">
                  <c:v>2000</c:v>
                </c:pt>
                <c:pt idx="6701">
                  <c:v>2000</c:v>
                </c:pt>
                <c:pt idx="6702">
                  <c:v>2000</c:v>
                </c:pt>
                <c:pt idx="6703">
                  <c:v>2000</c:v>
                </c:pt>
                <c:pt idx="6704">
                  <c:v>2000</c:v>
                </c:pt>
                <c:pt idx="6705">
                  <c:v>2000</c:v>
                </c:pt>
                <c:pt idx="6706">
                  <c:v>2000</c:v>
                </c:pt>
                <c:pt idx="6707">
                  <c:v>2000</c:v>
                </c:pt>
                <c:pt idx="6708">
                  <c:v>2000</c:v>
                </c:pt>
                <c:pt idx="6709">
                  <c:v>2000</c:v>
                </c:pt>
                <c:pt idx="6710">
                  <c:v>2000</c:v>
                </c:pt>
                <c:pt idx="6711">
                  <c:v>2000</c:v>
                </c:pt>
                <c:pt idx="6712">
                  <c:v>2000</c:v>
                </c:pt>
                <c:pt idx="6713">
                  <c:v>2000</c:v>
                </c:pt>
                <c:pt idx="6714">
                  <c:v>2000</c:v>
                </c:pt>
                <c:pt idx="6715">
                  <c:v>2000</c:v>
                </c:pt>
                <c:pt idx="6716">
                  <c:v>2000</c:v>
                </c:pt>
                <c:pt idx="6717">
                  <c:v>2000</c:v>
                </c:pt>
                <c:pt idx="6718">
                  <c:v>2000</c:v>
                </c:pt>
                <c:pt idx="6719">
                  <c:v>2000</c:v>
                </c:pt>
                <c:pt idx="6720">
                  <c:v>2000</c:v>
                </c:pt>
                <c:pt idx="6721">
                  <c:v>2000</c:v>
                </c:pt>
                <c:pt idx="6722">
                  <c:v>2000</c:v>
                </c:pt>
                <c:pt idx="6723">
                  <c:v>2000</c:v>
                </c:pt>
                <c:pt idx="6724">
                  <c:v>2000</c:v>
                </c:pt>
                <c:pt idx="6725">
                  <c:v>2000</c:v>
                </c:pt>
                <c:pt idx="6726">
                  <c:v>2000</c:v>
                </c:pt>
                <c:pt idx="6727">
                  <c:v>2000</c:v>
                </c:pt>
                <c:pt idx="6728">
                  <c:v>2000</c:v>
                </c:pt>
                <c:pt idx="6729">
                  <c:v>2000</c:v>
                </c:pt>
                <c:pt idx="6730">
                  <c:v>2000</c:v>
                </c:pt>
                <c:pt idx="6731">
                  <c:v>2000</c:v>
                </c:pt>
                <c:pt idx="6732">
                  <c:v>2000</c:v>
                </c:pt>
                <c:pt idx="6733">
                  <c:v>2000</c:v>
                </c:pt>
                <c:pt idx="6734">
                  <c:v>2000</c:v>
                </c:pt>
                <c:pt idx="6735">
                  <c:v>2000</c:v>
                </c:pt>
                <c:pt idx="6736">
                  <c:v>2000</c:v>
                </c:pt>
                <c:pt idx="6737">
                  <c:v>2000</c:v>
                </c:pt>
                <c:pt idx="6738">
                  <c:v>2000</c:v>
                </c:pt>
                <c:pt idx="6739">
                  <c:v>2000</c:v>
                </c:pt>
                <c:pt idx="6740">
                  <c:v>2000</c:v>
                </c:pt>
                <c:pt idx="6741">
                  <c:v>2000</c:v>
                </c:pt>
                <c:pt idx="6742">
                  <c:v>2000</c:v>
                </c:pt>
                <c:pt idx="6743">
                  <c:v>2000</c:v>
                </c:pt>
                <c:pt idx="6744">
                  <c:v>2000</c:v>
                </c:pt>
                <c:pt idx="6745">
                  <c:v>2000</c:v>
                </c:pt>
                <c:pt idx="6746">
                  <c:v>2000</c:v>
                </c:pt>
                <c:pt idx="6747">
                  <c:v>2000</c:v>
                </c:pt>
                <c:pt idx="6748">
                  <c:v>2000</c:v>
                </c:pt>
                <c:pt idx="6749">
                  <c:v>2000</c:v>
                </c:pt>
                <c:pt idx="6750">
                  <c:v>2000</c:v>
                </c:pt>
                <c:pt idx="6751">
                  <c:v>2000</c:v>
                </c:pt>
                <c:pt idx="6752">
                  <c:v>2000</c:v>
                </c:pt>
                <c:pt idx="6753">
                  <c:v>2000</c:v>
                </c:pt>
                <c:pt idx="6754">
                  <c:v>2000</c:v>
                </c:pt>
                <c:pt idx="6755">
                  <c:v>2000</c:v>
                </c:pt>
                <c:pt idx="6756">
                  <c:v>2000</c:v>
                </c:pt>
                <c:pt idx="6757">
                  <c:v>2000</c:v>
                </c:pt>
                <c:pt idx="6758">
                  <c:v>2000</c:v>
                </c:pt>
                <c:pt idx="6759">
                  <c:v>2000</c:v>
                </c:pt>
                <c:pt idx="6760">
                  <c:v>2000</c:v>
                </c:pt>
                <c:pt idx="6761">
                  <c:v>2000</c:v>
                </c:pt>
                <c:pt idx="6762">
                  <c:v>2000</c:v>
                </c:pt>
                <c:pt idx="6763">
                  <c:v>2000</c:v>
                </c:pt>
                <c:pt idx="6764">
                  <c:v>2000</c:v>
                </c:pt>
                <c:pt idx="6765">
                  <c:v>2000</c:v>
                </c:pt>
                <c:pt idx="6766">
                  <c:v>2000</c:v>
                </c:pt>
                <c:pt idx="6767">
                  <c:v>2000</c:v>
                </c:pt>
                <c:pt idx="6768">
                  <c:v>2000</c:v>
                </c:pt>
                <c:pt idx="6769">
                  <c:v>2000</c:v>
                </c:pt>
                <c:pt idx="6770">
                  <c:v>2000</c:v>
                </c:pt>
                <c:pt idx="6771">
                  <c:v>2000</c:v>
                </c:pt>
                <c:pt idx="6772">
                  <c:v>2000</c:v>
                </c:pt>
                <c:pt idx="6773">
                  <c:v>2000</c:v>
                </c:pt>
                <c:pt idx="6774">
                  <c:v>2000</c:v>
                </c:pt>
                <c:pt idx="6775">
                  <c:v>2000</c:v>
                </c:pt>
                <c:pt idx="6776">
                  <c:v>2000</c:v>
                </c:pt>
                <c:pt idx="6777">
                  <c:v>2000</c:v>
                </c:pt>
                <c:pt idx="6778">
                  <c:v>2000</c:v>
                </c:pt>
                <c:pt idx="6779">
                  <c:v>2000</c:v>
                </c:pt>
                <c:pt idx="6780">
                  <c:v>2000</c:v>
                </c:pt>
                <c:pt idx="6781">
                  <c:v>2000</c:v>
                </c:pt>
                <c:pt idx="6782">
                  <c:v>2000</c:v>
                </c:pt>
                <c:pt idx="6783">
                  <c:v>2000</c:v>
                </c:pt>
                <c:pt idx="6784">
                  <c:v>2000</c:v>
                </c:pt>
                <c:pt idx="6785">
                  <c:v>2000</c:v>
                </c:pt>
                <c:pt idx="6786">
                  <c:v>2000</c:v>
                </c:pt>
                <c:pt idx="6787">
                  <c:v>2000</c:v>
                </c:pt>
                <c:pt idx="6788">
                  <c:v>2000</c:v>
                </c:pt>
                <c:pt idx="6789">
                  <c:v>2000</c:v>
                </c:pt>
                <c:pt idx="6790">
                  <c:v>2000</c:v>
                </c:pt>
                <c:pt idx="6791">
                  <c:v>2000</c:v>
                </c:pt>
                <c:pt idx="6792">
                  <c:v>2000</c:v>
                </c:pt>
                <c:pt idx="6793">
                  <c:v>2000</c:v>
                </c:pt>
                <c:pt idx="6794">
                  <c:v>2000</c:v>
                </c:pt>
                <c:pt idx="6795">
                  <c:v>2000</c:v>
                </c:pt>
                <c:pt idx="6796">
                  <c:v>2000</c:v>
                </c:pt>
                <c:pt idx="6797">
                  <c:v>2000</c:v>
                </c:pt>
                <c:pt idx="6798">
                  <c:v>2000</c:v>
                </c:pt>
                <c:pt idx="6799">
                  <c:v>2000</c:v>
                </c:pt>
                <c:pt idx="6800">
                  <c:v>2000</c:v>
                </c:pt>
                <c:pt idx="6801">
                  <c:v>2000</c:v>
                </c:pt>
                <c:pt idx="6802">
                  <c:v>2000</c:v>
                </c:pt>
                <c:pt idx="6803">
                  <c:v>2000</c:v>
                </c:pt>
                <c:pt idx="6804">
                  <c:v>2000</c:v>
                </c:pt>
                <c:pt idx="6805">
                  <c:v>2000</c:v>
                </c:pt>
                <c:pt idx="6806">
                  <c:v>2000</c:v>
                </c:pt>
                <c:pt idx="6807">
                  <c:v>2000</c:v>
                </c:pt>
                <c:pt idx="6808">
                  <c:v>2000</c:v>
                </c:pt>
                <c:pt idx="6809">
                  <c:v>2000</c:v>
                </c:pt>
                <c:pt idx="6810">
                  <c:v>2000</c:v>
                </c:pt>
                <c:pt idx="6811">
                  <c:v>2000</c:v>
                </c:pt>
                <c:pt idx="6812">
                  <c:v>2000</c:v>
                </c:pt>
                <c:pt idx="6813">
                  <c:v>2000</c:v>
                </c:pt>
                <c:pt idx="6814">
                  <c:v>2000</c:v>
                </c:pt>
                <c:pt idx="6815">
                  <c:v>2000</c:v>
                </c:pt>
                <c:pt idx="6816">
                  <c:v>2000</c:v>
                </c:pt>
                <c:pt idx="6817">
                  <c:v>2000</c:v>
                </c:pt>
                <c:pt idx="6818">
                  <c:v>2000</c:v>
                </c:pt>
                <c:pt idx="6819">
                  <c:v>2000</c:v>
                </c:pt>
                <c:pt idx="6820">
                  <c:v>2000</c:v>
                </c:pt>
                <c:pt idx="6821">
                  <c:v>2000</c:v>
                </c:pt>
                <c:pt idx="6822">
                  <c:v>2000</c:v>
                </c:pt>
                <c:pt idx="6823">
                  <c:v>2000</c:v>
                </c:pt>
                <c:pt idx="6824">
                  <c:v>2000</c:v>
                </c:pt>
                <c:pt idx="6825">
                  <c:v>2000</c:v>
                </c:pt>
                <c:pt idx="6826">
                  <c:v>2000</c:v>
                </c:pt>
                <c:pt idx="6827">
                  <c:v>2000</c:v>
                </c:pt>
                <c:pt idx="6828">
                  <c:v>2000</c:v>
                </c:pt>
                <c:pt idx="6829">
                  <c:v>2000</c:v>
                </c:pt>
                <c:pt idx="6830">
                  <c:v>2000</c:v>
                </c:pt>
                <c:pt idx="6831">
                  <c:v>2000</c:v>
                </c:pt>
                <c:pt idx="6832">
                  <c:v>2000</c:v>
                </c:pt>
                <c:pt idx="6833">
                  <c:v>2000</c:v>
                </c:pt>
                <c:pt idx="6834">
                  <c:v>2000</c:v>
                </c:pt>
                <c:pt idx="6835">
                  <c:v>2000</c:v>
                </c:pt>
                <c:pt idx="6836">
                  <c:v>2000</c:v>
                </c:pt>
                <c:pt idx="6837">
                  <c:v>2000</c:v>
                </c:pt>
                <c:pt idx="6838">
                  <c:v>2000</c:v>
                </c:pt>
                <c:pt idx="6839">
                  <c:v>2000</c:v>
                </c:pt>
                <c:pt idx="6840">
                  <c:v>2000</c:v>
                </c:pt>
                <c:pt idx="6841">
                  <c:v>2000</c:v>
                </c:pt>
                <c:pt idx="6842">
                  <c:v>2000</c:v>
                </c:pt>
                <c:pt idx="6843">
                  <c:v>2000</c:v>
                </c:pt>
                <c:pt idx="6844">
                  <c:v>2000</c:v>
                </c:pt>
                <c:pt idx="6845">
                  <c:v>2000</c:v>
                </c:pt>
                <c:pt idx="6846">
                  <c:v>2000</c:v>
                </c:pt>
                <c:pt idx="6847">
                  <c:v>2000</c:v>
                </c:pt>
                <c:pt idx="6848">
                  <c:v>2000</c:v>
                </c:pt>
                <c:pt idx="6849">
                  <c:v>2000</c:v>
                </c:pt>
                <c:pt idx="6850">
                  <c:v>2000</c:v>
                </c:pt>
                <c:pt idx="6851">
                  <c:v>2000</c:v>
                </c:pt>
                <c:pt idx="6852">
                  <c:v>2000</c:v>
                </c:pt>
                <c:pt idx="6853">
                  <c:v>2000</c:v>
                </c:pt>
                <c:pt idx="6854">
                  <c:v>2000</c:v>
                </c:pt>
                <c:pt idx="6855">
                  <c:v>2000</c:v>
                </c:pt>
                <c:pt idx="6856">
                  <c:v>2000</c:v>
                </c:pt>
                <c:pt idx="6857">
                  <c:v>2000</c:v>
                </c:pt>
                <c:pt idx="6858">
                  <c:v>2000</c:v>
                </c:pt>
                <c:pt idx="6859">
                  <c:v>2000</c:v>
                </c:pt>
                <c:pt idx="6860">
                  <c:v>2000</c:v>
                </c:pt>
                <c:pt idx="6861">
                  <c:v>2000</c:v>
                </c:pt>
                <c:pt idx="6862">
                  <c:v>2000</c:v>
                </c:pt>
                <c:pt idx="6863">
                  <c:v>2000</c:v>
                </c:pt>
                <c:pt idx="6864">
                  <c:v>2000</c:v>
                </c:pt>
                <c:pt idx="6865">
                  <c:v>2000</c:v>
                </c:pt>
                <c:pt idx="6866">
                  <c:v>2000</c:v>
                </c:pt>
                <c:pt idx="6867">
                  <c:v>2000</c:v>
                </c:pt>
                <c:pt idx="6868">
                  <c:v>2000</c:v>
                </c:pt>
                <c:pt idx="6869">
                  <c:v>2000</c:v>
                </c:pt>
                <c:pt idx="6870">
                  <c:v>2000</c:v>
                </c:pt>
                <c:pt idx="6871">
                  <c:v>2000</c:v>
                </c:pt>
                <c:pt idx="6872">
                  <c:v>2000</c:v>
                </c:pt>
                <c:pt idx="6873">
                  <c:v>2000</c:v>
                </c:pt>
                <c:pt idx="6874">
                  <c:v>2000</c:v>
                </c:pt>
                <c:pt idx="6875">
                  <c:v>2000</c:v>
                </c:pt>
                <c:pt idx="6876">
                  <c:v>2000</c:v>
                </c:pt>
                <c:pt idx="6877">
                  <c:v>2000</c:v>
                </c:pt>
                <c:pt idx="6878">
                  <c:v>2000</c:v>
                </c:pt>
                <c:pt idx="6879">
                  <c:v>2000</c:v>
                </c:pt>
                <c:pt idx="6880">
                  <c:v>2000</c:v>
                </c:pt>
                <c:pt idx="6881">
                  <c:v>2000</c:v>
                </c:pt>
                <c:pt idx="6882">
                  <c:v>2000</c:v>
                </c:pt>
                <c:pt idx="6883">
                  <c:v>2000</c:v>
                </c:pt>
                <c:pt idx="6884">
                  <c:v>2000</c:v>
                </c:pt>
                <c:pt idx="6885">
                  <c:v>2000</c:v>
                </c:pt>
                <c:pt idx="6886">
                  <c:v>2000</c:v>
                </c:pt>
                <c:pt idx="6887">
                  <c:v>2000</c:v>
                </c:pt>
                <c:pt idx="6888">
                  <c:v>2000</c:v>
                </c:pt>
                <c:pt idx="6889">
                  <c:v>2000</c:v>
                </c:pt>
                <c:pt idx="6890">
                  <c:v>2000</c:v>
                </c:pt>
                <c:pt idx="6891">
                  <c:v>2000</c:v>
                </c:pt>
                <c:pt idx="6892">
                  <c:v>2000</c:v>
                </c:pt>
                <c:pt idx="6893">
                  <c:v>2000</c:v>
                </c:pt>
                <c:pt idx="6894">
                  <c:v>2000</c:v>
                </c:pt>
                <c:pt idx="6895">
                  <c:v>2000</c:v>
                </c:pt>
                <c:pt idx="6896">
                  <c:v>2000</c:v>
                </c:pt>
                <c:pt idx="6897">
                  <c:v>2000</c:v>
                </c:pt>
                <c:pt idx="6898">
                  <c:v>2000</c:v>
                </c:pt>
                <c:pt idx="6899">
                  <c:v>2000</c:v>
                </c:pt>
                <c:pt idx="6900">
                  <c:v>2000</c:v>
                </c:pt>
                <c:pt idx="6901">
                  <c:v>2000</c:v>
                </c:pt>
                <c:pt idx="6902">
                  <c:v>2000</c:v>
                </c:pt>
                <c:pt idx="6903">
                  <c:v>2000</c:v>
                </c:pt>
                <c:pt idx="6904">
                  <c:v>2000</c:v>
                </c:pt>
                <c:pt idx="6905">
                  <c:v>2000</c:v>
                </c:pt>
                <c:pt idx="6906">
                  <c:v>2000</c:v>
                </c:pt>
                <c:pt idx="6907">
                  <c:v>2000</c:v>
                </c:pt>
                <c:pt idx="6908">
                  <c:v>2000</c:v>
                </c:pt>
                <c:pt idx="6909">
                  <c:v>2000</c:v>
                </c:pt>
                <c:pt idx="6910">
                  <c:v>2000</c:v>
                </c:pt>
                <c:pt idx="6911">
                  <c:v>2000</c:v>
                </c:pt>
                <c:pt idx="6912">
                  <c:v>2000</c:v>
                </c:pt>
                <c:pt idx="6913">
                  <c:v>2000</c:v>
                </c:pt>
                <c:pt idx="6914">
                  <c:v>2000</c:v>
                </c:pt>
                <c:pt idx="6915">
                  <c:v>2000</c:v>
                </c:pt>
                <c:pt idx="6916">
                  <c:v>2000</c:v>
                </c:pt>
                <c:pt idx="6917">
                  <c:v>2000</c:v>
                </c:pt>
                <c:pt idx="6918">
                  <c:v>2000</c:v>
                </c:pt>
                <c:pt idx="6919">
                  <c:v>2000</c:v>
                </c:pt>
                <c:pt idx="6920">
                  <c:v>2000</c:v>
                </c:pt>
                <c:pt idx="6921">
                  <c:v>2000</c:v>
                </c:pt>
                <c:pt idx="6922">
                  <c:v>2000</c:v>
                </c:pt>
                <c:pt idx="6923">
                  <c:v>2000</c:v>
                </c:pt>
                <c:pt idx="6924">
                  <c:v>2000</c:v>
                </c:pt>
                <c:pt idx="6925">
                  <c:v>2000</c:v>
                </c:pt>
                <c:pt idx="6926">
                  <c:v>2000</c:v>
                </c:pt>
                <c:pt idx="6927">
                  <c:v>2000</c:v>
                </c:pt>
                <c:pt idx="6928">
                  <c:v>2000</c:v>
                </c:pt>
                <c:pt idx="6929">
                  <c:v>2000</c:v>
                </c:pt>
                <c:pt idx="6930">
                  <c:v>2000</c:v>
                </c:pt>
                <c:pt idx="6931">
                  <c:v>2000</c:v>
                </c:pt>
                <c:pt idx="6932">
                  <c:v>2000</c:v>
                </c:pt>
                <c:pt idx="6933">
                  <c:v>2000</c:v>
                </c:pt>
                <c:pt idx="6934">
                  <c:v>2000</c:v>
                </c:pt>
                <c:pt idx="6935">
                  <c:v>2000</c:v>
                </c:pt>
                <c:pt idx="6936">
                  <c:v>2000</c:v>
                </c:pt>
                <c:pt idx="6937">
                  <c:v>2000</c:v>
                </c:pt>
                <c:pt idx="6938">
                  <c:v>2000</c:v>
                </c:pt>
                <c:pt idx="6939">
                  <c:v>2000</c:v>
                </c:pt>
                <c:pt idx="6940">
                  <c:v>2000</c:v>
                </c:pt>
                <c:pt idx="6941">
                  <c:v>2000</c:v>
                </c:pt>
                <c:pt idx="6942">
                  <c:v>2000</c:v>
                </c:pt>
                <c:pt idx="6943">
                  <c:v>2000</c:v>
                </c:pt>
                <c:pt idx="6944">
                  <c:v>2000</c:v>
                </c:pt>
                <c:pt idx="6945">
                  <c:v>2000</c:v>
                </c:pt>
                <c:pt idx="6946">
                  <c:v>2000</c:v>
                </c:pt>
                <c:pt idx="6947">
                  <c:v>2000</c:v>
                </c:pt>
                <c:pt idx="6948">
                  <c:v>2000</c:v>
                </c:pt>
                <c:pt idx="6949">
                  <c:v>2000</c:v>
                </c:pt>
                <c:pt idx="6950">
                  <c:v>2000</c:v>
                </c:pt>
                <c:pt idx="6951">
                  <c:v>2000</c:v>
                </c:pt>
                <c:pt idx="6952">
                  <c:v>2000</c:v>
                </c:pt>
                <c:pt idx="6953">
                  <c:v>2000</c:v>
                </c:pt>
                <c:pt idx="6954">
                  <c:v>2000</c:v>
                </c:pt>
                <c:pt idx="6955">
                  <c:v>2000</c:v>
                </c:pt>
                <c:pt idx="6956">
                  <c:v>2000</c:v>
                </c:pt>
                <c:pt idx="6957">
                  <c:v>2000</c:v>
                </c:pt>
                <c:pt idx="6958">
                  <c:v>2000</c:v>
                </c:pt>
                <c:pt idx="6959">
                  <c:v>2000</c:v>
                </c:pt>
                <c:pt idx="6960">
                  <c:v>2000</c:v>
                </c:pt>
                <c:pt idx="6961">
                  <c:v>2000</c:v>
                </c:pt>
                <c:pt idx="6962">
                  <c:v>2000</c:v>
                </c:pt>
                <c:pt idx="6963">
                  <c:v>2000</c:v>
                </c:pt>
                <c:pt idx="6964">
                  <c:v>2000</c:v>
                </c:pt>
                <c:pt idx="6965">
                  <c:v>2000</c:v>
                </c:pt>
                <c:pt idx="6966">
                  <c:v>2000</c:v>
                </c:pt>
                <c:pt idx="6967">
                  <c:v>2000</c:v>
                </c:pt>
                <c:pt idx="6968">
                  <c:v>2000</c:v>
                </c:pt>
                <c:pt idx="6969">
                  <c:v>2000</c:v>
                </c:pt>
                <c:pt idx="6970">
                  <c:v>2000</c:v>
                </c:pt>
                <c:pt idx="6971">
                  <c:v>2000</c:v>
                </c:pt>
                <c:pt idx="6972">
                  <c:v>2000</c:v>
                </c:pt>
                <c:pt idx="6973">
                  <c:v>2000</c:v>
                </c:pt>
                <c:pt idx="6974">
                  <c:v>2000</c:v>
                </c:pt>
                <c:pt idx="6975">
                  <c:v>2000</c:v>
                </c:pt>
                <c:pt idx="6976">
                  <c:v>2000</c:v>
                </c:pt>
                <c:pt idx="6977">
                  <c:v>2000</c:v>
                </c:pt>
                <c:pt idx="6978">
                  <c:v>2000</c:v>
                </c:pt>
                <c:pt idx="6979">
                  <c:v>2000</c:v>
                </c:pt>
                <c:pt idx="6980">
                  <c:v>2000</c:v>
                </c:pt>
                <c:pt idx="6981">
                  <c:v>2000</c:v>
                </c:pt>
                <c:pt idx="6982">
                  <c:v>2000</c:v>
                </c:pt>
                <c:pt idx="6983">
                  <c:v>2000</c:v>
                </c:pt>
                <c:pt idx="6984">
                  <c:v>2000</c:v>
                </c:pt>
                <c:pt idx="6985">
                  <c:v>2000</c:v>
                </c:pt>
                <c:pt idx="6986">
                  <c:v>2000</c:v>
                </c:pt>
                <c:pt idx="6987">
                  <c:v>2000</c:v>
                </c:pt>
                <c:pt idx="6988">
                  <c:v>2000</c:v>
                </c:pt>
                <c:pt idx="6989">
                  <c:v>2000</c:v>
                </c:pt>
                <c:pt idx="6990">
                  <c:v>2000</c:v>
                </c:pt>
                <c:pt idx="6991">
                  <c:v>2000</c:v>
                </c:pt>
                <c:pt idx="6992">
                  <c:v>2000</c:v>
                </c:pt>
                <c:pt idx="6993">
                  <c:v>2000</c:v>
                </c:pt>
                <c:pt idx="6994">
                  <c:v>2000</c:v>
                </c:pt>
                <c:pt idx="6995">
                  <c:v>2000</c:v>
                </c:pt>
                <c:pt idx="6996">
                  <c:v>2000</c:v>
                </c:pt>
                <c:pt idx="6997">
                  <c:v>2000</c:v>
                </c:pt>
                <c:pt idx="6998">
                  <c:v>2000</c:v>
                </c:pt>
                <c:pt idx="6999">
                  <c:v>2001</c:v>
                </c:pt>
                <c:pt idx="7000">
                  <c:v>2002</c:v>
                </c:pt>
                <c:pt idx="7001">
                  <c:v>2003</c:v>
                </c:pt>
                <c:pt idx="7002">
                  <c:v>2004</c:v>
                </c:pt>
                <c:pt idx="7003">
                  <c:v>2005</c:v>
                </c:pt>
                <c:pt idx="7004">
                  <c:v>2006</c:v>
                </c:pt>
                <c:pt idx="7005">
                  <c:v>2007</c:v>
                </c:pt>
                <c:pt idx="7006">
                  <c:v>2008</c:v>
                </c:pt>
                <c:pt idx="7007">
                  <c:v>2009</c:v>
                </c:pt>
                <c:pt idx="7008">
                  <c:v>2010</c:v>
                </c:pt>
                <c:pt idx="7009">
                  <c:v>2011</c:v>
                </c:pt>
                <c:pt idx="7010">
                  <c:v>2012</c:v>
                </c:pt>
                <c:pt idx="7011">
                  <c:v>2013</c:v>
                </c:pt>
                <c:pt idx="7012">
                  <c:v>2014</c:v>
                </c:pt>
                <c:pt idx="7013">
                  <c:v>2015</c:v>
                </c:pt>
                <c:pt idx="7014">
                  <c:v>2016</c:v>
                </c:pt>
                <c:pt idx="7015">
                  <c:v>2017</c:v>
                </c:pt>
                <c:pt idx="7016">
                  <c:v>2018</c:v>
                </c:pt>
                <c:pt idx="7017">
                  <c:v>2019</c:v>
                </c:pt>
                <c:pt idx="7018">
                  <c:v>2020</c:v>
                </c:pt>
                <c:pt idx="7019">
                  <c:v>2021</c:v>
                </c:pt>
                <c:pt idx="7020">
                  <c:v>2022</c:v>
                </c:pt>
                <c:pt idx="7021">
                  <c:v>2023</c:v>
                </c:pt>
                <c:pt idx="7022">
                  <c:v>2024</c:v>
                </c:pt>
                <c:pt idx="7023">
                  <c:v>2025</c:v>
                </c:pt>
                <c:pt idx="7024">
                  <c:v>2026</c:v>
                </c:pt>
                <c:pt idx="7025">
                  <c:v>2027</c:v>
                </c:pt>
                <c:pt idx="7026">
                  <c:v>2028</c:v>
                </c:pt>
                <c:pt idx="7027">
                  <c:v>2029</c:v>
                </c:pt>
                <c:pt idx="7028">
                  <c:v>2030</c:v>
                </c:pt>
                <c:pt idx="7029">
                  <c:v>2031</c:v>
                </c:pt>
                <c:pt idx="7030">
                  <c:v>2032</c:v>
                </c:pt>
                <c:pt idx="7031">
                  <c:v>2033</c:v>
                </c:pt>
                <c:pt idx="7032">
                  <c:v>2034</c:v>
                </c:pt>
                <c:pt idx="7033">
                  <c:v>2035</c:v>
                </c:pt>
                <c:pt idx="7034">
                  <c:v>2036</c:v>
                </c:pt>
                <c:pt idx="7035">
                  <c:v>2037</c:v>
                </c:pt>
                <c:pt idx="7036">
                  <c:v>2038</c:v>
                </c:pt>
                <c:pt idx="7037">
                  <c:v>2039</c:v>
                </c:pt>
                <c:pt idx="7038">
                  <c:v>2040</c:v>
                </c:pt>
                <c:pt idx="7039">
                  <c:v>2041</c:v>
                </c:pt>
                <c:pt idx="7040">
                  <c:v>2042</c:v>
                </c:pt>
                <c:pt idx="7041">
                  <c:v>2043</c:v>
                </c:pt>
                <c:pt idx="7042">
                  <c:v>2044</c:v>
                </c:pt>
                <c:pt idx="7043">
                  <c:v>2045</c:v>
                </c:pt>
                <c:pt idx="7044">
                  <c:v>2046</c:v>
                </c:pt>
                <c:pt idx="7045">
                  <c:v>2047</c:v>
                </c:pt>
                <c:pt idx="7046">
                  <c:v>2048</c:v>
                </c:pt>
                <c:pt idx="7047">
                  <c:v>2049</c:v>
                </c:pt>
                <c:pt idx="7048">
                  <c:v>2050</c:v>
                </c:pt>
                <c:pt idx="7049">
                  <c:v>2051</c:v>
                </c:pt>
                <c:pt idx="7050">
                  <c:v>2052</c:v>
                </c:pt>
                <c:pt idx="7051">
                  <c:v>2053</c:v>
                </c:pt>
                <c:pt idx="7052">
                  <c:v>2054</c:v>
                </c:pt>
                <c:pt idx="7053">
                  <c:v>2055</c:v>
                </c:pt>
                <c:pt idx="7054">
                  <c:v>2056</c:v>
                </c:pt>
                <c:pt idx="7055">
                  <c:v>2057</c:v>
                </c:pt>
                <c:pt idx="7056">
                  <c:v>2058</c:v>
                </c:pt>
                <c:pt idx="7057">
                  <c:v>2059</c:v>
                </c:pt>
                <c:pt idx="7058">
                  <c:v>2060</c:v>
                </c:pt>
                <c:pt idx="7059">
                  <c:v>2061</c:v>
                </c:pt>
                <c:pt idx="7060">
                  <c:v>2062</c:v>
                </c:pt>
                <c:pt idx="7061">
                  <c:v>2063</c:v>
                </c:pt>
                <c:pt idx="7062">
                  <c:v>2064</c:v>
                </c:pt>
                <c:pt idx="7063">
                  <c:v>2065</c:v>
                </c:pt>
                <c:pt idx="7064">
                  <c:v>2066</c:v>
                </c:pt>
                <c:pt idx="7065">
                  <c:v>2067</c:v>
                </c:pt>
                <c:pt idx="7066">
                  <c:v>2068</c:v>
                </c:pt>
                <c:pt idx="7067">
                  <c:v>2069</c:v>
                </c:pt>
                <c:pt idx="7068">
                  <c:v>2070</c:v>
                </c:pt>
                <c:pt idx="7069">
                  <c:v>2071</c:v>
                </c:pt>
                <c:pt idx="7070">
                  <c:v>2072</c:v>
                </c:pt>
                <c:pt idx="7071">
                  <c:v>2073</c:v>
                </c:pt>
                <c:pt idx="7072">
                  <c:v>2074</c:v>
                </c:pt>
                <c:pt idx="7073">
                  <c:v>2075</c:v>
                </c:pt>
                <c:pt idx="7074">
                  <c:v>2076</c:v>
                </c:pt>
                <c:pt idx="7075">
                  <c:v>2077</c:v>
                </c:pt>
                <c:pt idx="7076">
                  <c:v>2078</c:v>
                </c:pt>
                <c:pt idx="7077">
                  <c:v>2079</c:v>
                </c:pt>
                <c:pt idx="7078">
                  <c:v>2080</c:v>
                </c:pt>
                <c:pt idx="7079">
                  <c:v>2081</c:v>
                </c:pt>
                <c:pt idx="7080">
                  <c:v>2082</c:v>
                </c:pt>
                <c:pt idx="7081">
                  <c:v>2083</c:v>
                </c:pt>
                <c:pt idx="7082">
                  <c:v>2084</c:v>
                </c:pt>
                <c:pt idx="7083">
                  <c:v>2085</c:v>
                </c:pt>
                <c:pt idx="7084">
                  <c:v>2086</c:v>
                </c:pt>
                <c:pt idx="7085">
                  <c:v>2087</c:v>
                </c:pt>
                <c:pt idx="7086">
                  <c:v>2088</c:v>
                </c:pt>
                <c:pt idx="7087">
                  <c:v>2089</c:v>
                </c:pt>
                <c:pt idx="7088">
                  <c:v>2090</c:v>
                </c:pt>
                <c:pt idx="7089">
                  <c:v>2091</c:v>
                </c:pt>
                <c:pt idx="7090">
                  <c:v>2092</c:v>
                </c:pt>
                <c:pt idx="7091">
                  <c:v>2093</c:v>
                </c:pt>
                <c:pt idx="7092">
                  <c:v>2094</c:v>
                </c:pt>
                <c:pt idx="7093">
                  <c:v>2095</c:v>
                </c:pt>
                <c:pt idx="7094">
                  <c:v>2096</c:v>
                </c:pt>
                <c:pt idx="7095">
                  <c:v>2097</c:v>
                </c:pt>
                <c:pt idx="7096">
                  <c:v>2098</c:v>
                </c:pt>
                <c:pt idx="7097">
                  <c:v>2099</c:v>
                </c:pt>
                <c:pt idx="7098">
                  <c:v>2100</c:v>
                </c:pt>
                <c:pt idx="7099">
                  <c:v>2100</c:v>
                </c:pt>
                <c:pt idx="7100">
                  <c:v>2100</c:v>
                </c:pt>
                <c:pt idx="7101">
                  <c:v>2100</c:v>
                </c:pt>
                <c:pt idx="7102">
                  <c:v>2100</c:v>
                </c:pt>
                <c:pt idx="7103">
                  <c:v>2100</c:v>
                </c:pt>
                <c:pt idx="7104">
                  <c:v>2100</c:v>
                </c:pt>
                <c:pt idx="7105">
                  <c:v>2100</c:v>
                </c:pt>
                <c:pt idx="7106">
                  <c:v>2100</c:v>
                </c:pt>
                <c:pt idx="7107">
                  <c:v>2100</c:v>
                </c:pt>
                <c:pt idx="7108">
                  <c:v>2100</c:v>
                </c:pt>
                <c:pt idx="7109">
                  <c:v>2100</c:v>
                </c:pt>
                <c:pt idx="7110">
                  <c:v>2100</c:v>
                </c:pt>
                <c:pt idx="7111">
                  <c:v>2100</c:v>
                </c:pt>
                <c:pt idx="7112">
                  <c:v>2100</c:v>
                </c:pt>
                <c:pt idx="7113">
                  <c:v>2100</c:v>
                </c:pt>
                <c:pt idx="7114">
                  <c:v>2100</c:v>
                </c:pt>
                <c:pt idx="7115">
                  <c:v>2100</c:v>
                </c:pt>
                <c:pt idx="7116">
                  <c:v>2100</c:v>
                </c:pt>
                <c:pt idx="7117">
                  <c:v>2100</c:v>
                </c:pt>
                <c:pt idx="7118">
                  <c:v>2100</c:v>
                </c:pt>
                <c:pt idx="7119">
                  <c:v>2100</c:v>
                </c:pt>
                <c:pt idx="7120">
                  <c:v>2100</c:v>
                </c:pt>
                <c:pt idx="7121">
                  <c:v>2100</c:v>
                </c:pt>
                <c:pt idx="7122">
                  <c:v>2100</c:v>
                </c:pt>
                <c:pt idx="7123">
                  <c:v>2100</c:v>
                </c:pt>
                <c:pt idx="7124">
                  <c:v>2100</c:v>
                </c:pt>
                <c:pt idx="7125">
                  <c:v>2100</c:v>
                </c:pt>
                <c:pt idx="7126">
                  <c:v>2100</c:v>
                </c:pt>
                <c:pt idx="7127">
                  <c:v>2100</c:v>
                </c:pt>
                <c:pt idx="7128">
                  <c:v>2100</c:v>
                </c:pt>
                <c:pt idx="7129">
                  <c:v>2100</c:v>
                </c:pt>
                <c:pt idx="7130">
                  <c:v>2100</c:v>
                </c:pt>
                <c:pt idx="7131">
                  <c:v>2100</c:v>
                </c:pt>
                <c:pt idx="7132">
                  <c:v>2100</c:v>
                </c:pt>
                <c:pt idx="7133">
                  <c:v>2100</c:v>
                </c:pt>
                <c:pt idx="7134">
                  <c:v>2100</c:v>
                </c:pt>
                <c:pt idx="7135">
                  <c:v>2100</c:v>
                </c:pt>
                <c:pt idx="7136">
                  <c:v>2100</c:v>
                </c:pt>
                <c:pt idx="7137">
                  <c:v>2100</c:v>
                </c:pt>
                <c:pt idx="7138">
                  <c:v>2100</c:v>
                </c:pt>
                <c:pt idx="7139">
                  <c:v>2100</c:v>
                </c:pt>
                <c:pt idx="7140">
                  <c:v>2100</c:v>
                </c:pt>
                <c:pt idx="7141">
                  <c:v>2100</c:v>
                </c:pt>
                <c:pt idx="7142">
                  <c:v>2100</c:v>
                </c:pt>
                <c:pt idx="7143">
                  <c:v>2100</c:v>
                </c:pt>
                <c:pt idx="7144">
                  <c:v>2100</c:v>
                </c:pt>
                <c:pt idx="7145">
                  <c:v>2100</c:v>
                </c:pt>
                <c:pt idx="7146">
                  <c:v>2100</c:v>
                </c:pt>
                <c:pt idx="7147">
                  <c:v>2100</c:v>
                </c:pt>
                <c:pt idx="7148">
                  <c:v>2100</c:v>
                </c:pt>
                <c:pt idx="7149">
                  <c:v>2100</c:v>
                </c:pt>
                <c:pt idx="7150">
                  <c:v>2100</c:v>
                </c:pt>
                <c:pt idx="7151">
                  <c:v>2100</c:v>
                </c:pt>
                <c:pt idx="7152">
                  <c:v>2100</c:v>
                </c:pt>
                <c:pt idx="7153">
                  <c:v>2100</c:v>
                </c:pt>
                <c:pt idx="7154">
                  <c:v>2100</c:v>
                </c:pt>
                <c:pt idx="7155">
                  <c:v>2100</c:v>
                </c:pt>
                <c:pt idx="7156">
                  <c:v>2100</c:v>
                </c:pt>
                <c:pt idx="7157">
                  <c:v>2100</c:v>
                </c:pt>
                <c:pt idx="7158">
                  <c:v>2100</c:v>
                </c:pt>
                <c:pt idx="7159">
                  <c:v>2100</c:v>
                </c:pt>
                <c:pt idx="7160">
                  <c:v>2100</c:v>
                </c:pt>
                <c:pt idx="7161">
                  <c:v>2100</c:v>
                </c:pt>
                <c:pt idx="7162">
                  <c:v>2100</c:v>
                </c:pt>
                <c:pt idx="7163">
                  <c:v>2100</c:v>
                </c:pt>
                <c:pt idx="7164">
                  <c:v>2100</c:v>
                </c:pt>
                <c:pt idx="7165">
                  <c:v>2100</c:v>
                </c:pt>
                <c:pt idx="7166">
                  <c:v>2100</c:v>
                </c:pt>
                <c:pt idx="7167">
                  <c:v>2100</c:v>
                </c:pt>
                <c:pt idx="7168">
                  <c:v>2100</c:v>
                </c:pt>
                <c:pt idx="7169">
                  <c:v>2100</c:v>
                </c:pt>
                <c:pt idx="7170">
                  <c:v>2100</c:v>
                </c:pt>
                <c:pt idx="7171">
                  <c:v>2100</c:v>
                </c:pt>
                <c:pt idx="7172">
                  <c:v>2100</c:v>
                </c:pt>
                <c:pt idx="7173">
                  <c:v>2100</c:v>
                </c:pt>
                <c:pt idx="7174">
                  <c:v>2100</c:v>
                </c:pt>
                <c:pt idx="7175">
                  <c:v>2100</c:v>
                </c:pt>
                <c:pt idx="7176">
                  <c:v>2100</c:v>
                </c:pt>
                <c:pt idx="7177">
                  <c:v>2100</c:v>
                </c:pt>
                <c:pt idx="7178">
                  <c:v>2100</c:v>
                </c:pt>
                <c:pt idx="7179">
                  <c:v>2100</c:v>
                </c:pt>
                <c:pt idx="7180">
                  <c:v>2100</c:v>
                </c:pt>
                <c:pt idx="7181">
                  <c:v>2100</c:v>
                </c:pt>
                <c:pt idx="7182">
                  <c:v>2100</c:v>
                </c:pt>
                <c:pt idx="7183">
                  <c:v>2100</c:v>
                </c:pt>
                <c:pt idx="7184">
                  <c:v>2100</c:v>
                </c:pt>
                <c:pt idx="7185">
                  <c:v>2100</c:v>
                </c:pt>
                <c:pt idx="7186">
                  <c:v>2100</c:v>
                </c:pt>
                <c:pt idx="7187">
                  <c:v>2100</c:v>
                </c:pt>
                <c:pt idx="7188">
                  <c:v>2100</c:v>
                </c:pt>
                <c:pt idx="7189">
                  <c:v>2100</c:v>
                </c:pt>
                <c:pt idx="7190">
                  <c:v>2100</c:v>
                </c:pt>
                <c:pt idx="7191">
                  <c:v>2100</c:v>
                </c:pt>
                <c:pt idx="7192">
                  <c:v>2100</c:v>
                </c:pt>
                <c:pt idx="7193">
                  <c:v>2100</c:v>
                </c:pt>
                <c:pt idx="7194">
                  <c:v>2100</c:v>
                </c:pt>
                <c:pt idx="7195">
                  <c:v>2100</c:v>
                </c:pt>
                <c:pt idx="7196">
                  <c:v>2100</c:v>
                </c:pt>
                <c:pt idx="7197">
                  <c:v>2100</c:v>
                </c:pt>
                <c:pt idx="7198">
                  <c:v>2100</c:v>
                </c:pt>
                <c:pt idx="7199">
                  <c:v>2100</c:v>
                </c:pt>
                <c:pt idx="7200">
                  <c:v>2100</c:v>
                </c:pt>
                <c:pt idx="7201">
                  <c:v>2100</c:v>
                </c:pt>
                <c:pt idx="7202">
                  <c:v>2100</c:v>
                </c:pt>
                <c:pt idx="7203">
                  <c:v>2100</c:v>
                </c:pt>
                <c:pt idx="7204">
                  <c:v>2100</c:v>
                </c:pt>
                <c:pt idx="7205">
                  <c:v>2100</c:v>
                </c:pt>
                <c:pt idx="7206">
                  <c:v>2100</c:v>
                </c:pt>
                <c:pt idx="7207">
                  <c:v>2100</c:v>
                </c:pt>
                <c:pt idx="7208">
                  <c:v>2100</c:v>
                </c:pt>
                <c:pt idx="7209">
                  <c:v>2100</c:v>
                </c:pt>
                <c:pt idx="7210">
                  <c:v>2100</c:v>
                </c:pt>
                <c:pt idx="7211">
                  <c:v>2100</c:v>
                </c:pt>
                <c:pt idx="7212">
                  <c:v>2100</c:v>
                </c:pt>
                <c:pt idx="7213">
                  <c:v>2100</c:v>
                </c:pt>
                <c:pt idx="7214">
                  <c:v>2100</c:v>
                </c:pt>
                <c:pt idx="7215">
                  <c:v>2100</c:v>
                </c:pt>
                <c:pt idx="7216">
                  <c:v>2100</c:v>
                </c:pt>
                <c:pt idx="7217">
                  <c:v>2100</c:v>
                </c:pt>
                <c:pt idx="7218">
                  <c:v>2100</c:v>
                </c:pt>
                <c:pt idx="7219">
                  <c:v>2100</c:v>
                </c:pt>
                <c:pt idx="7220">
                  <c:v>2100</c:v>
                </c:pt>
                <c:pt idx="7221">
                  <c:v>2100</c:v>
                </c:pt>
                <c:pt idx="7222">
                  <c:v>2100</c:v>
                </c:pt>
                <c:pt idx="7223">
                  <c:v>2100</c:v>
                </c:pt>
                <c:pt idx="7224">
                  <c:v>2100</c:v>
                </c:pt>
                <c:pt idx="7225">
                  <c:v>2100</c:v>
                </c:pt>
                <c:pt idx="7226">
                  <c:v>2100</c:v>
                </c:pt>
                <c:pt idx="7227">
                  <c:v>2100</c:v>
                </c:pt>
                <c:pt idx="7228">
                  <c:v>2100</c:v>
                </c:pt>
                <c:pt idx="7229">
                  <c:v>2100</c:v>
                </c:pt>
                <c:pt idx="7230">
                  <c:v>2100</c:v>
                </c:pt>
                <c:pt idx="7231">
                  <c:v>2100</c:v>
                </c:pt>
                <c:pt idx="7232">
                  <c:v>2100</c:v>
                </c:pt>
                <c:pt idx="7233">
                  <c:v>2100</c:v>
                </c:pt>
                <c:pt idx="7234">
                  <c:v>2100</c:v>
                </c:pt>
                <c:pt idx="7235">
                  <c:v>2100</c:v>
                </c:pt>
                <c:pt idx="7236">
                  <c:v>2100</c:v>
                </c:pt>
                <c:pt idx="7237">
                  <c:v>2100</c:v>
                </c:pt>
                <c:pt idx="7238">
                  <c:v>2100</c:v>
                </c:pt>
                <c:pt idx="7239">
                  <c:v>2100</c:v>
                </c:pt>
                <c:pt idx="7240">
                  <c:v>2100</c:v>
                </c:pt>
                <c:pt idx="7241">
                  <c:v>2100</c:v>
                </c:pt>
                <c:pt idx="7242">
                  <c:v>2100</c:v>
                </c:pt>
                <c:pt idx="7243">
                  <c:v>2100</c:v>
                </c:pt>
                <c:pt idx="7244">
                  <c:v>2100</c:v>
                </c:pt>
                <c:pt idx="7245">
                  <c:v>2100</c:v>
                </c:pt>
                <c:pt idx="7246">
                  <c:v>2100</c:v>
                </c:pt>
                <c:pt idx="7247">
                  <c:v>2100</c:v>
                </c:pt>
                <c:pt idx="7248">
                  <c:v>2100</c:v>
                </c:pt>
                <c:pt idx="7249">
                  <c:v>2100</c:v>
                </c:pt>
                <c:pt idx="7250">
                  <c:v>2100</c:v>
                </c:pt>
                <c:pt idx="7251">
                  <c:v>2100</c:v>
                </c:pt>
                <c:pt idx="7252">
                  <c:v>2100</c:v>
                </c:pt>
                <c:pt idx="7253">
                  <c:v>2100</c:v>
                </c:pt>
                <c:pt idx="7254">
                  <c:v>2100</c:v>
                </c:pt>
                <c:pt idx="7255">
                  <c:v>2100</c:v>
                </c:pt>
                <c:pt idx="7256">
                  <c:v>2100</c:v>
                </c:pt>
                <c:pt idx="7257">
                  <c:v>2100</c:v>
                </c:pt>
                <c:pt idx="7258">
                  <c:v>2100</c:v>
                </c:pt>
                <c:pt idx="7259">
                  <c:v>2100</c:v>
                </c:pt>
                <c:pt idx="7260">
                  <c:v>2100</c:v>
                </c:pt>
                <c:pt idx="7261">
                  <c:v>2100</c:v>
                </c:pt>
                <c:pt idx="7262">
                  <c:v>2100</c:v>
                </c:pt>
                <c:pt idx="7263">
                  <c:v>2100</c:v>
                </c:pt>
                <c:pt idx="7264">
                  <c:v>2100</c:v>
                </c:pt>
                <c:pt idx="7265">
                  <c:v>2100</c:v>
                </c:pt>
                <c:pt idx="7266">
                  <c:v>2100</c:v>
                </c:pt>
                <c:pt idx="7267">
                  <c:v>2100</c:v>
                </c:pt>
                <c:pt idx="7268">
                  <c:v>2100</c:v>
                </c:pt>
                <c:pt idx="7269">
                  <c:v>2100</c:v>
                </c:pt>
                <c:pt idx="7270">
                  <c:v>2100</c:v>
                </c:pt>
                <c:pt idx="7271">
                  <c:v>2100</c:v>
                </c:pt>
                <c:pt idx="7272">
                  <c:v>2100</c:v>
                </c:pt>
                <c:pt idx="7273">
                  <c:v>2100</c:v>
                </c:pt>
                <c:pt idx="7274">
                  <c:v>2100</c:v>
                </c:pt>
                <c:pt idx="7275">
                  <c:v>2100</c:v>
                </c:pt>
                <c:pt idx="7276">
                  <c:v>2100</c:v>
                </c:pt>
                <c:pt idx="7277">
                  <c:v>2100</c:v>
                </c:pt>
                <c:pt idx="7278">
                  <c:v>2100</c:v>
                </c:pt>
                <c:pt idx="7279">
                  <c:v>2100</c:v>
                </c:pt>
                <c:pt idx="7280">
                  <c:v>2100</c:v>
                </c:pt>
                <c:pt idx="7281">
                  <c:v>2100</c:v>
                </c:pt>
                <c:pt idx="7282">
                  <c:v>2100</c:v>
                </c:pt>
                <c:pt idx="7283">
                  <c:v>2100</c:v>
                </c:pt>
                <c:pt idx="7284">
                  <c:v>2100</c:v>
                </c:pt>
                <c:pt idx="7285">
                  <c:v>2100</c:v>
                </c:pt>
                <c:pt idx="7286">
                  <c:v>2100</c:v>
                </c:pt>
                <c:pt idx="7287">
                  <c:v>2100</c:v>
                </c:pt>
                <c:pt idx="7288">
                  <c:v>2100</c:v>
                </c:pt>
                <c:pt idx="7289">
                  <c:v>2100</c:v>
                </c:pt>
                <c:pt idx="7290">
                  <c:v>2100</c:v>
                </c:pt>
                <c:pt idx="7291">
                  <c:v>2100</c:v>
                </c:pt>
                <c:pt idx="7292">
                  <c:v>2100</c:v>
                </c:pt>
                <c:pt idx="7293">
                  <c:v>2100</c:v>
                </c:pt>
                <c:pt idx="7294">
                  <c:v>2100</c:v>
                </c:pt>
                <c:pt idx="7295">
                  <c:v>2100</c:v>
                </c:pt>
                <c:pt idx="7296">
                  <c:v>2100</c:v>
                </c:pt>
                <c:pt idx="7297">
                  <c:v>2100</c:v>
                </c:pt>
                <c:pt idx="7298">
                  <c:v>2100</c:v>
                </c:pt>
                <c:pt idx="7299">
                  <c:v>2100</c:v>
                </c:pt>
                <c:pt idx="7300">
                  <c:v>2100</c:v>
                </c:pt>
                <c:pt idx="7301">
                  <c:v>2100</c:v>
                </c:pt>
                <c:pt idx="7302">
                  <c:v>2100</c:v>
                </c:pt>
                <c:pt idx="7303">
                  <c:v>2100</c:v>
                </c:pt>
                <c:pt idx="7304">
                  <c:v>2100</c:v>
                </c:pt>
                <c:pt idx="7305">
                  <c:v>2100</c:v>
                </c:pt>
                <c:pt idx="7306">
                  <c:v>2100</c:v>
                </c:pt>
                <c:pt idx="7307">
                  <c:v>2100</c:v>
                </c:pt>
                <c:pt idx="7308">
                  <c:v>2100</c:v>
                </c:pt>
                <c:pt idx="7309">
                  <c:v>2100</c:v>
                </c:pt>
                <c:pt idx="7310">
                  <c:v>2100</c:v>
                </c:pt>
                <c:pt idx="7311">
                  <c:v>2100</c:v>
                </c:pt>
                <c:pt idx="7312">
                  <c:v>2100</c:v>
                </c:pt>
                <c:pt idx="7313">
                  <c:v>2100</c:v>
                </c:pt>
                <c:pt idx="7314">
                  <c:v>2100</c:v>
                </c:pt>
                <c:pt idx="7315">
                  <c:v>2100</c:v>
                </c:pt>
                <c:pt idx="7316">
                  <c:v>2100</c:v>
                </c:pt>
                <c:pt idx="7317">
                  <c:v>2100</c:v>
                </c:pt>
                <c:pt idx="7318">
                  <c:v>2100</c:v>
                </c:pt>
                <c:pt idx="7319">
                  <c:v>2100</c:v>
                </c:pt>
                <c:pt idx="7320">
                  <c:v>2100</c:v>
                </c:pt>
                <c:pt idx="7321">
                  <c:v>2100</c:v>
                </c:pt>
                <c:pt idx="7322">
                  <c:v>2100</c:v>
                </c:pt>
                <c:pt idx="7323">
                  <c:v>2100</c:v>
                </c:pt>
                <c:pt idx="7324">
                  <c:v>2100</c:v>
                </c:pt>
                <c:pt idx="7325">
                  <c:v>2100</c:v>
                </c:pt>
                <c:pt idx="7326">
                  <c:v>2100</c:v>
                </c:pt>
                <c:pt idx="7327">
                  <c:v>2100</c:v>
                </c:pt>
                <c:pt idx="7328">
                  <c:v>2100</c:v>
                </c:pt>
                <c:pt idx="7329">
                  <c:v>2100</c:v>
                </c:pt>
                <c:pt idx="7330">
                  <c:v>2100</c:v>
                </c:pt>
                <c:pt idx="7331">
                  <c:v>2100</c:v>
                </c:pt>
                <c:pt idx="7332">
                  <c:v>2100</c:v>
                </c:pt>
                <c:pt idx="7333">
                  <c:v>2100</c:v>
                </c:pt>
                <c:pt idx="7334">
                  <c:v>2100</c:v>
                </c:pt>
                <c:pt idx="7335">
                  <c:v>2100</c:v>
                </c:pt>
                <c:pt idx="7336">
                  <c:v>2100</c:v>
                </c:pt>
                <c:pt idx="7337">
                  <c:v>2100</c:v>
                </c:pt>
                <c:pt idx="7338">
                  <c:v>2100</c:v>
                </c:pt>
                <c:pt idx="7339">
                  <c:v>2100</c:v>
                </c:pt>
                <c:pt idx="7340">
                  <c:v>2100</c:v>
                </c:pt>
                <c:pt idx="7341">
                  <c:v>2100</c:v>
                </c:pt>
                <c:pt idx="7342">
                  <c:v>2100</c:v>
                </c:pt>
                <c:pt idx="7343">
                  <c:v>2100</c:v>
                </c:pt>
                <c:pt idx="7344">
                  <c:v>2100</c:v>
                </c:pt>
                <c:pt idx="7345">
                  <c:v>2100</c:v>
                </c:pt>
                <c:pt idx="7346">
                  <c:v>2100</c:v>
                </c:pt>
                <c:pt idx="7347">
                  <c:v>2100</c:v>
                </c:pt>
                <c:pt idx="7348">
                  <c:v>2100</c:v>
                </c:pt>
                <c:pt idx="7349">
                  <c:v>2100</c:v>
                </c:pt>
                <c:pt idx="7350">
                  <c:v>2100</c:v>
                </c:pt>
                <c:pt idx="7351">
                  <c:v>2100</c:v>
                </c:pt>
                <c:pt idx="7352">
                  <c:v>2100</c:v>
                </c:pt>
                <c:pt idx="7353">
                  <c:v>2100</c:v>
                </c:pt>
                <c:pt idx="7354">
                  <c:v>2100</c:v>
                </c:pt>
                <c:pt idx="7355">
                  <c:v>2100</c:v>
                </c:pt>
                <c:pt idx="7356">
                  <c:v>2100</c:v>
                </c:pt>
                <c:pt idx="7357">
                  <c:v>2100</c:v>
                </c:pt>
                <c:pt idx="7358">
                  <c:v>2100</c:v>
                </c:pt>
                <c:pt idx="7359">
                  <c:v>2100</c:v>
                </c:pt>
                <c:pt idx="7360">
                  <c:v>2100</c:v>
                </c:pt>
                <c:pt idx="7361">
                  <c:v>2100</c:v>
                </c:pt>
                <c:pt idx="7362">
                  <c:v>2100</c:v>
                </c:pt>
                <c:pt idx="7363">
                  <c:v>2100</c:v>
                </c:pt>
                <c:pt idx="7364">
                  <c:v>2100</c:v>
                </c:pt>
                <c:pt idx="7365">
                  <c:v>2100</c:v>
                </c:pt>
                <c:pt idx="7366">
                  <c:v>2100</c:v>
                </c:pt>
                <c:pt idx="7367">
                  <c:v>2100</c:v>
                </c:pt>
                <c:pt idx="7368">
                  <c:v>2100</c:v>
                </c:pt>
                <c:pt idx="7369">
                  <c:v>2100</c:v>
                </c:pt>
                <c:pt idx="7370">
                  <c:v>2100</c:v>
                </c:pt>
                <c:pt idx="7371">
                  <c:v>2100</c:v>
                </c:pt>
                <c:pt idx="7372">
                  <c:v>2100</c:v>
                </c:pt>
                <c:pt idx="7373">
                  <c:v>2100</c:v>
                </c:pt>
                <c:pt idx="7374">
                  <c:v>2100</c:v>
                </c:pt>
                <c:pt idx="7375">
                  <c:v>2100</c:v>
                </c:pt>
                <c:pt idx="7376">
                  <c:v>2100</c:v>
                </c:pt>
                <c:pt idx="7377">
                  <c:v>2100</c:v>
                </c:pt>
                <c:pt idx="7378">
                  <c:v>2100</c:v>
                </c:pt>
                <c:pt idx="7379">
                  <c:v>2100</c:v>
                </c:pt>
                <c:pt idx="7380">
                  <c:v>2100</c:v>
                </c:pt>
                <c:pt idx="7381">
                  <c:v>2100</c:v>
                </c:pt>
                <c:pt idx="7382">
                  <c:v>2100</c:v>
                </c:pt>
                <c:pt idx="7383">
                  <c:v>2100</c:v>
                </c:pt>
                <c:pt idx="7384">
                  <c:v>2100</c:v>
                </c:pt>
                <c:pt idx="7385">
                  <c:v>2100</c:v>
                </c:pt>
                <c:pt idx="7386">
                  <c:v>2100</c:v>
                </c:pt>
                <c:pt idx="7387">
                  <c:v>2100</c:v>
                </c:pt>
                <c:pt idx="7388">
                  <c:v>2100</c:v>
                </c:pt>
                <c:pt idx="7389">
                  <c:v>2100</c:v>
                </c:pt>
                <c:pt idx="7390">
                  <c:v>2100</c:v>
                </c:pt>
                <c:pt idx="7391">
                  <c:v>2100</c:v>
                </c:pt>
                <c:pt idx="7392">
                  <c:v>2100</c:v>
                </c:pt>
                <c:pt idx="7393">
                  <c:v>2100</c:v>
                </c:pt>
                <c:pt idx="7394">
                  <c:v>2100</c:v>
                </c:pt>
                <c:pt idx="7395">
                  <c:v>2100</c:v>
                </c:pt>
                <c:pt idx="7396">
                  <c:v>2100</c:v>
                </c:pt>
                <c:pt idx="7397">
                  <c:v>2100</c:v>
                </c:pt>
                <c:pt idx="7398">
                  <c:v>2100</c:v>
                </c:pt>
                <c:pt idx="7399">
                  <c:v>2101</c:v>
                </c:pt>
                <c:pt idx="7400">
                  <c:v>2102</c:v>
                </c:pt>
                <c:pt idx="7401">
                  <c:v>2103</c:v>
                </c:pt>
                <c:pt idx="7402">
                  <c:v>2104</c:v>
                </c:pt>
                <c:pt idx="7403">
                  <c:v>2105</c:v>
                </c:pt>
                <c:pt idx="7404">
                  <c:v>2106</c:v>
                </c:pt>
                <c:pt idx="7405">
                  <c:v>2107</c:v>
                </c:pt>
                <c:pt idx="7406">
                  <c:v>2108</c:v>
                </c:pt>
                <c:pt idx="7407">
                  <c:v>2109</c:v>
                </c:pt>
                <c:pt idx="7408">
                  <c:v>2110</c:v>
                </c:pt>
                <c:pt idx="7409">
                  <c:v>2111</c:v>
                </c:pt>
                <c:pt idx="7410">
                  <c:v>2112</c:v>
                </c:pt>
                <c:pt idx="7411">
                  <c:v>2113</c:v>
                </c:pt>
                <c:pt idx="7412">
                  <c:v>2114</c:v>
                </c:pt>
                <c:pt idx="7413">
                  <c:v>2115</c:v>
                </c:pt>
                <c:pt idx="7414">
                  <c:v>2116</c:v>
                </c:pt>
                <c:pt idx="7415">
                  <c:v>2117</c:v>
                </c:pt>
                <c:pt idx="7416">
                  <c:v>2118</c:v>
                </c:pt>
                <c:pt idx="7417">
                  <c:v>2119</c:v>
                </c:pt>
                <c:pt idx="7418">
                  <c:v>2120</c:v>
                </c:pt>
                <c:pt idx="7419">
                  <c:v>2121</c:v>
                </c:pt>
                <c:pt idx="7420">
                  <c:v>2122</c:v>
                </c:pt>
                <c:pt idx="7421">
                  <c:v>2123</c:v>
                </c:pt>
                <c:pt idx="7422">
                  <c:v>2124</c:v>
                </c:pt>
                <c:pt idx="7423">
                  <c:v>2125</c:v>
                </c:pt>
                <c:pt idx="7424">
                  <c:v>2126</c:v>
                </c:pt>
                <c:pt idx="7425">
                  <c:v>2127</c:v>
                </c:pt>
                <c:pt idx="7426">
                  <c:v>2128</c:v>
                </c:pt>
                <c:pt idx="7427">
                  <c:v>2129</c:v>
                </c:pt>
                <c:pt idx="7428">
                  <c:v>2130</c:v>
                </c:pt>
                <c:pt idx="7429">
                  <c:v>2131</c:v>
                </c:pt>
                <c:pt idx="7430">
                  <c:v>2132</c:v>
                </c:pt>
                <c:pt idx="7431">
                  <c:v>2133</c:v>
                </c:pt>
                <c:pt idx="7432">
                  <c:v>2134</c:v>
                </c:pt>
                <c:pt idx="7433">
                  <c:v>2135</c:v>
                </c:pt>
                <c:pt idx="7434">
                  <c:v>2136</c:v>
                </c:pt>
                <c:pt idx="7435">
                  <c:v>2137</c:v>
                </c:pt>
                <c:pt idx="7436">
                  <c:v>2138</c:v>
                </c:pt>
                <c:pt idx="7437">
                  <c:v>2139</c:v>
                </c:pt>
                <c:pt idx="7438">
                  <c:v>2140</c:v>
                </c:pt>
                <c:pt idx="7439">
                  <c:v>2141</c:v>
                </c:pt>
                <c:pt idx="7440">
                  <c:v>2142</c:v>
                </c:pt>
                <c:pt idx="7441">
                  <c:v>2143</c:v>
                </c:pt>
                <c:pt idx="7442">
                  <c:v>2144</c:v>
                </c:pt>
                <c:pt idx="7443">
                  <c:v>2145</c:v>
                </c:pt>
                <c:pt idx="7444">
                  <c:v>2146</c:v>
                </c:pt>
                <c:pt idx="7445">
                  <c:v>2147</c:v>
                </c:pt>
                <c:pt idx="7446">
                  <c:v>2148</c:v>
                </c:pt>
                <c:pt idx="7447">
                  <c:v>2149</c:v>
                </c:pt>
                <c:pt idx="7448">
                  <c:v>2150</c:v>
                </c:pt>
                <c:pt idx="7449">
                  <c:v>2151</c:v>
                </c:pt>
                <c:pt idx="7450">
                  <c:v>2152</c:v>
                </c:pt>
                <c:pt idx="7451">
                  <c:v>2153</c:v>
                </c:pt>
                <c:pt idx="7452">
                  <c:v>2154</c:v>
                </c:pt>
                <c:pt idx="7453">
                  <c:v>2155</c:v>
                </c:pt>
                <c:pt idx="7454">
                  <c:v>2156</c:v>
                </c:pt>
                <c:pt idx="7455">
                  <c:v>2157</c:v>
                </c:pt>
                <c:pt idx="7456">
                  <c:v>2158</c:v>
                </c:pt>
                <c:pt idx="7457">
                  <c:v>2159</c:v>
                </c:pt>
                <c:pt idx="7458">
                  <c:v>2160</c:v>
                </c:pt>
                <c:pt idx="7459">
                  <c:v>2161</c:v>
                </c:pt>
                <c:pt idx="7460">
                  <c:v>2162</c:v>
                </c:pt>
                <c:pt idx="7461">
                  <c:v>2163</c:v>
                </c:pt>
                <c:pt idx="7462">
                  <c:v>2164</c:v>
                </c:pt>
                <c:pt idx="7463">
                  <c:v>2165</c:v>
                </c:pt>
                <c:pt idx="7464">
                  <c:v>2166</c:v>
                </c:pt>
                <c:pt idx="7465">
                  <c:v>2167</c:v>
                </c:pt>
                <c:pt idx="7466">
                  <c:v>2168</c:v>
                </c:pt>
                <c:pt idx="7467">
                  <c:v>2169</c:v>
                </c:pt>
                <c:pt idx="7468">
                  <c:v>2170</c:v>
                </c:pt>
                <c:pt idx="7469">
                  <c:v>2171</c:v>
                </c:pt>
                <c:pt idx="7470">
                  <c:v>2172</c:v>
                </c:pt>
                <c:pt idx="7471">
                  <c:v>2173</c:v>
                </c:pt>
                <c:pt idx="7472">
                  <c:v>2174</c:v>
                </c:pt>
                <c:pt idx="7473">
                  <c:v>2175</c:v>
                </c:pt>
                <c:pt idx="7474">
                  <c:v>2176</c:v>
                </c:pt>
                <c:pt idx="7475">
                  <c:v>2177</c:v>
                </c:pt>
                <c:pt idx="7476">
                  <c:v>2178</c:v>
                </c:pt>
                <c:pt idx="7477">
                  <c:v>2179</c:v>
                </c:pt>
                <c:pt idx="7478">
                  <c:v>2180</c:v>
                </c:pt>
                <c:pt idx="7479">
                  <c:v>2181</c:v>
                </c:pt>
                <c:pt idx="7480">
                  <c:v>2182</c:v>
                </c:pt>
                <c:pt idx="7481">
                  <c:v>2183</c:v>
                </c:pt>
                <c:pt idx="7482">
                  <c:v>2184</c:v>
                </c:pt>
                <c:pt idx="7483">
                  <c:v>2185</c:v>
                </c:pt>
                <c:pt idx="7484">
                  <c:v>2186</c:v>
                </c:pt>
                <c:pt idx="7485">
                  <c:v>2187</c:v>
                </c:pt>
                <c:pt idx="7486">
                  <c:v>2188</c:v>
                </c:pt>
                <c:pt idx="7487">
                  <c:v>2189</c:v>
                </c:pt>
                <c:pt idx="7488">
                  <c:v>2190</c:v>
                </c:pt>
                <c:pt idx="7489">
                  <c:v>2191</c:v>
                </c:pt>
                <c:pt idx="7490">
                  <c:v>2192</c:v>
                </c:pt>
                <c:pt idx="7491">
                  <c:v>2193</c:v>
                </c:pt>
                <c:pt idx="7492">
                  <c:v>2194</c:v>
                </c:pt>
                <c:pt idx="7493">
                  <c:v>2195</c:v>
                </c:pt>
                <c:pt idx="7494">
                  <c:v>2196</c:v>
                </c:pt>
                <c:pt idx="7495">
                  <c:v>2197</c:v>
                </c:pt>
                <c:pt idx="7496">
                  <c:v>2198</c:v>
                </c:pt>
                <c:pt idx="7497">
                  <c:v>2199</c:v>
                </c:pt>
                <c:pt idx="7498">
                  <c:v>2200</c:v>
                </c:pt>
                <c:pt idx="7499">
                  <c:v>2200</c:v>
                </c:pt>
                <c:pt idx="7500">
                  <c:v>2200</c:v>
                </c:pt>
                <c:pt idx="7501">
                  <c:v>2200</c:v>
                </c:pt>
                <c:pt idx="7502">
                  <c:v>2200</c:v>
                </c:pt>
                <c:pt idx="7503">
                  <c:v>2200</c:v>
                </c:pt>
                <c:pt idx="7504">
                  <c:v>2200</c:v>
                </c:pt>
                <c:pt idx="7505">
                  <c:v>2200</c:v>
                </c:pt>
                <c:pt idx="7506">
                  <c:v>2200</c:v>
                </c:pt>
                <c:pt idx="7507">
                  <c:v>2200</c:v>
                </c:pt>
                <c:pt idx="7508">
                  <c:v>2200</c:v>
                </c:pt>
                <c:pt idx="7509">
                  <c:v>2200</c:v>
                </c:pt>
                <c:pt idx="7510">
                  <c:v>2200</c:v>
                </c:pt>
                <c:pt idx="7511">
                  <c:v>2200</c:v>
                </c:pt>
                <c:pt idx="7512">
                  <c:v>2200</c:v>
                </c:pt>
                <c:pt idx="7513">
                  <c:v>2200</c:v>
                </c:pt>
                <c:pt idx="7514">
                  <c:v>2200</c:v>
                </c:pt>
                <c:pt idx="7515">
                  <c:v>2200</c:v>
                </c:pt>
                <c:pt idx="7516">
                  <c:v>2200</c:v>
                </c:pt>
                <c:pt idx="7517">
                  <c:v>2200</c:v>
                </c:pt>
                <c:pt idx="7518">
                  <c:v>2200</c:v>
                </c:pt>
                <c:pt idx="7519">
                  <c:v>2200</c:v>
                </c:pt>
                <c:pt idx="7520">
                  <c:v>2200</c:v>
                </c:pt>
                <c:pt idx="7521">
                  <c:v>2200</c:v>
                </c:pt>
                <c:pt idx="7522">
                  <c:v>2200</c:v>
                </c:pt>
                <c:pt idx="7523">
                  <c:v>2200</c:v>
                </c:pt>
                <c:pt idx="7524">
                  <c:v>2200</c:v>
                </c:pt>
                <c:pt idx="7525">
                  <c:v>2200</c:v>
                </c:pt>
                <c:pt idx="7526">
                  <c:v>2200</c:v>
                </c:pt>
                <c:pt idx="7527">
                  <c:v>2200</c:v>
                </c:pt>
                <c:pt idx="7528">
                  <c:v>2200</c:v>
                </c:pt>
                <c:pt idx="7529">
                  <c:v>2200</c:v>
                </c:pt>
                <c:pt idx="7530">
                  <c:v>2200</c:v>
                </c:pt>
                <c:pt idx="7531">
                  <c:v>2200</c:v>
                </c:pt>
                <c:pt idx="7532">
                  <c:v>2200</c:v>
                </c:pt>
                <c:pt idx="7533">
                  <c:v>2200</c:v>
                </c:pt>
                <c:pt idx="7534">
                  <c:v>2200</c:v>
                </c:pt>
                <c:pt idx="7535">
                  <c:v>2200</c:v>
                </c:pt>
                <c:pt idx="7536">
                  <c:v>2200</c:v>
                </c:pt>
                <c:pt idx="7537">
                  <c:v>2200</c:v>
                </c:pt>
                <c:pt idx="7538">
                  <c:v>2200</c:v>
                </c:pt>
                <c:pt idx="7539">
                  <c:v>2200</c:v>
                </c:pt>
                <c:pt idx="7540">
                  <c:v>2200</c:v>
                </c:pt>
                <c:pt idx="7541">
                  <c:v>2200</c:v>
                </c:pt>
                <c:pt idx="7542">
                  <c:v>2200</c:v>
                </c:pt>
                <c:pt idx="7543">
                  <c:v>2200</c:v>
                </c:pt>
                <c:pt idx="7544">
                  <c:v>2200</c:v>
                </c:pt>
                <c:pt idx="7545">
                  <c:v>2200</c:v>
                </c:pt>
                <c:pt idx="7546">
                  <c:v>2200</c:v>
                </c:pt>
                <c:pt idx="7547">
                  <c:v>2200</c:v>
                </c:pt>
                <c:pt idx="7548">
                  <c:v>2200</c:v>
                </c:pt>
                <c:pt idx="7549">
                  <c:v>2200</c:v>
                </c:pt>
                <c:pt idx="7550">
                  <c:v>2200</c:v>
                </c:pt>
                <c:pt idx="7551">
                  <c:v>2200</c:v>
                </c:pt>
                <c:pt idx="7552">
                  <c:v>2200</c:v>
                </c:pt>
                <c:pt idx="7553">
                  <c:v>2200</c:v>
                </c:pt>
                <c:pt idx="7554">
                  <c:v>2200</c:v>
                </c:pt>
                <c:pt idx="7555">
                  <c:v>2200</c:v>
                </c:pt>
                <c:pt idx="7556">
                  <c:v>2200</c:v>
                </c:pt>
                <c:pt idx="7557">
                  <c:v>2200</c:v>
                </c:pt>
                <c:pt idx="7558">
                  <c:v>2200</c:v>
                </c:pt>
                <c:pt idx="7559">
                  <c:v>2200</c:v>
                </c:pt>
                <c:pt idx="7560">
                  <c:v>2200</c:v>
                </c:pt>
                <c:pt idx="7561">
                  <c:v>2200</c:v>
                </c:pt>
                <c:pt idx="7562">
                  <c:v>2200</c:v>
                </c:pt>
                <c:pt idx="7563">
                  <c:v>2200</c:v>
                </c:pt>
                <c:pt idx="7564">
                  <c:v>2200</c:v>
                </c:pt>
                <c:pt idx="7565">
                  <c:v>2200</c:v>
                </c:pt>
                <c:pt idx="7566">
                  <c:v>2200</c:v>
                </c:pt>
                <c:pt idx="7567">
                  <c:v>2200</c:v>
                </c:pt>
                <c:pt idx="7568">
                  <c:v>2200</c:v>
                </c:pt>
                <c:pt idx="7569">
                  <c:v>2200</c:v>
                </c:pt>
                <c:pt idx="7570">
                  <c:v>2200</c:v>
                </c:pt>
                <c:pt idx="7571">
                  <c:v>2200</c:v>
                </c:pt>
                <c:pt idx="7572">
                  <c:v>2200</c:v>
                </c:pt>
                <c:pt idx="7573">
                  <c:v>2200</c:v>
                </c:pt>
                <c:pt idx="7574">
                  <c:v>2200</c:v>
                </c:pt>
                <c:pt idx="7575">
                  <c:v>2200</c:v>
                </c:pt>
                <c:pt idx="7576">
                  <c:v>2200</c:v>
                </c:pt>
                <c:pt idx="7577">
                  <c:v>2200</c:v>
                </c:pt>
                <c:pt idx="7578">
                  <c:v>2200</c:v>
                </c:pt>
                <c:pt idx="7579">
                  <c:v>2200</c:v>
                </c:pt>
                <c:pt idx="7580">
                  <c:v>2200</c:v>
                </c:pt>
                <c:pt idx="7581">
                  <c:v>2200</c:v>
                </c:pt>
                <c:pt idx="7582">
                  <c:v>2200</c:v>
                </c:pt>
                <c:pt idx="7583">
                  <c:v>2200</c:v>
                </c:pt>
                <c:pt idx="7584">
                  <c:v>2200</c:v>
                </c:pt>
                <c:pt idx="7585">
                  <c:v>2200</c:v>
                </c:pt>
                <c:pt idx="7586">
                  <c:v>2200</c:v>
                </c:pt>
                <c:pt idx="7587">
                  <c:v>2200</c:v>
                </c:pt>
                <c:pt idx="7588">
                  <c:v>2200</c:v>
                </c:pt>
                <c:pt idx="7589">
                  <c:v>2200</c:v>
                </c:pt>
                <c:pt idx="7590">
                  <c:v>2200</c:v>
                </c:pt>
                <c:pt idx="7591">
                  <c:v>2200</c:v>
                </c:pt>
                <c:pt idx="7592">
                  <c:v>2200</c:v>
                </c:pt>
                <c:pt idx="7593">
                  <c:v>2200</c:v>
                </c:pt>
                <c:pt idx="7594">
                  <c:v>2200</c:v>
                </c:pt>
                <c:pt idx="7595">
                  <c:v>2200</c:v>
                </c:pt>
                <c:pt idx="7596">
                  <c:v>2200</c:v>
                </c:pt>
                <c:pt idx="7597">
                  <c:v>2200</c:v>
                </c:pt>
                <c:pt idx="7598">
                  <c:v>2200</c:v>
                </c:pt>
                <c:pt idx="7599">
                  <c:v>2200</c:v>
                </c:pt>
                <c:pt idx="7600">
                  <c:v>2200</c:v>
                </c:pt>
                <c:pt idx="7601">
                  <c:v>2200</c:v>
                </c:pt>
                <c:pt idx="7602">
                  <c:v>2200</c:v>
                </c:pt>
                <c:pt idx="7603">
                  <c:v>2200</c:v>
                </c:pt>
                <c:pt idx="7604">
                  <c:v>2200</c:v>
                </c:pt>
                <c:pt idx="7605">
                  <c:v>2200</c:v>
                </c:pt>
                <c:pt idx="7606">
                  <c:v>2200</c:v>
                </c:pt>
                <c:pt idx="7607">
                  <c:v>2200</c:v>
                </c:pt>
                <c:pt idx="7608">
                  <c:v>2200</c:v>
                </c:pt>
                <c:pt idx="7609">
                  <c:v>2200</c:v>
                </c:pt>
                <c:pt idx="7610">
                  <c:v>2200</c:v>
                </c:pt>
                <c:pt idx="7611">
                  <c:v>2200</c:v>
                </c:pt>
                <c:pt idx="7612">
                  <c:v>2200</c:v>
                </c:pt>
                <c:pt idx="7613">
                  <c:v>2200</c:v>
                </c:pt>
                <c:pt idx="7614">
                  <c:v>2200</c:v>
                </c:pt>
                <c:pt idx="7615">
                  <c:v>2200</c:v>
                </c:pt>
                <c:pt idx="7616">
                  <c:v>2200</c:v>
                </c:pt>
                <c:pt idx="7617">
                  <c:v>2200</c:v>
                </c:pt>
                <c:pt idx="7618">
                  <c:v>2200</c:v>
                </c:pt>
                <c:pt idx="7619">
                  <c:v>2200</c:v>
                </c:pt>
                <c:pt idx="7620">
                  <c:v>2200</c:v>
                </c:pt>
                <c:pt idx="7621">
                  <c:v>2200</c:v>
                </c:pt>
                <c:pt idx="7622">
                  <c:v>2200</c:v>
                </c:pt>
                <c:pt idx="7623">
                  <c:v>2200</c:v>
                </c:pt>
                <c:pt idx="7624">
                  <c:v>2200</c:v>
                </c:pt>
                <c:pt idx="7625">
                  <c:v>2200</c:v>
                </c:pt>
                <c:pt idx="7626">
                  <c:v>2200</c:v>
                </c:pt>
                <c:pt idx="7627">
                  <c:v>2200</c:v>
                </c:pt>
                <c:pt idx="7628">
                  <c:v>2200</c:v>
                </c:pt>
                <c:pt idx="7629">
                  <c:v>2200</c:v>
                </c:pt>
                <c:pt idx="7630">
                  <c:v>2200</c:v>
                </c:pt>
                <c:pt idx="7631">
                  <c:v>2200</c:v>
                </c:pt>
                <c:pt idx="7632">
                  <c:v>2200</c:v>
                </c:pt>
                <c:pt idx="7633">
                  <c:v>2200</c:v>
                </c:pt>
                <c:pt idx="7634">
                  <c:v>2200</c:v>
                </c:pt>
                <c:pt idx="7635">
                  <c:v>2200</c:v>
                </c:pt>
                <c:pt idx="7636">
                  <c:v>2200</c:v>
                </c:pt>
                <c:pt idx="7637">
                  <c:v>2200</c:v>
                </c:pt>
                <c:pt idx="7638">
                  <c:v>2200</c:v>
                </c:pt>
                <c:pt idx="7639">
                  <c:v>2200</c:v>
                </c:pt>
                <c:pt idx="7640">
                  <c:v>2200</c:v>
                </c:pt>
                <c:pt idx="7641">
                  <c:v>2200</c:v>
                </c:pt>
                <c:pt idx="7642">
                  <c:v>2200</c:v>
                </c:pt>
                <c:pt idx="7643">
                  <c:v>2200</c:v>
                </c:pt>
                <c:pt idx="7644">
                  <c:v>2200</c:v>
                </c:pt>
                <c:pt idx="7645">
                  <c:v>2200</c:v>
                </c:pt>
                <c:pt idx="7646">
                  <c:v>2200</c:v>
                </c:pt>
                <c:pt idx="7647">
                  <c:v>2200</c:v>
                </c:pt>
                <c:pt idx="7648">
                  <c:v>2200</c:v>
                </c:pt>
                <c:pt idx="7649">
                  <c:v>2200</c:v>
                </c:pt>
                <c:pt idx="7650">
                  <c:v>2200</c:v>
                </c:pt>
                <c:pt idx="7651">
                  <c:v>2200</c:v>
                </c:pt>
                <c:pt idx="7652">
                  <c:v>2200</c:v>
                </c:pt>
                <c:pt idx="7653">
                  <c:v>2200</c:v>
                </c:pt>
                <c:pt idx="7654">
                  <c:v>2200</c:v>
                </c:pt>
                <c:pt idx="7655">
                  <c:v>2200</c:v>
                </c:pt>
                <c:pt idx="7656">
                  <c:v>2200</c:v>
                </c:pt>
                <c:pt idx="7657">
                  <c:v>2200</c:v>
                </c:pt>
                <c:pt idx="7658">
                  <c:v>2200</c:v>
                </c:pt>
                <c:pt idx="7659">
                  <c:v>2200</c:v>
                </c:pt>
                <c:pt idx="7660">
                  <c:v>2200</c:v>
                </c:pt>
                <c:pt idx="7661">
                  <c:v>2200</c:v>
                </c:pt>
                <c:pt idx="7662">
                  <c:v>2200</c:v>
                </c:pt>
                <c:pt idx="7663">
                  <c:v>2200</c:v>
                </c:pt>
                <c:pt idx="7664">
                  <c:v>2200</c:v>
                </c:pt>
                <c:pt idx="7665">
                  <c:v>2200</c:v>
                </c:pt>
                <c:pt idx="7666">
                  <c:v>2200</c:v>
                </c:pt>
                <c:pt idx="7667">
                  <c:v>2200</c:v>
                </c:pt>
                <c:pt idx="7668">
                  <c:v>2200</c:v>
                </c:pt>
                <c:pt idx="7669">
                  <c:v>2200</c:v>
                </c:pt>
                <c:pt idx="7670">
                  <c:v>2200</c:v>
                </c:pt>
                <c:pt idx="7671">
                  <c:v>2200</c:v>
                </c:pt>
                <c:pt idx="7672">
                  <c:v>2200</c:v>
                </c:pt>
                <c:pt idx="7673">
                  <c:v>2200</c:v>
                </c:pt>
                <c:pt idx="7674">
                  <c:v>2200</c:v>
                </c:pt>
                <c:pt idx="7675">
                  <c:v>2200</c:v>
                </c:pt>
                <c:pt idx="7676">
                  <c:v>2200</c:v>
                </c:pt>
                <c:pt idx="7677">
                  <c:v>2200</c:v>
                </c:pt>
                <c:pt idx="7678">
                  <c:v>2200</c:v>
                </c:pt>
                <c:pt idx="7679">
                  <c:v>2200</c:v>
                </c:pt>
                <c:pt idx="7680">
                  <c:v>2200</c:v>
                </c:pt>
                <c:pt idx="7681">
                  <c:v>2200</c:v>
                </c:pt>
                <c:pt idx="7682">
                  <c:v>2200</c:v>
                </c:pt>
                <c:pt idx="7683">
                  <c:v>2200</c:v>
                </c:pt>
                <c:pt idx="7684">
                  <c:v>2200</c:v>
                </c:pt>
                <c:pt idx="7685">
                  <c:v>2200</c:v>
                </c:pt>
                <c:pt idx="7686">
                  <c:v>2200</c:v>
                </c:pt>
                <c:pt idx="7687">
                  <c:v>2200</c:v>
                </c:pt>
                <c:pt idx="7688">
                  <c:v>2200</c:v>
                </c:pt>
                <c:pt idx="7689">
                  <c:v>2200</c:v>
                </c:pt>
                <c:pt idx="7690">
                  <c:v>2200</c:v>
                </c:pt>
                <c:pt idx="7691">
                  <c:v>2200</c:v>
                </c:pt>
                <c:pt idx="7692">
                  <c:v>2200</c:v>
                </c:pt>
                <c:pt idx="7693">
                  <c:v>2200</c:v>
                </c:pt>
                <c:pt idx="7694">
                  <c:v>2200</c:v>
                </c:pt>
                <c:pt idx="7695">
                  <c:v>2200</c:v>
                </c:pt>
                <c:pt idx="7696">
                  <c:v>2200</c:v>
                </c:pt>
                <c:pt idx="7697">
                  <c:v>2200</c:v>
                </c:pt>
                <c:pt idx="7698">
                  <c:v>2200</c:v>
                </c:pt>
                <c:pt idx="7699">
                  <c:v>2200</c:v>
                </c:pt>
                <c:pt idx="7700">
                  <c:v>2200</c:v>
                </c:pt>
                <c:pt idx="7701">
                  <c:v>2200</c:v>
                </c:pt>
                <c:pt idx="7702">
                  <c:v>2200</c:v>
                </c:pt>
                <c:pt idx="7703">
                  <c:v>2200</c:v>
                </c:pt>
                <c:pt idx="7704">
                  <c:v>2200</c:v>
                </c:pt>
                <c:pt idx="7705">
                  <c:v>2200</c:v>
                </c:pt>
                <c:pt idx="7706">
                  <c:v>2200</c:v>
                </c:pt>
                <c:pt idx="7707">
                  <c:v>2200</c:v>
                </c:pt>
                <c:pt idx="7708">
                  <c:v>2200</c:v>
                </c:pt>
                <c:pt idx="7709">
                  <c:v>2200</c:v>
                </c:pt>
                <c:pt idx="7710">
                  <c:v>2200</c:v>
                </c:pt>
                <c:pt idx="7711">
                  <c:v>2200</c:v>
                </c:pt>
                <c:pt idx="7712">
                  <c:v>2200</c:v>
                </c:pt>
                <c:pt idx="7713">
                  <c:v>2200</c:v>
                </c:pt>
                <c:pt idx="7714">
                  <c:v>2200</c:v>
                </c:pt>
                <c:pt idx="7715">
                  <c:v>2200</c:v>
                </c:pt>
                <c:pt idx="7716">
                  <c:v>2200</c:v>
                </c:pt>
                <c:pt idx="7717">
                  <c:v>2200</c:v>
                </c:pt>
                <c:pt idx="7718">
                  <c:v>2200</c:v>
                </c:pt>
                <c:pt idx="7719">
                  <c:v>2200</c:v>
                </c:pt>
                <c:pt idx="7720">
                  <c:v>2200</c:v>
                </c:pt>
                <c:pt idx="7721">
                  <c:v>2200</c:v>
                </c:pt>
                <c:pt idx="7722">
                  <c:v>2200</c:v>
                </c:pt>
                <c:pt idx="7723">
                  <c:v>2200</c:v>
                </c:pt>
                <c:pt idx="7724">
                  <c:v>2200</c:v>
                </c:pt>
                <c:pt idx="7725">
                  <c:v>2200</c:v>
                </c:pt>
                <c:pt idx="7726">
                  <c:v>2200</c:v>
                </c:pt>
                <c:pt idx="7727">
                  <c:v>2200</c:v>
                </c:pt>
                <c:pt idx="7728">
                  <c:v>2200</c:v>
                </c:pt>
                <c:pt idx="7729">
                  <c:v>2200</c:v>
                </c:pt>
                <c:pt idx="7730">
                  <c:v>2200</c:v>
                </c:pt>
                <c:pt idx="7731">
                  <c:v>2200</c:v>
                </c:pt>
                <c:pt idx="7732">
                  <c:v>2200</c:v>
                </c:pt>
                <c:pt idx="7733">
                  <c:v>2200</c:v>
                </c:pt>
                <c:pt idx="7734">
                  <c:v>2200</c:v>
                </c:pt>
                <c:pt idx="7735">
                  <c:v>2200</c:v>
                </c:pt>
                <c:pt idx="7736">
                  <c:v>2200</c:v>
                </c:pt>
                <c:pt idx="7737">
                  <c:v>2200</c:v>
                </c:pt>
                <c:pt idx="7738">
                  <c:v>2200</c:v>
                </c:pt>
                <c:pt idx="7739">
                  <c:v>2200</c:v>
                </c:pt>
                <c:pt idx="7740">
                  <c:v>2200</c:v>
                </c:pt>
                <c:pt idx="7741">
                  <c:v>2200</c:v>
                </c:pt>
                <c:pt idx="7742">
                  <c:v>2200</c:v>
                </c:pt>
                <c:pt idx="7743">
                  <c:v>2200</c:v>
                </c:pt>
                <c:pt idx="7744">
                  <c:v>2200</c:v>
                </c:pt>
                <c:pt idx="7745">
                  <c:v>2200</c:v>
                </c:pt>
                <c:pt idx="7746">
                  <c:v>2200</c:v>
                </c:pt>
                <c:pt idx="7747">
                  <c:v>2200</c:v>
                </c:pt>
                <c:pt idx="7748">
                  <c:v>2200</c:v>
                </c:pt>
                <c:pt idx="7749">
                  <c:v>2200</c:v>
                </c:pt>
                <c:pt idx="7750">
                  <c:v>2200</c:v>
                </c:pt>
                <c:pt idx="7751">
                  <c:v>2200</c:v>
                </c:pt>
                <c:pt idx="7752">
                  <c:v>2200</c:v>
                </c:pt>
                <c:pt idx="7753">
                  <c:v>2200</c:v>
                </c:pt>
                <c:pt idx="7754">
                  <c:v>2200</c:v>
                </c:pt>
                <c:pt idx="7755">
                  <c:v>2200</c:v>
                </c:pt>
                <c:pt idx="7756">
                  <c:v>2200</c:v>
                </c:pt>
                <c:pt idx="7757">
                  <c:v>2200</c:v>
                </c:pt>
                <c:pt idx="7758">
                  <c:v>2200</c:v>
                </c:pt>
                <c:pt idx="7759">
                  <c:v>2200</c:v>
                </c:pt>
                <c:pt idx="7760">
                  <c:v>2200</c:v>
                </c:pt>
                <c:pt idx="7761">
                  <c:v>2200</c:v>
                </c:pt>
                <c:pt idx="7762">
                  <c:v>2200</c:v>
                </c:pt>
                <c:pt idx="7763">
                  <c:v>2200</c:v>
                </c:pt>
                <c:pt idx="7764">
                  <c:v>2200</c:v>
                </c:pt>
                <c:pt idx="7765">
                  <c:v>2200</c:v>
                </c:pt>
                <c:pt idx="7766">
                  <c:v>2200</c:v>
                </c:pt>
                <c:pt idx="7767">
                  <c:v>2200</c:v>
                </c:pt>
                <c:pt idx="7768">
                  <c:v>2200</c:v>
                </c:pt>
                <c:pt idx="7769">
                  <c:v>2200</c:v>
                </c:pt>
                <c:pt idx="7770">
                  <c:v>2200</c:v>
                </c:pt>
                <c:pt idx="7771">
                  <c:v>2200</c:v>
                </c:pt>
                <c:pt idx="7772">
                  <c:v>2200</c:v>
                </c:pt>
                <c:pt idx="7773">
                  <c:v>2200</c:v>
                </c:pt>
                <c:pt idx="7774">
                  <c:v>2200</c:v>
                </c:pt>
                <c:pt idx="7775">
                  <c:v>2200</c:v>
                </c:pt>
                <c:pt idx="7776">
                  <c:v>2200</c:v>
                </c:pt>
                <c:pt idx="7777">
                  <c:v>2200</c:v>
                </c:pt>
                <c:pt idx="7778">
                  <c:v>2200</c:v>
                </c:pt>
                <c:pt idx="7779">
                  <c:v>2200</c:v>
                </c:pt>
                <c:pt idx="7780">
                  <c:v>2200</c:v>
                </c:pt>
                <c:pt idx="7781">
                  <c:v>2200</c:v>
                </c:pt>
                <c:pt idx="7782">
                  <c:v>2200</c:v>
                </c:pt>
                <c:pt idx="7783">
                  <c:v>2200</c:v>
                </c:pt>
                <c:pt idx="7784">
                  <c:v>2200</c:v>
                </c:pt>
                <c:pt idx="7785">
                  <c:v>2200</c:v>
                </c:pt>
                <c:pt idx="7786">
                  <c:v>2200</c:v>
                </c:pt>
                <c:pt idx="7787">
                  <c:v>2200</c:v>
                </c:pt>
                <c:pt idx="7788">
                  <c:v>2200</c:v>
                </c:pt>
                <c:pt idx="7789">
                  <c:v>2200</c:v>
                </c:pt>
                <c:pt idx="7790">
                  <c:v>2200</c:v>
                </c:pt>
                <c:pt idx="7791">
                  <c:v>2200</c:v>
                </c:pt>
                <c:pt idx="7792">
                  <c:v>2200</c:v>
                </c:pt>
                <c:pt idx="7793">
                  <c:v>2200</c:v>
                </c:pt>
                <c:pt idx="7794">
                  <c:v>2200</c:v>
                </c:pt>
                <c:pt idx="7795">
                  <c:v>2200</c:v>
                </c:pt>
                <c:pt idx="7796">
                  <c:v>2200</c:v>
                </c:pt>
                <c:pt idx="7797">
                  <c:v>2200</c:v>
                </c:pt>
                <c:pt idx="7798">
                  <c:v>2200</c:v>
                </c:pt>
                <c:pt idx="7799">
                  <c:v>2201</c:v>
                </c:pt>
                <c:pt idx="7800">
                  <c:v>2202</c:v>
                </c:pt>
                <c:pt idx="7801">
                  <c:v>2203</c:v>
                </c:pt>
                <c:pt idx="7802">
                  <c:v>2204</c:v>
                </c:pt>
                <c:pt idx="7803">
                  <c:v>2205</c:v>
                </c:pt>
                <c:pt idx="7804">
                  <c:v>2206</c:v>
                </c:pt>
                <c:pt idx="7805">
                  <c:v>2207</c:v>
                </c:pt>
                <c:pt idx="7806">
                  <c:v>2208</c:v>
                </c:pt>
                <c:pt idx="7807">
                  <c:v>2209</c:v>
                </c:pt>
                <c:pt idx="7808">
                  <c:v>2210</c:v>
                </c:pt>
                <c:pt idx="7809">
                  <c:v>2211</c:v>
                </c:pt>
                <c:pt idx="7810">
                  <c:v>2212</c:v>
                </c:pt>
                <c:pt idx="7811">
                  <c:v>2213</c:v>
                </c:pt>
                <c:pt idx="7812">
                  <c:v>2214</c:v>
                </c:pt>
                <c:pt idx="7813">
                  <c:v>2215</c:v>
                </c:pt>
                <c:pt idx="7814">
                  <c:v>2216</c:v>
                </c:pt>
                <c:pt idx="7815">
                  <c:v>2217</c:v>
                </c:pt>
                <c:pt idx="7816">
                  <c:v>2218</c:v>
                </c:pt>
                <c:pt idx="7817">
                  <c:v>2219</c:v>
                </c:pt>
                <c:pt idx="7818">
                  <c:v>2220</c:v>
                </c:pt>
                <c:pt idx="7819">
                  <c:v>2221</c:v>
                </c:pt>
                <c:pt idx="7820">
                  <c:v>2222</c:v>
                </c:pt>
                <c:pt idx="7821">
                  <c:v>2223</c:v>
                </c:pt>
                <c:pt idx="7822">
                  <c:v>2224</c:v>
                </c:pt>
                <c:pt idx="7823">
                  <c:v>2225</c:v>
                </c:pt>
                <c:pt idx="7824">
                  <c:v>2226</c:v>
                </c:pt>
                <c:pt idx="7825">
                  <c:v>2227</c:v>
                </c:pt>
                <c:pt idx="7826">
                  <c:v>2228</c:v>
                </c:pt>
                <c:pt idx="7827">
                  <c:v>2229</c:v>
                </c:pt>
                <c:pt idx="7828">
                  <c:v>2230</c:v>
                </c:pt>
                <c:pt idx="7829">
                  <c:v>2231</c:v>
                </c:pt>
                <c:pt idx="7830">
                  <c:v>2232</c:v>
                </c:pt>
                <c:pt idx="7831">
                  <c:v>2233</c:v>
                </c:pt>
                <c:pt idx="7832">
                  <c:v>2234</c:v>
                </c:pt>
                <c:pt idx="7833">
                  <c:v>2235</c:v>
                </c:pt>
                <c:pt idx="7834">
                  <c:v>2236</c:v>
                </c:pt>
                <c:pt idx="7835">
                  <c:v>2237</c:v>
                </c:pt>
                <c:pt idx="7836">
                  <c:v>2238</c:v>
                </c:pt>
                <c:pt idx="7837">
                  <c:v>2239</c:v>
                </c:pt>
                <c:pt idx="7838">
                  <c:v>2240</c:v>
                </c:pt>
                <c:pt idx="7839">
                  <c:v>2241</c:v>
                </c:pt>
                <c:pt idx="7840">
                  <c:v>2242</c:v>
                </c:pt>
                <c:pt idx="7841">
                  <c:v>2243</c:v>
                </c:pt>
                <c:pt idx="7842">
                  <c:v>2244</c:v>
                </c:pt>
                <c:pt idx="7843">
                  <c:v>2245</c:v>
                </c:pt>
                <c:pt idx="7844">
                  <c:v>2246</c:v>
                </c:pt>
                <c:pt idx="7845">
                  <c:v>2247</c:v>
                </c:pt>
                <c:pt idx="7846">
                  <c:v>2248</c:v>
                </c:pt>
                <c:pt idx="7847">
                  <c:v>2249</c:v>
                </c:pt>
                <c:pt idx="7848">
                  <c:v>2250</c:v>
                </c:pt>
                <c:pt idx="7849">
                  <c:v>2251</c:v>
                </c:pt>
                <c:pt idx="7850">
                  <c:v>2252</c:v>
                </c:pt>
                <c:pt idx="7851">
                  <c:v>2253</c:v>
                </c:pt>
                <c:pt idx="7852">
                  <c:v>2254</c:v>
                </c:pt>
                <c:pt idx="7853">
                  <c:v>2255</c:v>
                </c:pt>
                <c:pt idx="7854">
                  <c:v>2256</c:v>
                </c:pt>
                <c:pt idx="7855">
                  <c:v>2257</c:v>
                </c:pt>
                <c:pt idx="7856">
                  <c:v>2258</c:v>
                </c:pt>
                <c:pt idx="7857">
                  <c:v>2259</c:v>
                </c:pt>
                <c:pt idx="7858">
                  <c:v>2260</c:v>
                </c:pt>
                <c:pt idx="7859">
                  <c:v>2261</c:v>
                </c:pt>
                <c:pt idx="7860">
                  <c:v>2262</c:v>
                </c:pt>
                <c:pt idx="7861">
                  <c:v>2263</c:v>
                </c:pt>
                <c:pt idx="7862">
                  <c:v>2264</c:v>
                </c:pt>
                <c:pt idx="7863">
                  <c:v>2265</c:v>
                </c:pt>
                <c:pt idx="7864">
                  <c:v>2266</c:v>
                </c:pt>
                <c:pt idx="7865">
                  <c:v>2267</c:v>
                </c:pt>
                <c:pt idx="7866">
                  <c:v>2268</c:v>
                </c:pt>
                <c:pt idx="7867">
                  <c:v>2269</c:v>
                </c:pt>
                <c:pt idx="7868">
                  <c:v>2270</c:v>
                </c:pt>
                <c:pt idx="7869">
                  <c:v>2271</c:v>
                </c:pt>
                <c:pt idx="7870">
                  <c:v>2272</c:v>
                </c:pt>
                <c:pt idx="7871">
                  <c:v>2273</c:v>
                </c:pt>
                <c:pt idx="7872">
                  <c:v>2274</c:v>
                </c:pt>
                <c:pt idx="7873">
                  <c:v>2275</c:v>
                </c:pt>
                <c:pt idx="7874">
                  <c:v>2276</c:v>
                </c:pt>
                <c:pt idx="7875">
                  <c:v>2277</c:v>
                </c:pt>
                <c:pt idx="7876">
                  <c:v>2278</c:v>
                </c:pt>
                <c:pt idx="7877">
                  <c:v>2279</c:v>
                </c:pt>
                <c:pt idx="7878">
                  <c:v>2280</c:v>
                </c:pt>
                <c:pt idx="7879">
                  <c:v>2281</c:v>
                </c:pt>
                <c:pt idx="7880">
                  <c:v>2282</c:v>
                </c:pt>
                <c:pt idx="7881">
                  <c:v>2283</c:v>
                </c:pt>
                <c:pt idx="7882">
                  <c:v>2284</c:v>
                </c:pt>
                <c:pt idx="7883">
                  <c:v>2285</c:v>
                </c:pt>
                <c:pt idx="7884">
                  <c:v>2286</c:v>
                </c:pt>
                <c:pt idx="7885">
                  <c:v>2287</c:v>
                </c:pt>
                <c:pt idx="7886">
                  <c:v>2288</c:v>
                </c:pt>
                <c:pt idx="7887">
                  <c:v>2289</c:v>
                </c:pt>
                <c:pt idx="7888">
                  <c:v>2290</c:v>
                </c:pt>
                <c:pt idx="7889">
                  <c:v>2291</c:v>
                </c:pt>
                <c:pt idx="7890">
                  <c:v>2292</c:v>
                </c:pt>
                <c:pt idx="7891">
                  <c:v>2293</c:v>
                </c:pt>
                <c:pt idx="7892">
                  <c:v>2294</c:v>
                </c:pt>
                <c:pt idx="7893">
                  <c:v>2295</c:v>
                </c:pt>
                <c:pt idx="7894">
                  <c:v>2296</c:v>
                </c:pt>
                <c:pt idx="7895">
                  <c:v>2297</c:v>
                </c:pt>
                <c:pt idx="7896">
                  <c:v>2298</c:v>
                </c:pt>
                <c:pt idx="7897">
                  <c:v>2299</c:v>
                </c:pt>
                <c:pt idx="7898">
                  <c:v>2300</c:v>
                </c:pt>
                <c:pt idx="7899">
                  <c:v>2300</c:v>
                </c:pt>
                <c:pt idx="7900">
                  <c:v>2300</c:v>
                </c:pt>
                <c:pt idx="7901">
                  <c:v>2300</c:v>
                </c:pt>
                <c:pt idx="7902">
                  <c:v>2300</c:v>
                </c:pt>
                <c:pt idx="7903">
                  <c:v>2300</c:v>
                </c:pt>
                <c:pt idx="7904">
                  <c:v>2300</c:v>
                </c:pt>
                <c:pt idx="7905">
                  <c:v>2300</c:v>
                </c:pt>
                <c:pt idx="7906">
                  <c:v>2300</c:v>
                </c:pt>
                <c:pt idx="7907">
                  <c:v>2300</c:v>
                </c:pt>
                <c:pt idx="7908">
                  <c:v>2300</c:v>
                </c:pt>
                <c:pt idx="7909">
                  <c:v>2300</c:v>
                </c:pt>
                <c:pt idx="7910">
                  <c:v>2300</c:v>
                </c:pt>
                <c:pt idx="7911">
                  <c:v>2300</c:v>
                </c:pt>
                <c:pt idx="7912">
                  <c:v>2300</c:v>
                </c:pt>
                <c:pt idx="7913">
                  <c:v>2300</c:v>
                </c:pt>
                <c:pt idx="7914">
                  <c:v>2300</c:v>
                </c:pt>
                <c:pt idx="7915">
                  <c:v>2300</c:v>
                </c:pt>
                <c:pt idx="7916">
                  <c:v>2300</c:v>
                </c:pt>
                <c:pt idx="7917">
                  <c:v>2300</c:v>
                </c:pt>
                <c:pt idx="7918">
                  <c:v>2300</c:v>
                </c:pt>
                <c:pt idx="7919">
                  <c:v>2300</c:v>
                </c:pt>
                <c:pt idx="7920">
                  <c:v>2300</c:v>
                </c:pt>
                <c:pt idx="7921">
                  <c:v>2300</c:v>
                </c:pt>
                <c:pt idx="7922">
                  <c:v>2300</c:v>
                </c:pt>
                <c:pt idx="7923">
                  <c:v>2300</c:v>
                </c:pt>
                <c:pt idx="7924">
                  <c:v>2300</c:v>
                </c:pt>
                <c:pt idx="7925">
                  <c:v>2300</c:v>
                </c:pt>
                <c:pt idx="7926">
                  <c:v>2300</c:v>
                </c:pt>
                <c:pt idx="7927">
                  <c:v>2300</c:v>
                </c:pt>
                <c:pt idx="7928">
                  <c:v>2300</c:v>
                </c:pt>
                <c:pt idx="7929">
                  <c:v>2300</c:v>
                </c:pt>
                <c:pt idx="7930">
                  <c:v>2300</c:v>
                </c:pt>
                <c:pt idx="7931">
                  <c:v>2300</c:v>
                </c:pt>
                <c:pt idx="7932">
                  <c:v>2300</c:v>
                </c:pt>
                <c:pt idx="7933">
                  <c:v>2300</c:v>
                </c:pt>
                <c:pt idx="7934">
                  <c:v>2300</c:v>
                </c:pt>
                <c:pt idx="7935">
                  <c:v>2300</c:v>
                </c:pt>
                <c:pt idx="7936">
                  <c:v>2300</c:v>
                </c:pt>
                <c:pt idx="7937">
                  <c:v>2300</c:v>
                </c:pt>
                <c:pt idx="7938">
                  <c:v>2300</c:v>
                </c:pt>
                <c:pt idx="7939">
                  <c:v>2300</c:v>
                </c:pt>
                <c:pt idx="7940">
                  <c:v>2300</c:v>
                </c:pt>
                <c:pt idx="7941">
                  <c:v>2300</c:v>
                </c:pt>
                <c:pt idx="7942">
                  <c:v>2300</c:v>
                </c:pt>
                <c:pt idx="7943">
                  <c:v>2300</c:v>
                </c:pt>
                <c:pt idx="7944">
                  <c:v>2300</c:v>
                </c:pt>
                <c:pt idx="7945">
                  <c:v>2300</c:v>
                </c:pt>
                <c:pt idx="7946">
                  <c:v>2300</c:v>
                </c:pt>
                <c:pt idx="7947">
                  <c:v>2300</c:v>
                </c:pt>
                <c:pt idx="7948">
                  <c:v>2300</c:v>
                </c:pt>
                <c:pt idx="7949">
                  <c:v>2300</c:v>
                </c:pt>
                <c:pt idx="7950">
                  <c:v>2300</c:v>
                </c:pt>
                <c:pt idx="7951">
                  <c:v>2300</c:v>
                </c:pt>
                <c:pt idx="7952">
                  <c:v>2300</c:v>
                </c:pt>
                <c:pt idx="7953">
                  <c:v>2300</c:v>
                </c:pt>
                <c:pt idx="7954">
                  <c:v>2300</c:v>
                </c:pt>
                <c:pt idx="7955">
                  <c:v>2300</c:v>
                </c:pt>
                <c:pt idx="7956">
                  <c:v>2300</c:v>
                </c:pt>
                <c:pt idx="7957">
                  <c:v>2300</c:v>
                </c:pt>
                <c:pt idx="7958">
                  <c:v>2300</c:v>
                </c:pt>
                <c:pt idx="7959">
                  <c:v>2300</c:v>
                </c:pt>
                <c:pt idx="7960">
                  <c:v>2300</c:v>
                </c:pt>
                <c:pt idx="7961">
                  <c:v>2300</c:v>
                </c:pt>
                <c:pt idx="7962">
                  <c:v>2300</c:v>
                </c:pt>
                <c:pt idx="7963">
                  <c:v>2300</c:v>
                </c:pt>
                <c:pt idx="7964">
                  <c:v>2300</c:v>
                </c:pt>
                <c:pt idx="7965">
                  <c:v>2300</c:v>
                </c:pt>
                <c:pt idx="7966">
                  <c:v>2300</c:v>
                </c:pt>
                <c:pt idx="7967">
                  <c:v>2300</c:v>
                </c:pt>
                <c:pt idx="7968">
                  <c:v>2300</c:v>
                </c:pt>
                <c:pt idx="7969">
                  <c:v>2300</c:v>
                </c:pt>
                <c:pt idx="7970">
                  <c:v>2300</c:v>
                </c:pt>
                <c:pt idx="7971">
                  <c:v>2300</c:v>
                </c:pt>
                <c:pt idx="7972">
                  <c:v>2300</c:v>
                </c:pt>
                <c:pt idx="7973">
                  <c:v>2300</c:v>
                </c:pt>
                <c:pt idx="7974">
                  <c:v>2300</c:v>
                </c:pt>
                <c:pt idx="7975">
                  <c:v>2300</c:v>
                </c:pt>
                <c:pt idx="7976">
                  <c:v>2300</c:v>
                </c:pt>
                <c:pt idx="7977">
                  <c:v>2300</c:v>
                </c:pt>
                <c:pt idx="7978">
                  <c:v>2300</c:v>
                </c:pt>
                <c:pt idx="7979">
                  <c:v>2300</c:v>
                </c:pt>
                <c:pt idx="7980">
                  <c:v>2300</c:v>
                </c:pt>
                <c:pt idx="7981">
                  <c:v>2300</c:v>
                </c:pt>
                <c:pt idx="7982">
                  <c:v>2300</c:v>
                </c:pt>
                <c:pt idx="7983">
                  <c:v>2300</c:v>
                </c:pt>
                <c:pt idx="7984">
                  <c:v>2300</c:v>
                </c:pt>
                <c:pt idx="7985">
                  <c:v>2300</c:v>
                </c:pt>
                <c:pt idx="7986">
                  <c:v>2300</c:v>
                </c:pt>
                <c:pt idx="7987">
                  <c:v>2300</c:v>
                </c:pt>
                <c:pt idx="7988">
                  <c:v>2300</c:v>
                </c:pt>
                <c:pt idx="7989">
                  <c:v>2300</c:v>
                </c:pt>
                <c:pt idx="7990">
                  <c:v>2300</c:v>
                </c:pt>
                <c:pt idx="7991">
                  <c:v>2300</c:v>
                </c:pt>
                <c:pt idx="7992">
                  <c:v>2300</c:v>
                </c:pt>
                <c:pt idx="7993">
                  <c:v>2300</c:v>
                </c:pt>
                <c:pt idx="7994">
                  <c:v>2300</c:v>
                </c:pt>
                <c:pt idx="7995">
                  <c:v>2300</c:v>
                </c:pt>
                <c:pt idx="7996">
                  <c:v>2300</c:v>
                </c:pt>
                <c:pt idx="7997">
                  <c:v>2300</c:v>
                </c:pt>
                <c:pt idx="7998">
                  <c:v>2300</c:v>
                </c:pt>
                <c:pt idx="7999">
                  <c:v>2300</c:v>
                </c:pt>
                <c:pt idx="8000">
                  <c:v>2300</c:v>
                </c:pt>
                <c:pt idx="8001">
                  <c:v>2300</c:v>
                </c:pt>
                <c:pt idx="8002">
                  <c:v>2300</c:v>
                </c:pt>
                <c:pt idx="8003">
                  <c:v>2300</c:v>
                </c:pt>
                <c:pt idx="8004">
                  <c:v>2300</c:v>
                </c:pt>
                <c:pt idx="8005">
                  <c:v>2300</c:v>
                </c:pt>
                <c:pt idx="8006">
                  <c:v>2300</c:v>
                </c:pt>
                <c:pt idx="8007">
                  <c:v>2300</c:v>
                </c:pt>
                <c:pt idx="8008">
                  <c:v>2300</c:v>
                </c:pt>
                <c:pt idx="8009">
                  <c:v>2300</c:v>
                </c:pt>
                <c:pt idx="8010">
                  <c:v>2300</c:v>
                </c:pt>
                <c:pt idx="8011">
                  <c:v>2300</c:v>
                </c:pt>
                <c:pt idx="8012">
                  <c:v>2300</c:v>
                </c:pt>
                <c:pt idx="8013">
                  <c:v>2300</c:v>
                </c:pt>
                <c:pt idx="8014">
                  <c:v>2300</c:v>
                </c:pt>
                <c:pt idx="8015">
                  <c:v>2300</c:v>
                </c:pt>
                <c:pt idx="8016">
                  <c:v>2300</c:v>
                </c:pt>
                <c:pt idx="8017">
                  <c:v>2300</c:v>
                </c:pt>
                <c:pt idx="8018">
                  <c:v>2300</c:v>
                </c:pt>
                <c:pt idx="8019">
                  <c:v>2300</c:v>
                </c:pt>
                <c:pt idx="8020">
                  <c:v>2300</c:v>
                </c:pt>
                <c:pt idx="8021">
                  <c:v>2300</c:v>
                </c:pt>
                <c:pt idx="8022">
                  <c:v>2300</c:v>
                </c:pt>
                <c:pt idx="8023">
                  <c:v>2300</c:v>
                </c:pt>
                <c:pt idx="8024">
                  <c:v>2300</c:v>
                </c:pt>
                <c:pt idx="8025">
                  <c:v>2300</c:v>
                </c:pt>
                <c:pt idx="8026">
                  <c:v>2300</c:v>
                </c:pt>
                <c:pt idx="8027">
                  <c:v>2300</c:v>
                </c:pt>
                <c:pt idx="8028">
                  <c:v>2300</c:v>
                </c:pt>
                <c:pt idx="8029">
                  <c:v>2300</c:v>
                </c:pt>
                <c:pt idx="8030">
                  <c:v>2300</c:v>
                </c:pt>
                <c:pt idx="8031">
                  <c:v>2300</c:v>
                </c:pt>
                <c:pt idx="8032">
                  <c:v>2300</c:v>
                </c:pt>
                <c:pt idx="8033">
                  <c:v>2300</c:v>
                </c:pt>
                <c:pt idx="8034">
                  <c:v>2300</c:v>
                </c:pt>
                <c:pt idx="8035">
                  <c:v>2300</c:v>
                </c:pt>
                <c:pt idx="8036">
                  <c:v>2300</c:v>
                </c:pt>
                <c:pt idx="8037">
                  <c:v>2300</c:v>
                </c:pt>
                <c:pt idx="8038">
                  <c:v>2300</c:v>
                </c:pt>
                <c:pt idx="8039">
                  <c:v>2300</c:v>
                </c:pt>
                <c:pt idx="8040">
                  <c:v>2300</c:v>
                </c:pt>
                <c:pt idx="8041">
                  <c:v>2300</c:v>
                </c:pt>
                <c:pt idx="8042">
                  <c:v>2300</c:v>
                </c:pt>
                <c:pt idx="8043">
                  <c:v>2300</c:v>
                </c:pt>
                <c:pt idx="8044">
                  <c:v>2300</c:v>
                </c:pt>
                <c:pt idx="8045">
                  <c:v>2300</c:v>
                </c:pt>
                <c:pt idx="8046">
                  <c:v>2300</c:v>
                </c:pt>
                <c:pt idx="8047">
                  <c:v>2300</c:v>
                </c:pt>
                <c:pt idx="8048">
                  <c:v>2300</c:v>
                </c:pt>
                <c:pt idx="8049">
                  <c:v>2300</c:v>
                </c:pt>
                <c:pt idx="8050">
                  <c:v>2300</c:v>
                </c:pt>
                <c:pt idx="8051">
                  <c:v>2300</c:v>
                </c:pt>
                <c:pt idx="8052">
                  <c:v>2300</c:v>
                </c:pt>
                <c:pt idx="8053">
                  <c:v>2300</c:v>
                </c:pt>
                <c:pt idx="8054">
                  <c:v>2300</c:v>
                </c:pt>
                <c:pt idx="8055">
                  <c:v>2300</c:v>
                </c:pt>
                <c:pt idx="8056">
                  <c:v>2300</c:v>
                </c:pt>
                <c:pt idx="8057">
                  <c:v>2300</c:v>
                </c:pt>
                <c:pt idx="8058">
                  <c:v>2300</c:v>
                </c:pt>
                <c:pt idx="8059">
                  <c:v>2300</c:v>
                </c:pt>
                <c:pt idx="8060">
                  <c:v>2300</c:v>
                </c:pt>
                <c:pt idx="8061">
                  <c:v>2300</c:v>
                </c:pt>
                <c:pt idx="8062">
                  <c:v>2300</c:v>
                </c:pt>
                <c:pt idx="8063">
                  <c:v>2300</c:v>
                </c:pt>
                <c:pt idx="8064">
                  <c:v>2300</c:v>
                </c:pt>
                <c:pt idx="8065">
                  <c:v>2300</c:v>
                </c:pt>
                <c:pt idx="8066">
                  <c:v>2300</c:v>
                </c:pt>
                <c:pt idx="8067">
                  <c:v>2300</c:v>
                </c:pt>
                <c:pt idx="8068">
                  <c:v>2300</c:v>
                </c:pt>
                <c:pt idx="8069">
                  <c:v>2300</c:v>
                </c:pt>
                <c:pt idx="8070">
                  <c:v>2300</c:v>
                </c:pt>
                <c:pt idx="8071">
                  <c:v>2300</c:v>
                </c:pt>
                <c:pt idx="8072">
                  <c:v>2300</c:v>
                </c:pt>
                <c:pt idx="8073">
                  <c:v>2300</c:v>
                </c:pt>
                <c:pt idx="8074">
                  <c:v>2300</c:v>
                </c:pt>
                <c:pt idx="8075">
                  <c:v>2300</c:v>
                </c:pt>
                <c:pt idx="8076">
                  <c:v>2300</c:v>
                </c:pt>
                <c:pt idx="8077">
                  <c:v>2300</c:v>
                </c:pt>
                <c:pt idx="8078">
                  <c:v>2300</c:v>
                </c:pt>
                <c:pt idx="8079">
                  <c:v>2300</c:v>
                </c:pt>
                <c:pt idx="8080">
                  <c:v>2300</c:v>
                </c:pt>
                <c:pt idx="8081">
                  <c:v>2300</c:v>
                </c:pt>
                <c:pt idx="8082">
                  <c:v>2300</c:v>
                </c:pt>
                <c:pt idx="8083">
                  <c:v>2300</c:v>
                </c:pt>
                <c:pt idx="8084">
                  <c:v>2300</c:v>
                </c:pt>
                <c:pt idx="8085">
                  <c:v>2300</c:v>
                </c:pt>
                <c:pt idx="8086">
                  <c:v>2300</c:v>
                </c:pt>
                <c:pt idx="8087">
                  <c:v>2300</c:v>
                </c:pt>
                <c:pt idx="8088">
                  <c:v>2300</c:v>
                </c:pt>
                <c:pt idx="8089">
                  <c:v>2300</c:v>
                </c:pt>
                <c:pt idx="8090">
                  <c:v>2300</c:v>
                </c:pt>
                <c:pt idx="8091">
                  <c:v>2300</c:v>
                </c:pt>
                <c:pt idx="8092">
                  <c:v>2300</c:v>
                </c:pt>
                <c:pt idx="8093">
                  <c:v>2300</c:v>
                </c:pt>
                <c:pt idx="8094">
                  <c:v>2300</c:v>
                </c:pt>
                <c:pt idx="8095">
                  <c:v>2300</c:v>
                </c:pt>
                <c:pt idx="8096">
                  <c:v>2300</c:v>
                </c:pt>
                <c:pt idx="8097">
                  <c:v>2300</c:v>
                </c:pt>
                <c:pt idx="8098">
                  <c:v>2300</c:v>
                </c:pt>
                <c:pt idx="8099">
                  <c:v>2300</c:v>
                </c:pt>
                <c:pt idx="8100">
                  <c:v>2300</c:v>
                </c:pt>
                <c:pt idx="8101">
                  <c:v>2300</c:v>
                </c:pt>
                <c:pt idx="8102">
                  <c:v>2300</c:v>
                </c:pt>
                <c:pt idx="8103">
                  <c:v>2300</c:v>
                </c:pt>
                <c:pt idx="8104">
                  <c:v>2300</c:v>
                </c:pt>
                <c:pt idx="8105">
                  <c:v>2300</c:v>
                </c:pt>
                <c:pt idx="8106">
                  <c:v>2300</c:v>
                </c:pt>
                <c:pt idx="8107">
                  <c:v>2300</c:v>
                </c:pt>
                <c:pt idx="8108">
                  <c:v>2300</c:v>
                </c:pt>
                <c:pt idx="8109">
                  <c:v>2300</c:v>
                </c:pt>
                <c:pt idx="8110">
                  <c:v>2300</c:v>
                </c:pt>
                <c:pt idx="8111">
                  <c:v>2300</c:v>
                </c:pt>
                <c:pt idx="8112">
                  <c:v>2300</c:v>
                </c:pt>
                <c:pt idx="8113">
                  <c:v>2300</c:v>
                </c:pt>
                <c:pt idx="8114">
                  <c:v>2300</c:v>
                </c:pt>
                <c:pt idx="8115">
                  <c:v>2300</c:v>
                </c:pt>
                <c:pt idx="8116">
                  <c:v>2300</c:v>
                </c:pt>
                <c:pt idx="8117">
                  <c:v>2300</c:v>
                </c:pt>
                <c:pt idx="8118">
                  <c:v>2300</c:v>
                </c:pt>
                <c:pt idx="8119">
                  <c:v>2300</c:v>
                </c:pt>
                <c:pt idx="8120">
                  <c:v>2300</c:v>
                </c:pt>
                <c:pt idx="8121">
                  <c:v>2300</c:v>
                </c:pt>
                <c:pt idx="8122">
                  <c:v>2300</c:v>
                </c:pt>
                <c:pt idx="8123">
                  <c:v>2300</c:v>
                </c:pt>
                <c:pt idx="8124">
                  <c:v>2300</c:v>
                </c:pt>
                <c:pt idx="8125">
                  <c:v>2300</c:v>
                </c:pt>
                <c:pt idx="8126">
                  <c:v>2300</c:v>
                </c:pt>
                <c:pt idx="8127">
                  <c:v>2300</c:v>
                </c:pt>
                <c:pt idx="8128">
                  <c:v>2300</c:v>
                </c:pt>
                <c:pt idx="8129">
                  <c:v>2300</c:v>
                </c:pt>
                <c:pt idx="8130">
                  <c:v>2300</c:v>
                </c:pt>
                <c:pt idx="8131">
                  <c:v>2300</c:v>
                </c:pt>
                <c:pt idx="8132">
                  <c:v>2300</c:v>
                </c:pt>
                <c:pt idx="8133">
                  <c:v>2300</c:v>
                </c:pt>
                <c:pt idx="8134">
                  <c:v>2300</c:v>
                </c:pt>
                <c:pt idx="8135">
                  <c:v>2300</c:v>
                </c:pt>
                <c:pt idx="8136">
                  <c:v>2300</c:v>
                </c:pt>
                <c:pt idx="8137">
                  <c:v>2300</c:v>
                </c:pt>
                <c:pt idx="8138">
                  <c:v>2300</c:v>
                </c:pt>
                <c:pt idx="8139">
                  <c:v>2300</c:v>
                </c:pt>
                <c:pt idx="8140">
                  <c:v>2300</c:v>
                </c:pt>
                <c:pt idx="8141">
                  <c:v>2300</c:v>
                </c:pt>
                <c:pt idx="8142">
                  <c:v>2300</c:v>
                </c:pt>
                <c:pt idx="8143">
                  <c:v>2300</c:v>
                </c:pt>
                <c:pt idx="8144">
                  <c:v>2300</c:v>
                </c:pt>
                <c:pt idx="8145">
                  <c:v>2300</c:v>
                </c:pt>
                <c:pt idx="8146">
                  <c:v>2300</c:v>
                </c:pt>
                <c:pt idx="8147">
                  <c:v>2300</c:v>
                </c:pt>
                <c:pt idx="8148">
                  <c:v>2300</c:v>
                </c:pt>
                <c:pt idx="8149">
                  <c:v>2300</c:v>
                </c:pt>
                <c:pt idx="8150">
                  <c:v>2300</c:v>
                </c:pt>
                <c:pt idx="8151">
                  <c:v>2300</c:v>
                </c:pt>
                <c:pt idx="8152">
                  <c:v>2300</c:v>
                </c:pt>
                <c:pt idx="8153">
                  <c:v>2300</c:v>
                </c:pt>
                <c:pt idx="8154">
                  <c:v>2300</c:v>
                </c:pt>
                <c:pt idx="8155">
                  <c:v>2300</c:v>
                </c:pt>
                <c:pt idx="8156">
                  <c:v>2300</c:v>
                </c:pt>
                <c:pt idx="8157">
                  <c:v>2300</c:v>
                </c:pt>
                <c:pt idx="8158">
                  <c:v>2300</c:v>
                </c:pt>
                <c:pt idx="8159">
                  <c:v>2300</c:v>
                </c:pt>
                <c:pt idx="8160">
                  <c:v>2300</c:v>
                </c:pt>
                <c:pt idx="8161">
                  <c:v>2300</c:v>
                </c:pt>
                <c:pt idx="8162">
                  <c:v>2300</c:v>
                </c:pt>
                <c:pt idx="8163">
                  <c:v>2300</c:v>
                </c:pt>
                <c:pt idx="8164">
                  <c:v>2300</c:v>
                </c:pt>
                <c:pt idx="8165">
                  <c:v>2300</c:v>
                </c:pt>
                <c:pt idx="8166">
                  <c:v>2300</c:v>
                </c:pt>
                <c:pt idx="8167">
                  <c:v>2300</c:v>
                </c:pt>
                <c:pt idx="8168">
                  <c:v>2300</c:v>
                </c:pt>
                <c:pt idx="8169">
                  <c:v>2300</c:v>
                </c:pt>
                <c:pt idx="8170">
                  <c:v>2300</c:v>
                </c:pt>
                <c:pt idx="8171">
                  <c:v>2300</c:v>
                </c:pt>
                <c:pt idx="8172">
                  <c:v>2300</c:v>
                </c:pt>
                <c:pt idx="8173">
                  <c:v>2300</c:v>
                </c:pt>
                <c:pt idx="8174">
                  <c:v>2300</c:v>
                </c:pt>
                <c:pt idx="8175">
                  <c:v>2300</c:v>
                </c:pt>
                <c:pt idx="8176">
                  <c:v>2300</c:v>
                </c:pt>
                <c:pt idx="8177">
                  <c:v>2300</c:v>
                </c:pt>
                <c:pt idx="8178">
                  <c:v>2300</c:v>
                </c:pt>
                <c:pt idx="8179">
                  <c:v>2300</c:v>
                </c:pt>
                <c:pt idx="8180">
                  <c:v>2300</c:v>
                </c:pt>
                <c:pt idx="8181">
                  <c:v>2300</c:v>
                </c:pt>
                <c:pt idx="8182">
                  <c:v>2300</c:v>
                </c:pt>
                <c:pt idx="8183">
                  <c:v>2300</c:v>
                </c:pt>
                <c:pt idx="8184">
                  <c:v>2300</c:v>
                </c:pt>
                <c:pt idx="8185">
                  <c:v>2300</c:v>
                </c:pt>
                <c:pt idx="8186">
                  <c:v>2300</c:v>
                </c:pt>
                <c:pt idx="8187">
                  <c:v>2300</c:v>
                </c:pt>
                <c:pt idx="8188">
                  <c:v>2300</c:v>
                </c:pt>
                <c:pt idx="8189">
                  <c:v>2300</c:v>
                </c:pt>
                <c:pt idx="8190">
                  <c:v>2300</c:v>
                </c:pt>
                <c:pt idx="8191">
                  <c:v>2300</c:v>
                </c:pt>
                <c:pt idx="8192">
                  <c:v>2300</c:v>
                </c:pt>
                <c:pt idx="8193">
                  <c:v>2300</c:v>
                </c:pt>
                <c:pt idx="8194">
                  <c:v>2300</c:v>
                </c:pt>
                <c:pt idx="8195">
                  <c:v>2300</c:v>
                </c:pt>
                <c:pt idx="8196">
                  <c:v>2300</c:v>
                </c:pt>
                <c:pt idx="8197">
                  <c:v>2300</c:v>
                </c:pt>
                <c:pt idx="8198">
                  <c:v>2300</c:v>
                </c:pt>
                <c:pt idx="8199">
                  <c:v>2301</c:v>
                </c:pt>
                <c:pt idx="8200">
                  <c:v>2302</c:v>
                </c:pt>
                <c:pt idx="8201">
                  <c:v>2303</c:v>
                </c:pt>
                <c:pt idx="8202">
                  <c:v>2304</c:v>
                </c:pt>
                <c:pt idx="8203">
                  <c:v>2305</c:v>
                </c:pt>
                <c:pt idx="8204">
                  <c:v>2306</c:v>
                </c:pt>
                <c:pt idx="8205">
                  <c:v>2307</c:v>
                </c:pt>
                <c:pt idx="8206">
                  <c:v>2308</c:v>
                </c:pt>
                <c:pt idx="8207">
                  <c:v>2309</c:v>
                </c:pt>
                <c:pt idx="8208">
                  <c:v>2310</c:v>
                </c:pt>
                <c:pt idx="8209">
                  <c:v>2311</c:v>
                </c:pt>
                <c:pt idx="8210">
                  <c:v>2312</c:v>
                </c:pt>
                <c:pt idx="8211">
                  <c:v>2313</c:v>
                </c:pt>
                <c:pt idx="8212">
                  <c:v>2314</c:v>
                </c:pt>
                <c:pt idx="8213">
                  <c:v>2315</c:v>
                </c:pt>
                <c:pt idx="8214">
                  <c:v>2316</c:v>
                </c:pt>
                <c:pt idx="8215">
                  <c:v>2317</c:v>
                </c:pt>
                <c:pt idx="8216">
                  <c:v>2318</c:v>
                </c:pt>
                <c:pt idx="8217">
                  <c:v>2319</c:v>
                </c:pt>
                <c:pt idx="8218">
                  <c:v>2320</c:v>
                </c:pt>
                <c:pt idx="8219">
                  <c:v>2321</c:v>
                </c:pt>
                <c:pt idx="8220">
                  <c:v>2322</c:v>
                </c:pt>
                <c:pt idx="8221">
                  <c:v>2323</c:v>
                </c:pt>
                <c:pt idx="8222">
                  <c:v>2324</c:v>
                </c:pt>
                <c:pt idx="8223">
                  <c:v>2325</c:v>
                </c:pt>
                <c:pt idx="8224">
                  <c:v>2326</c:v>
                </c:pt>
                <c:pt idx="8225">
                  <c:v>2327</c:v>
                </c:pt>
                <c:pt idx="8226">
                  <c:v>2328</c:v>
                </c:pt>
                <c:pt idx="8227">
                  <c:v>2329</c:v>
                </c:pt>
                <c:pt idx="8228">
                  <c:v>2330</c:v>
                </c:pt>
                <c:pt idx="8229">
                  <c:v>2331</c:v>
                </c:pt>
                <c:pt idx="8230">
                  <c:v>2332</c:v>
                </c:pt>
                <c:pt idx="8231">
                  <c:v>2333</c:v>
                </c:pt>
                <c:pt idx="8232">
                  <c:v>2334</c:v>
                </c:pt>
                <c:pt idx="8233">
                  <c:v>2335</c:v>
                </c:pt>
                <c:pt idx="8234">
                  <c:v>2336</c:v>
                </c:pt>
                <c:pt idx="8235">
                  <c:v>2337</c:v>
                </c:pt>
                <c:pt idx="8236">
                  <c:v>2338</c:v>
                </c:pt>
                <c:pt idx="8237">
                  <c:v>2339</c:v>
                </c:pt>
                <c:pt idx="8238">
                  <c:v>2340</c:v>
                </c:pt>
                <c:pt idx="8239">
                  <c:v>2341</c:v>
                </c:pt>
                <c:pt idx="8240">
                  <c:v>2342</c:v>
                </c:pt>
                <c:pt idx="8241">
                  <c:v>2343</c:v>
                </c:pt>
                <c:pt idx="8242">
                  <c:v>2344</c:v>
                </c:pt>
                <c:pt idx="8243">
                  <c:v>2345</c:v>
                </c:pt>
                <c:pt idx="8244">
                  <c:v>2346</c:v>
                </c:pt>
                <c:pt idx="8245">
                  <c:v>2347</c:v>
                </c:pt>
                <c:pt idx="8246">
                  <c:v>2348</c:v>
                </c:pt>
                <c:pt idx="8247">
                  <c:v>2349</c:v>
                </c:pt>
                <c:pt idx="8248">
                  <c:v>2350</c:v>
                </c:pt>
                <c:pt idx="8249">
                  <c:v>2351</c:v>
                </c:pt>
                <c:pt idx="8250">
                  <c:v>2352</c:v>
                </c:pt>
                <c:pt idx="8251">
                  <c:v>2353</c:v>
                </c:pt>
                <c:pt idx="8252">
                  <c:v>2354</c:v>
                </c:pt>
                <c:pt idx="8253">
                  <c:v>2355</c:v>
                </c:pt>
                <c:pt idx="8254">
                  <c:v>2356</c:v>
                </c:pt>
                <c:pt idx="8255">
                  <c:v>2357</c:v>
                </c:pt>
                <c:pt idx="8256">
                  <c:v>2358</c:v>
                </c:pt>
                <c:pt idx="8257">
                  <c:v>2359</c:v>
                </c:pt>
                <c:pt idx="8258">
                  <c:v>2360</c:v>
                </c:pt>
                <c:pt idx="8259">
                  <c:v>2361</c:v>
                </c:pt>
                <c:pt idx="8260">
                  <c:v>2362</c:v>
                </c:pt>
                <c:pt idx="8261">
                  <c:v>2363</c:v>
                </c:pt>
                <c:pt idx="8262">
                  <c:v>2364</c:v>
                </c:pt>
                <c:pt idx="8263">
                  <c:v>2365</c:v>
                </c:pt>
                <c:pt idx="8264">
                  <c:v>2366</c:v>
                </c:pt>
                <c:pt idx="8265">
                  <c:v>2367</c:v>
                </c:pt>
                <c:pt idx="8266">
                  <c:v>2368</c:v>
                </c:pt>
                <c:pt idx="8267">
                  <c:v>2369</c:v>
                </c:pt>
                <c:pt idx="8268">
                  <c:v>2370</c:v>
                </c:pt>
                <c:pt idx="8269">
                  <c:v>2371</c:v>
                </c:pt>
                <c:pt idx="8270">
                  <c:v>2372</c:v>
                </c:pt>
                <c:pt idx="8271">
                  <c:v>2373</c:v>
                </c:pt>
                <c:pt idx="8272">
                  <c:v>2374</c:v>
                </c:pt>
                <c:pt idx="8273">
                  <c:v>2375</c:v>
                </c:pt>
                <c:pt idx="8274">
                  <c:v>2376</c:v>
                </c:pt>
                <c:pt idx="8275">
                  <c:v>2377</c:v>
                </c:pt>
                <c:pt idx="8276">
                  <c:v>2378</c:v>
                </c:pt>
                <c:pt idx="8277">
                  <c:v>2379</c:v>
                </c:pt>
                <c:pt idx="8278">
                  <c:v>2380</c:v>
                </c:pt>
                <c:pt idx="8279">
                  <c:v>2381</c:v>
                </c:pt>
                <c:pt idx="8280">
                  <c:v>2382</c:v>
                </c:pt>
                <c:pt idx="8281">
                  <c:v>2383</c:v>
                </c:pt>
                <c:pt idx="8282">
                  <c:v>2384</c:v>
                </c:pt>
                <c:pt idx="8283">
                  <c:v>2385</c:v>
                </c:pt>
                <c:pt idx="8284">
                  <c:v>2386</c:v>
                </c:pt>
                <c:pt idx="8285">
                  <c:v>2387</c:v>
                </c:pt>
                <c:pt idx="8286">
                  <c:v>2388</c:v>
                </c:pt>
                <c:pt idx="8287">
                  <c:v>2389</c:v>
                </c:pt>
                <c:pt idx="8288">
                  <c:v>2390</c:v>
                </c:pt>
                <c:pt idx="8289">
                  <c:v>2391</c:v>
                </c:pt>
                <c:pt idx="8290">
                  <c:v>2392</c:v>
                </c:pt>
                <c:pt idx="8291">
                  <c:v>2393</c:v>
                </c:pt>
                <c:pt idx="8292">
                  <c:v>2394</c:v>
                </c:pt>
                <c:pt idx="8293">
                  <c:v>2395</c:v>
                </c:pt>
                <c:pt idx="8294">
                  <c:v>2396</c:v>
                </c:pt>
                <c:pt idx="8295">
                  <c:v>2397</c:v>
                </c:pt>
                <c:pt idx="8296">
                  <c:v>2398</c:v>
                </c:pt>
                <c:pt idx="8297">
                  <c:v>2399</c:v>
                </c:pt>
                <c:pt idx="8298">
                  <c:v>2400</c:v>
                </c:pt>
                <c:pt idx="8299">
                  <c:v>2400</c:v>
                </c:pt>
                <c:pt idx="8300">
                  <c:v>2400</c:v>
                </c:pt>
                <c:pt idx="8301">
                  <c:v>2400</c:v>
                </c:pt>
                <c:pt idx="8302">
                  <c:v>2400</c:v>
                </c:pt>
                <c:pt idx="8303">
                  <c:v>2400</c:v>
                </c:pt>
                <c:pt idx="8304">
                  <c:v>2400</c:v>
                </c:pt>
                <c:pt idx="8305">
                  <c:v>2400</c:v>
                </c:pt>
                <c:pt idx="8306">
                  <c:v>2400</c:v>
                </c:pt>
                <c:pt idx="8307">
                  <c:v>2400</c:v>
                </c:pt>
                <c:pt idx="8308">
                  <c:v>2400</c:v>
                </c:pt>
                <c:pt idx="8309">
                  <c:v>2400</c:v>
                </c:pt>
                <c:pt idx="8310">
                  <c:v>2400</c:v>
                </c:pt>
                <c:pt idx="8311">
                  <c:v>2400</c:v>
                </c:pt>
                <c:pt idx="8312">
                  <c:v>2400</c:v>
                </c:pt>
                <c:pt idx="8313">
                  <c:v>2400</c:v>
                </c:pt>
                <c:pt idx="8314">
                  <c:v>2400</c:v>
                </c:pt>
                <c:pt idx="8315">
                  <c:v>2400</c:v>
                </c:pt>
                <c:pt idx="8316">
                  <c:v>2400</c:v>
                </c:pt>
                <c:pt idx="8317">
                  <c:v>2400</c:v>
                </c:pt>
                <c:pt idx="8318">
                  <c:v>2400</c:v>
                </c:pt>
                <c:pt idx="8319">
                  <c:v>2400</c:v>
                </c:pt>
                <c:pt idx="8320">
                  <c:v>2400</c:v>
                </c:pt>
                <c:pt idx="8321">
                  <c:v>2400</c:v>
                </c:pt>
                <c:pt idx="8322">
                  <c:v>2400</c:v>
                </c:pt>
                <c:pt idx="8323">
                  <c:v>2400</c:v>
                </c:pt>
                <c:pt idx="8324">
                  <c:v>2400</c:v>
                </c:pt>
                <c:pt idx="8325">
                  <c:v>2400</c:v>
                </c:pt>
                <c:pt idx="8326">
                  <c:v>2400</c:v>
                </c:pt>
                <c:pt idx="8327">
                  <c:v>2400</c:v>
                </c:pt>
                <c:pt idx="8328">
                  <c:v>2400</c:v>
                </c:pt>
                <c:pt idx="8329">
                  <c:v>2400</c:v>
                </c:pt>
                <c:pt idx="8330">
                  <c:v>2400</c:v>
                </c:pt>
                <c:pt idx="8331">
                  <c:v>2400</c:v>
                </c:pt>
                <c:pt idx="8332">
                  <c:v>2400</c:v>
                </c:pt>
                <c:pt idx="8333">
                  <c:v>2400</c:v>
                </c:pt>
                <c:pt idx="8334">
                  <c:v>2400</c:v>
                </c:pt>
                <c:pt idx="8335">
                  <c:v>2400</c:v>
                </c:pt>
                <c:pt idx="8336">
                  <c:v>2400</c:v>
                </c:pt>
                <c:pt idx="8337">
                  <c:v>2400</c:v>
                </c:pt>
                <c:pt idx="8338">
                  <c:v>2400</c:v>
                </c:pt>
                <c:pt idx="8339">
                  <c:v>2400</c:v>
                </c:pt>
                <c:pt idx="8340">
                  <c:v>2400</c:v>
                </c:pt>
                <c:pt idx="8341">
                  <c:v>2400</c:v>
                </c:pt>
                <c:pt idx="8342">
                  <c:v>2400</c:v>
                </c:pt>
                <c:pt idx="8343">
                  <c:v>2400</c:v>
                </c:pt>
                <c:pt idx="8344">
                  <c:v>2400</c:v>
                </c:pt>
                <c:pt idx="8345">
                  <c:v>2400</c:v>
                </c:pt>
                <c:pt idx="8346">
                  <c:v>2400</c:v>
                </c:pt>
                <c:pt idx="8347">
                  <c:v>2400</c:v>
                </c:pt>
                <c:pt idx="8348">
                  <c:v>2400</c:v>
                </c:pt>
                <c:pt idx="8349">
                  <c:v>2400</c:v>
                </c:pt>
                <c:pt idx="8350">
                  <c:v>2400</c:v>
                </c:pt>
                <c:pt idx="8351">
                  <c:v>2400</c:v>
                </c:pt>
                <c:pt idx="8352">
                  <c:v>2400</c:v>
                </c:pt>
                <c:pt idx="8353">
                  <c:v>2400</c:v>
                </c:pt>
                <c:pt idx="8354">
                  <c:v>2400</c:v>
                </c:pt>
                <c:pt idx="8355">
                  <c:v>2400</c:v>
                </c:pt>
                <c:pt idx="8356">
                  <c:v>2400</c:v>
                </c:pt>
                <c:pt idx="8357">
                  <c:v>2400</c:v>
                </c:pt>
                <c:pt idx="8358">
                  <c:v>2400</c:v>
                </c:pt>
                <c:pt idx="8359">
                  <c:v>2400</c:v>
                </c:pt>
                <c:pt idx="8360">
                  <c:v>2400</c:v>
                </c:pt>
                <c:pt idx="8361">
                  <c:v>2400</c:v>
                </c:pt>
                <c:pt idx="8362">
                  <c:v>2400</c:v>
                </c:pt>
                <c:pt idx="8363">
                  <c:v>2400</c:v>
                </c:pt>
                <c:pt idx="8364">
                  <c:v>2400</c:v>
                </c:pt>
                <c:pt idx="8365">
                  <c:v>2400</c:v>
                </c:pt>
                <c:pt idx="8366">
                  <c:v>2400</c:v>
                </c:pt>
                <c:pt idx="8367">
                  <c:v>2400</c:v>
                </c:pt>
                <c:pt idx="8368">
                  <c:v>2400</c:v>
                </c:pt>
                <c:pt idx="8369">
                  <c:v>2400</c:v>
                </c:pt>
                <c:pt idx="8370">
                  <c:v>2400</c:v>
                </c:pt>
                <c:pt idx="8371">
                  <c:v>2400</c:v>
                </c:pt>
                <c:pt idx="8372">
                  <c:v>2400</c:v>
                </c:pt>
                <c:pt idx="8373">
                  <c:v>2400</c:v>
                </c:pt>
                <c:pt idx="8374">
                  <c:v>2400</c:v>
                </c:pt>
                <c:pt idx="8375">
                  <c:v>2400</c:v>
                </c:pt>
                <c:pt idx="8376">
                  <c:v>2400</c:v>
                </c:pt>
                <c:pt idx="8377">
                  <c:v>2400</c:v>
                </c:pt>
                <c:pt idx="8378">
                  <c:v>2400</c:v>
                </c:pt>
                <c:pt idx="8379">
                  <c:v>2400</c:v>
                </c:pt>
                <c:pt idx="8380">
                  <c:v>2400</c:v>
                </c:pt>
                <c:pt idx="8381">
                  <c:v>2400</c:v>
                </c:pt>
                <c:pt idx="8382">
                  <c:v>2400</c:v>
                </c:pt>
                <c:pt idx="8383">
                  <c:v>2400</c:v>
                </c:pt>
                <c:pt idx="8384">
                  <c:v>2400</c:v>
                </c:pt>
                <c:pt idx="8385">
                  <c:v>2400</c:v>
                </c:pt>
                <c:pt idx="8386">
                  <c:v>2400</c:v>
                </c:pt>
                <c:pt idx="8387">
                  <c:v>2400</c:v>
                </c:pt>
                <c:pt idx="8388">
                  <c:v>2400</c:v>
                </c:pt>
                <c:pt idx="8389">
                  <c:v>2400</c:v>
                </c:pt>
                <c:pt idx="8390">
                  <c:v>2400</c:v>
                </c:pt>
                <c:pt idx="8391">
                  <c:v>2400</c:v>
                </c:pt>
                <c:pt idx="8392">
                  <c:v>2400</c:v>
                </c:pt>
                <c:pt idx="8393">
                  <c:v>2400</c:v>
                </c:pt>
                <c:pt idx="8394">
                  <c:v>2400</c:v>
                </c:pt>
                <c:pt idx="8395">
                  <c:v>2400</c:v>
                </c:pt>
                <c:pt idx="8396">
                  <c:v>2400</c:v>
                </c:pt>
                <c:pt idx="8397">
                  <c:v>2400</c:v>
                </c:pt>
                <c:pt idx="8398">
                  <c:v>2400</c:v>
                </c:pt>
                <c:pt idx="8399">
                  <c:v>2400</c:v>
                </c:pt>
                <c:pt idx="8400">
                  <c:v>2400</c:v>
                </c:pt>
                <c:pt idx="8401">
                  <c:v>2400</c:v>
                </c:pt>
                <c:pt idx="8402">
                  <c:v>2400</c:v>
                </c:pt>
                <c:pt idx="8403">
                  <c:v>2400</c:v>
                </c:pt>
                <c:pt idx="8404">
                  <c:v>2400</c:v>
                </c:pt>
                <c:pt idx="8405">
                  <c:v>2400</c:v>
                </c:pt>
                <c:pt idx="8406">
                  <c:v>2400</c:v>
                </c:pt>
                <c:pt idx="8407">
                  <c:v>2400</c:v>
                </c:pt>
                <c:pt idx="8408">
                  <c:v>2400</c:v>
                </c:pt>
                <c:pt idx="8409">
                  <c:v>2400</c:v>
                </c:pt>
                <c:pt idx="8410">
                  <c:v>2400</c:v>
                </c:pt>
                <c:pt idx="8411">
                  <c:v>2400</c:v>
                </c:pt>
                <c:pt idx="8412">
                  <c:v>2400</c:v>
                </c:pt>
                <c:pt idx="8413">
                  <c:v>2400</c:v>
                </c:pt>
                <c:pt idx="8414">
                  <c:v>2400</c:v>
                </c:pt>
                <c:pt idx="8415">
                  <c:v>2400</c:v>
                </c:pt>
                <c:pt idx="8416">
                  <c:v>2400</c:v>
                </c:pt>
                <c:pt idx="8417">
                  <c:v>2400</c:v>
                </c:pt>
                <c:pt idx="8418">
                  <c:v>2400</c:v>
                </c:pt>
                <c:pt idx="8419">
                  <c:v>2400</c:v>
                </c:pt>
                <c:pt idx="8420">
                  <c:v>2400</c:v>
                </c:pt>
                <c:pt idx="8421">
                  <c:v>2400</c:v>
                </c:pt>
                <c:pt idx="8422">
                  <c:v>2400</c:v>
                </c:pt>
                <c:pt idx="8423">
                  <c:v>2400</c:v>
                </c:pt>
                <c:pt idx="8424">
                  <c:v>2400</c:v>
                </c:pt>
                <c:pt idx="8425">
                  <c:v>2400</c:v>
                </c:pt>
                <c:pt idx="8426">
                  <c:v>2400</c:v>
                </c:pt>
                <c:pt idx="8427">
                  <c:v>2400</c:v>
                </c:pt>
                <c:pt idx="8428">
                  <c:v>2400</c:v>
                </c:pt>
                <c:pt idx="8429">
                  <c:v>2400</c:v>
                </c:pt>
                <c:pt idx="8430">
                  <c:v>2400</c:v>
                </c:pt>
                <c:pt idx="8431">
                  <c:v>2400</c:v>
                </c:pt>
                <c:pt idx="8432">
                  <c:v>2400</c:v>
                </c:pt>
                <c:pt idx="8433">
                  <c:v>2400</c:v>
                </c:pt>
                <c:pt idx="8434">
                  <c:v>2400</c:v>
                </c:pt>
                <c:pt idx="8435">
                  <c:v>2400</c:v>
                </c:pt>
                <c:pt idx="8436">
                  <c:v>2400</c:v>
                </c:pt>
                <c:pt idx="8437">
                  <c:v>2400</c:v>
                </c:pt>
                <c:pt idx="8438">
                  <c:v>2400</c:v>
                </c:pt>
                <c:pt idx="8439">
                  <c:v>2400</c:v>
                </c:pt>
                <c:pt idx="8440">
                  <c:v>2400</c:v>
                </c:pt>
                <c:pt idx="8441">
                  <c:v>2400</c:v>
                </c:pt>
                <c:pt idx="8442">
                  <c:v>2400</c:v>
                </c:pt>
                <c:pt idx="8443">
                  <c:v>2400</c:v>
                </c:pt>
                <c:pt idx="8444">
                  <c:v>2400</c:v>
                </c:pt>
                <c:pt idx="8445">
                  <c:v>2400</c:v>
                </c:pt>
                <c:pt idx="8446">
                  <c:v>2400</c:v>
                </c:pt>
                <c:pt idx="8447">
                  <c:v>2400</c:v>
                </c:pt>
                <c:pt idx="8448">
                  <c:v>2400</c:v>
                </c:pt>
                <c:pt idx="8449">
                  <c:v>2400</c:v>
                </c:pt>
                <c:pt idx="8450">
                  <c:v>2400</c:v>
                </c:pt>
                <c:pt idx="8451">
                  <c:v>2400</c:v>
                </c:pt>
                <c:pt idx="8452">
                  <c:v>2400</c:v>
                </c:pt>
                <c:pt idx="8453">
                  <c:v>2400</c:v>
                </c:pt>
                <c:pt idx="8454">
                  <c:v>2400</c:v>
                </c:pt>
                <c:pt idx="8455">
                  <c:v>2400</c:v>
                </c:pt>
                <c:pt idx="8456">
                  <c:v>2400</c:v>
                </c:pt>
                <c:pt idx="8457">
                  <c:v>2400</c:v>
                </c:pt>
                <c:pt idx="8458">
                  <c:v>2400</c:v>
                </c:pt>
                <c:pt idx="8459">
                  <c:v>2400</c:v>
                </c:pt>
                <c:pt idx="8460">
                  <c:v>2400</c:v>
                </c:pt>
                <c:pt idx="8461">
                  <c:v>2400</c:v>
                </c:pt>
                <c:pt idx="8462">
                  <c:v>2400</c:v>
                </c:pt>
                <c:pt idx="8463">
                  <c:v>2400</c:v>
                </c:pt>
                <c:pt idx="8464">
                  <c:v>2400</c:v>
                </c:pt>
                <c:pt idx="8465">
                  <c:v>2400</c:v>
                </c:pt>
                <c:pt idx="8466">
                  <c:v>2400</c:v>
                </c:pt>
                <c:pt idx="8467">
                  <c:v>2400</c:v>
                </c:pt>
                <c:pt idx="8468">
                  <c:v>2400</c:v>
                </c:pt>
                <c:pt idx="8469">
                  <c:v>2400</c:v>
                </c:pt>
                <c:pt idx="8470">
                  <c:v>2400</c:v>
                </c:pt>
                <c:pt idx="8471">
                  <c:v>2400</c:v>
                </c:pt>
                <c:pt idx="8472">
                  <c:v>2400</c:v>
                </c:pt>
                <c:pt idx="8473">
                  <c:v>2400</c:v>
                </c:pt>
                <c:pt idx="8474">
                  <c:v>2400</c:v>
                </c:pt>
                <c:pt idx="8475">
                  <c:v>2400</c:v>
                </c:pt>
                <c:pt idx="8476">
                  <c:v>2400</c:v>
                </c:pt>
                <c:pt idx="8477">
                  <c:v>2400</c:v>
                </c:pt>
                <c:pt idx="8478">
                  <c:v>2400</c:v>
                </c:pt>
                <c:pt idx="8479">
                  <c:v>2400</c:v>
                </c:pt>
                <c:pt idx="8480">
                  <c:v>2400</c:v>
                </c:pt>
                <c:pt idx="8481">
                  <c:v>2400</c:v>
                </c:pt>
                <c:pt idx="8482">
                  <c:v>2400</c:v>
                </c:pt>
                <c:pt idx="8483">
                  <c:v>2400</c:v>
                </c:pt>
                <c:pt idx="8484">
                  <c:v>2400</c:v>
                </c:pt>
                <c:pt idx="8485">
                  <c:v>2400</c:v>
                </c:pt>
                <c:pt idx="8486">
                  <c:v>2400</c:v>
                </c:pt>
                <c:pt idx="8487">
                  <c:v>2400</c:v>
                </c:pt>
                <c:pt idx="8488">
                  <c:v>2400</c:v>
                </c:pt>
                <c:pt idx="8489">
                  <c:v>2400</c:v>
                </c:pt>
                <c:pt idx="8490">
                  <c:v>2400</c:v>
                </c:pt>
                <c:pt idx="8491">
                  <c:v>2400</c:v>
                </c:pt>
                <c:pt idx="8492">
                  <c:v>2400</c:v>
                </c:pt>
                <c:pt idx="8493">
                  <c:v>2400</c:v>
                </c:pt>
                <c:pt idx="8494">
                  <c:v>2400</c:v>
                </c:pt>
                <c:pt idx="8495">
                  <c:v>2400</c:v>
                </c:pt>
                <c:pt idx="8496">
                  <c:v>2400</c:v>
                </c:pt>
                <c:pt idx="8497">
                  <c:v>2400</c:v>
                </c:pt>
                <c:pt idx="8498">
                  <c:v>2400</c:v>
                </c:pt>
                <c:pt idx="8499">
                  <c:v>2400</c:v>
                </c:pt>
                <c:pt idx="8500">
                  <c:v>2400</c:v>
                </c:pt>
                <c:pt idx="8501">
                  <c:v>2400</c:v>
                </c:pt>
                <c:pt idx="8502">
                  <c:v>2400</c:v>
                </c:pt>
                <c:pt idx="8503">
                  <c:v>2400</c:v>
                </c:pt>
                <c:pt idx="8504">
                  <c:v>2400</c:v>
                </c:pt>
                <c:pt idx="8505">
                  <c:v>2400</c:v>
                </c:pt>
                <c:pt idx="8506">
                  <c:v>2400</c:v>
                </c:pt>
                <c:pt idx="8507">
                  <c:v>2400</c:v>
                </c:pt>
                <c:pt idx="8508">
                  <c:v>2400</c:v>
                </c:pt>
                <c:pt idx="8509">
                  <c:v>2400</c:v>
                </c:pt>
                <c:pt idx="8510">
                  <c:v>2400</c:v>
                </c:pt>
                <c:pt idx="8511">
                  <c:v>2400</c:v>
                </c:pt>
                <c:pt idx="8512">
                  <c:v>2400</c:v>
                </c:pt>
                <c:pt idx="8513">
                  <c:v>2400</c:v>
                </c:pt>
                <c:pt idx="8514">
                  <c:v>2400</c:v>
                </c:pt>
                <c:pt idx="8515">
                  <c:v>2400</c:v>
                </c:pt>
                <c:pt idx="8516">
                  <c:v>2400</c:v>
                </c:pt>
                <c:pt idx="8517">
                  <c:v>2400</c:v>
                </c:pt>
                <c:pt idx="8518">
                  <c:v>2400</c:v>
                </c:pt>
                <c:pt idx="8519">
                  <c:v>2400</c:v>
                </c:pt>
                <c:pt idx="8520">
                  <c:v>2400</c:v>
                </c:pt>
                <c:pt idx="8521">
                  <c:v>2400</c:v>
                </c:pt>
                <c:pt idx="8522">
                  <c:v>2400</c:v>
                </c:pt>
                <c:pt idx="8523">
                  <c:v>2400</c:v>
                </c:pt>
                <c:pt idx="8524">
                  <c:v>2400</c:v>
                </c:pt>
                <c:pt idx="8525">
                  <c:v>2400</c:v>
                </c:pt>
                <c:pt idx="8526">
                  <c:v>2400</c:v>
                </c:pt>
                <c:pt idx="8527">
                  <c:v>2400</c:v>
                </c:pt>
                <c:pt idx="8528">
                  <c:v>2400</c:v>
                </c:pt>
                <c:pt idx="8529">
                  <c:v>2400</c:v>
                </c:pt>
                <c:pt idx="8530">
                  <c:v>2400</c:v>
                </c:pt>
                <c:pt idx="8531">
                  <c:v>2400</c:v>
                </c:pt>
                <c:pt idx="8532">
                  <c:v>2400</c:v>
                </c:pt>
                <c:pt idx="8533">
                  <c:v>2400</c:v>
                </c:pt>
                <c:pt idx="8534">
                  <c:v>2400</c:v>
                </c:pt>
                <c:pt idx="8535">
                  <c:v>2400</c:v>
                </c:pt>
                <c:pt idx="8536">
                  <c:v>2400</c:v>
                </c:pt>
                <c:pt idx="8537">
                  <c:v>2400</c:v>
                </c:pt>
                <c:pt idx="8538">
                  <c:v>2400</c:v>
                </c:pt>
                <c:pt idx="8539">
                  <c:v>2400</c:v>
                </c:pt>
                <c:pt idx="8540">
                  <c:v>2400</c:v>
                </c:pt>
                <c:pt idx="8541">
                  <c:v>2400</c:v>
                </c:pt>
                <c:pt idx="8542">
                  <c:v>2400</c:v>
                </c:pt>
                <c:pt idx="8543">
                  <c:v>2400</c:v>
                </c:pt>
                <c:pt idx="8544">
                  <c:v>2400</c:v>
                </c:pt>
                <c:pt idx="8545">
                  <c:v>2400</c:v>
                </c:pt>
                <c:pt idx="8546">
                  <c:v>2400</c:v>
                </c:pt>
                <c:pt idx="8547">
                  <c:v>2400</c:v>
                </c:pt>
                <c:pt idx="8548">
                  <c:v>2400</c:v>
                </c:pt>
                <c:pt idx="8549">
                  <c:v>2400</c:v>
                </c:pt>
                <c:pt idx="8550">
                  <c:v>2400</c:v>
                </c:pt>
                <c:pt idx="8551">
                  <c:v>2400</c:v>
                </c:pt>
                <c:pt idx="8552">
                  <c:v>2400</c:v>
                </c:pt>
                <c:pt idx="8553">
                  <c:v>2400</c:v>
                </c:pt>
                <c:pt idx="8554">
                  <c:v>2400</c:v>
                </c:pt>
                <c:pt idx="8555">
                  <c:v>2400</c:v>
                </c:pt>
                <c:pt idx="8556">
                  <c:v>2400</c:v>
                </c:pt>
                <c:pt idx="8557">
                  <c:v>2400</c:v>
                </c:pt>
                <c:pt idx="8558">
                  <c:v>2400</c:v>
                </c:pt>
                <c:pt idx="8559">
                  <c:v>2400</c:v>
                </c:pt>
                <c:pt idx="8560">
                  <c:v>2400</c:v>
                </c:pt>
                <c:pt idx="8561">
                  <c:v>2400</c:v>
                </c:pt>
                <c:pt idx="8562">
                  <c:v>2400</c:v>
                </c:pt>
                <c:pt idx="8563">
                  <c:v>2400</c:v>
                </c:pt>
                <c:pt idx="8564">
                  <c:v>2400</c:v>
                </c:pt>
                <c:pt idx="8565">
                  <c:v>2400</c:v>
                </c:pt>
                <c:pt idx="8566">
                  <c:v>2400</c:v>
                </c:pt>
                <c:pt idx="8567">
                  <c:v>2400</c:v>
                </c:pt>
                <c:pt idx="8568">
                  <c:v>2400</c:v>
                </c:pt>
                <c:pt idx="8569">
                  <c:v>2400</c:v>
                </c:pt>
                <c:pt idx="8570">
                  <c:v>2400</c:v>
                </c:pt>
                <c:pt idx="8571">
                  <c:v>2400</c:v>
                </c:pt>
                <c:pt idx="8572">
                  <c:v>2400</c:v>
                </c:pt>
                <c:pt idx="8573">
                  <c:v>2400</c:v>
                </c:pt>
                <c:pt idx="8574">
                  <c:v>2400</c:v>
                </c:pt>
                <c:pt idx="8575">
                  <c:v>2400</c:v>
                </c:pt>
                <c:pt idx="8576">
                  <c:v>2400</c:v>
                </c:pt>
                <c:pt idx="8577">
                  <c:v>2400</c:v>
                </c:pt>
                <c:pt idx="8578">
                  <c:v>2400</c:v>
                </c:pt>
                <c:pt idx="8579">
                  <c:v>2400</c:v>
                </c:pt>
                <c:pt idx="8580">
                  <c:v>2400</c:v>
                </c:pt>
                <c:pt idx="8581">
                  <c:v>2400</c:v>
                </c:pt>
                <c:pt idx="8582">
                  <c:v>2400</c:v>
                </c:pt>
                <c:pt idx="8583">
                  <c:v>2400</c:v>
                </c:pt>
                <c:pt idx="8584">
                  <c:v>2400</c:v>
                </c:pt>
                <c:pt idx="8585">
                  <c:v>2400</c:v>
                </c:pt>
                <c:pt idx="8586">
                  <c:v>2400</c:v>
                </c:pt>
                <c:pt idx="8587">
                  <c:v>2400</c:v>
                </c:pt>
                <c:pt idx="8588">
                  <c:v>2400</c:v>
                </c:pt>
                <c:pt idx="8589">
                  <c:v>2400</c:v>
                </c:pt>
                <c:pt idx="8590">
                  <c:v>2400</c:v>
                </c:pt>
                <c:pt idx="8591">
                  <c:v>2400</c:v>
                </c:pt>
                <c:pt idx="8592">
                  <c:v>2400</c:v>
                </c:pt>
                <c:pt idx="8593">
                  <c:v>2400</c:v>
                </c:pt>
                <c:pt idx="8594">
                  <c:v>2400</c:v>
                </c:pt>
                <c:pt idx="8595">
                  <c:v>2400</c:v>
                </c:pt>
                <c:pt idx="8596">
                  <c:v>2400</c:v>
                </c:pt>
                <c:pt idx="8597">
                  <c:v>2400</c:v>
                </c:pt>
                <c:pt idx="8598">
                  <c:v>2400</c:v>
                </c:pt>
                <c:pt idx="8599">
                  <c:v>2390</c:v>
                </c:pt>
                <c:pt idx="8600">
                  <c:v>2380</c:v>
                </c:pt>
                <c:pt idx="8601">
                  <c:v>2370</c:v>
                </c:pt>
                <c:pt idx="8602">
                  <c:v>2360</c:v>
                </c:pt>
                <c:pt idx="8603">
                  <c:v>2350</c:v>
                </c:pt>
                <c:pt idx="8604">
                  <c:v>2340</c:v>
                </c:pt>
                <c:pt idx="8605">
                  <c:v>2330</c:v>
                </c:pt>
                <c:pt idx="8606">
                  <c:v>2320</c:v>
                </c:pt>
                <c:pt idx="8607">
                  <c:v>2310</c:v>
                </c:pt>
                <c:pt idx="8608">
                  <c:v>2300</c:v>
                </c:pt>
                <c:pt idx="8609">
                  <c:v>2290</c:v>
                </c:pt>
                <c:pt idx="8610">
                  <c:v>2280</c:v>
                </c:pt>
                <c:pt idx="8611">
                  <c:v>2270</c:v>
                </c:pt>
                <c:pt idx="8612">
                  <c:v>2260</c:v>
                </c:pt>
                <c:pt idx="8613">
                  <c:v>2250</c:v>
                </c:pt>
                <c:pt idx="8614">
                  <c:v>2240</c:v>
                </c:pt>
                <c:pt idx="8615">
                  <c:v>2230</c:v>
                </c:pt>
                <c:pt idx="8616">
                  <c:v>2220</c:v>
                </c:pt>
                <c:pt idx="8617">
                  <c:v>2210</c:v>
                </c:pt>
                <c:pt idx="8618">
                  <c:v>2200</c:v>
                </c:pt>
                <c:pt idx="8619">
                  <c:v>2190</c:v>
                </c:pt>
                <c:pt idx="8620">
                  <c:v>2180</c:v>
                </c:pt>
                <c:pt idx="8621">
                  <c:v>2170</c:v>
                </c:pt>
                <c:pt idx="8622">
                  <c:v>2160</c:v>
                </c:pt>
                <c:pt idx="8623">
                  <c:v>2150</c:v>
                </c:pt>
                <c:pt idx="8624">
                  <c:v>2140</c:v>
                </c:pt>
                <c:pt idx="8625">
                  <c:v>2130</c:v>
                </c:pt>
                <c:pt idx="8626">
                  <c:v>2120</c:v>
                </c:pt>
                <c:pt idx="8627">
                  <c:v>2110</c:v>
                </c:pt>
                <c:pt idx="8628">
                  <c:v>2100</c:v>
                </c:pt>
                <c:pt idx="8629">
                  <c:v>2090</c:v>
                </c:pt>
                <c:pt idx="8630">
                  <c:v>2080</c:v>
                </c:pt>
                <c:pt idx="8631">
                  <c:v>2070</c:v>
                </c:pt>
                <c:pt idx="8632">
                  <c:v>2060</c:v>
                </c:pt>
                <c:pt idx="8633">
                  <c:v>2050</c:v>
                </c:pt>
                <c:pt idx="8634">
                  <c:v>2040</c:v>
                </c:pt>
                <c:pt idx="8635">
                  <c:v>2030</c:v>
                </c:pt>
                <c:pt idx="8636">
                  <c:v>2020</c:v>
                </c:pt>
                <c:pt idx="8637">
                  <c:v>2010</c:v>
                </c:pt>
                <c:pt idx="8638">
                  <c:v>2000</c:v>
                </c:pt>
                <c:pt idx="8639">
                  <c:v>1990</c:v>
                </c:pt>
                <c:pt idx="8640">
                  <c:v>1980</c:v>
                </c:pt>
                <c:pt idx="8641">
                  <c:v>1970</c:v>
                </c:pt>
                <c:pt idx="8642">
                  <c:v>1960</c:v>
                </c:pt>
                <c:pt idx="8643">
                  <c:v>1950</c:v>
                </c:pt>
                <c:pt idx="8644">
                  <c:v>1940</c:v>
                </c:pt>
                <c:pt idx="8645">
                  <c:v>1930</c:v>
                </c:pt>
                <c:pt idx="8646">
                  <c:v>1920</c:v>
                </c:pt>
                <c:pt idx="8647">
                  <c:v>1910</c:v>
                </c:pt>
                <c:pt idx="8648">
                  <c:v>1900</c:v>
                </c:pt>
                <c:pt idx="8649">
                  <c:v>1890</c:v>
                </c:pt>
                <c:pt idx="8650">
                  <c:v>1880</c:v>
                </c:pt>
                <c:pt idx="8651">
                  <c:v>1870</c:v>
                </c:pt>
                <c:pt idx="8652">
                  <c:v>1860</c:v>
                </c:pt>
                <c:pt idx="8653">
                  <c:v>1850</c:v>
                </c:pt>
                <c:pt idx="8654">
                  <c:v>1840</c:v>
                </c:pt>
                <c:pt idx="8655">
                  <c:v>1830</c:v>
                </c:pt>
                <c:pt idx="8656">
                  <c:v>1820</c:v>
                </c:pt>
                <c:pt idx="8657">
                  <c:v>1810</c:v>
                </c:pt>
                <c:pt idx="8658">
                  <c:v>1800</c:v>
                </c:pt>
                <c:pt idx="8659">
                  <c:v>1790</c:v>
                </c:pt>
                <c:pt idx="8660">
                  <c:v>1780</c:v>
                </c:pt>
                <c:pt idx="8661">
                  <c:v>1770</c:v>
                </c:pt>
                <c:pt idx="8662">
                  <c:v>1760</c:v>
                </c:pt>
                <c:pt idx="8663">
                  <c:v>1750</c:v>
                </c:pt>
                <c:pt idx="8664">
                  <c:v>1740</c:v>
                </c:pt>
                <c:pt idx="8665">
                  <c:v>1730</c:v>
                </c:pt>
                <c:pt idx="8666">
                  <c:v>1720</c:v>
                </c:pt>
                <c:pt idx="8667">
                  <c:v>1710</c:v>
                </c:pt>
                <c:pt idx="8668">
                  <c:v>1700</c:v>
                </c:pt>
                <c:pt idx="8669">
                  <c:v>1690</c:v>
                </c:pt>
                <c:pt idx="8670">
                  <c:v>1680</c:v>
                </c:pt>
                <c:pt idx="8671">
                  <c:v>1670</c:v>
                </c:pt>
                <c:pt idx="8672">
                  <c:v>1660</c:v>
                </c:pt>
                <c:pt idx="8673">
                  <c:v>1650</c:v>
                </c:pt>
                <c:pt idx="8674">
                  <c:v>1640</c:v>
                </c:pt>
                <c:pt idx="8675">
                  <c:v>1630</c:v>
                </c:pt>
                <c:pt idx="8676">
                  <c:v>1620</c:v>
                </c:pt>
                <c:pt idx="8677">
                  <c:v>1610</c:v>
                </c:pt>
                <c:pt idx="8678">
                  <c:v>1600</c:v>
                </c:pt>
                <c:pt idx="8679">
                  <c:v>1590</c:v>
                </c:pt>
                <c:pt idx="8680">
                  <c:v>1580</c:v>
                </c:pt>
                <c:pt idx="8681">
                  <c:v>1570</c:v>
                </c:pt>
                <c:pt idx="8682">
                  <c:v>1560</c:v>
                </c:pt>
                <c:pt idx="8683">
                  <c:v>1550</c:v>
                </c:pt>
                <c:pt idx="8684">
                  <c:v>1540</c:v>
                </c:pt>
                <c:pt idx="8685">
                  <c:v>1530</c:v>
                </c:pt>
                <c:pt idx="8686">
                  <c:v>1520</c:v>
                </c:pt>
                <c:pt idx="8687">
                  <c:v>1510</c:v>
                </c:pt>
                <c:pt idx="8688">
                  <c:v>1500</c:v>
                </c:pt>
                <c:pt idx="8689">
                  <c:v>1490</c:v>
                </c:pt>
                <c:pt idx="8690">
                  <c:v>1480</c:v>
                </c:pt>
                <c:pt idx="8691">
                  <c:v>1470</c:v>
                </c:pt>
                <c:pt idx="8692">
                  <c:v>1460</c:v>
                </c:pt>
                <c:pt idx="8693">
                  <c:v>1450</c:v>
                </c:pt>
                <c:pt idx="8694">
                  <c:v>1440</c:v>
                </c:pt>
                <c:pt idx="8695">
                  <c:v>1430</c:v>
                </c:pt>
                <c:pt idx="8696">
                  <c:v>1420</c:v>
                </c:pt>
                <c:pt idx="8697">
                  <c:v>1410</c:v>
                </c:pt>
                <c:pt idx="8698">
                  <c:v>1400</c:v>
                </c:pt>
                <c:pt idx="8699">
                  <c:v>1390</c:v>
                </c:pt>
                <c:pt idx="8700">
                  <c:v>1380</c:v>
                </c:pt>
                <c:pt idx="8701">
                  <c:v>1370</c:v>
                </c:pt>
                <c:pt idx="8702">
                  <c:v>1360</c:v>
                </c:pt>
                <c:pt idx="8703">
                  <c:v>1350</c:v>
                </c:pt>
                <c:pt idx="8704">
                  <c:v>1340</c:v>
                </c:pt>
                <c:pt idx="8705">
                  <c:v>1330</c:v>
                </c:pt>
                <c:pt idx="8706">
                  <c:v>1320</c:v>
                </c:pt>
                <c:pt idx="8707">
                  <c:v>1310</c:v>
                </c:pt>
                <c:pt idx="8708">
                  <c:v>1300</c:v>
                </c:pt>
                <c:pt idx="8709">
                  <c:v>1290</c:v>
                </c:pt>
                <c:pt idx="8710">
                  <c:v>1280</c:v>
                </c:pt>
                <c:pt idx="8711">
                  <c:v>1270</c:v>
                </c:pt>
                <c:pt idx="8712">
                  <c:v>1260</c:v>
                </c:pt>
                <c:pt idx="8713">
                  <c:v>1250</c:v>
                </c:pt>
                <c:pt idx="8714">
                  <c:v>1240</c:v>
                </c:pt>
                <c:pt idx="8715">
                  <c:v>1230</c:v>
                </c:pt>
                <c:pt idx="8716">
                  <c:v>1220</c:v>
                </c:pt>
                <c:pt idx="8717">
                  <c:v>1210</c:v>
                </c:pt>
                <c:pt idx="8718">
                  <c:v>1200</c:v>
                </c:pt>
                <c:pt idx="8719">
                  <c:v>1190</c:v>
                </c:pt>
                <c:pt idx="8720">
                  <c:v>1180</c:v>
                </c:pt>
                <c:pt idx="8721">
                  <c:v>1170</c:v>
                </c:pt>
                <c:pt idx="8722">
                  <c:v>1160</c:v>
                </c:pt>
                <c:pt idx="8723">
                  <c:v>1150</c:v>
                </c:pt>
                <c:pt idx="8724">
                  <c:v>1140</c:v>
                </c:pt>
                <c:pt idx="8725">
                  <c:v>1130</c:v>
                </c:pt>
                <c:pt idx="8726">
                  <c:v>1120</c:v>
                </c:pt>
                <c:pt idx="8727">
                  <c:v>1110</c:v>
                </c:pt>
                <c:pt idx="8728">
                  <c:v>1100</c:v>
                </c:pt>
                <c:pt idx="8729">
                  <c:v>1090</c:v>
                </c:pt>
                <c:pt idx="8730">
                  <c:v>1080</c:v>
                </c:pt>
                <c:pt idx="8731">
                  <c:v>1070</c:v>
                </c:pt>
                <c:pt idx="8732">
                  <c:v>1060</c:v>
                </c:pt>
                <c:pt idx="8733">
                  <c:v>1050</c:v>
                </c:pt>
                <c:pt idx="8734">
                  <c:v>1040</c:v>
                </c:pt>
                <c:pt idx="8735">
                  <c:v>1030</c:v>
                </c:pt>
                <c:pt idx="8736">
                  <c:v>1020</c:v>
                </c:pt>
                <c:pt idx="8737">
                  <c:v>1010</c:v>
                </c:pt>
                <c:pt idx="8738">
                  <c:v>1000</c:v>
                </c:pt>
                <c:pt idx="8739">
                  <c:v>990</c:v>
                </c:pt>
                <c:pt idx="8740">
                  <c:v>980</c:v>
                </c:pt>
                <c:pt idx="8741">
                  <c:v>970</c:v>
                </c:pt>
                <c:pt idx="8742">
                  <c:v>960</c:v>
                </c:pt>
                <c:pt idx="8743">
                  <c:v>950</c:v>
                </c:pt>
                <c:pt idx="8744">
                  <c:v>940</c:v>
                </c:pt>
                <c:pt idx="8745">
                  <c:v>930</c:v>
                </c:pt>
                <c:pt idx="8746">
                  <c:v>920</c:v>
                </c:pt>
                <c:pt idx="8747">
                  <c:v>910</c:v>
                </c:pt>
                <c:pt idx="8748">
                  <c:v>900</c:v>
                </c:pt>
                <c:pt idx="8749">
                  <c:v>890</c:v>
                </c:pt>
                <c:pt idx="8750">
                  <c:v>880</c:v>
                </c:pt>
                <c:pt idx="8751">
                  <c:v>870</c:v>
                </c:pt>
                <c:pt idx="8752">
                  <c:v>860</c:v>
                </c:pt>
                <c:pt idx="8753">
                  <c:v>850</c:v>
                </c:pt>
                <c:pt idx="8754">
                  <c:v>840</c:v>
                </c:pt>
                <c:pt idx="8755">
                  <c:v>830</c:v>
                </c:pt>
                <c:pt idx="8756">
                  <c:v>820</c:v>
                </c:pt>
                <c:pt idx="8757">
                  <c:v>810</c:v>
                </c:pt>
                <c:pt idx="8758">
                  <c:v>800</c:v>
                </c:pt>
                <c:pt idx="8759">
                  <c:v>790</c:v>
                </c:pt>
                <c:pt idx="8760">
                  <c:v>780</c:v>
                </c:pt>
                <c:pt idx="8761">
                  <c:v>770</c:v>
                </c:pt>
                <c:pt idx="8762">
                  <c:v>760</c:v>
                </c:pt>
                <c:pt idx="8763">
                  <c:v>750</c:v>
                </c:pt>
                <c:pt idx="8764">
                  <c:v>740</c:v>
                </c:pt>
                <c:pt idx="8765">
                  <c:v>730</c:v>
                </c:pt>
                <c:pt idx="8766">
                  <c:v>720</c:v>
                </c:pt>
                <c:pt idx="8767">
                  <c:v>710</c:v>
                </c:pt>
                <c:pt idx="8768">
                  <c:v>700</c:v>
                </c:pt>
                <c:pt idx="8769">
                  <c:v>690</c:v>
                </c:pt>
                <c:pt idx="8770">
                  <c:v>680</c:v>
                </c:pt>
                <c:pt idx="8771">
                  <c:v>670</c:v>
                </c:pt>
                <c:pt idx="8772">
                  <c:v>660</c:v>
                </c:pt>
                <c:pt idx="8773">
                  <c:v>650</c:v>
                </c:pt>
                <c:pt idx="8774">
                  <c:v>640</c:v>
                </c:pt>
                <c:pt idx="8775">
                  <c:v>630</c:v>
                </c:pt>
                <c:pt idx="8776">
                  <c:v>620</c:v>
                </c:pt>
                <c:pt idx="8777">
                  <c:v>610</c:v>
                </c:pt>
                <c:pt idx="8778">
                  <c:v>600</c:v>
                </c:pt>
                <c:pt idx="8779">
                  <c:v>590</c:v>
                </c:pt>
                <c:pt idx="8780">
                  <c:v>580</c:v>
                </c:pt>
                <c:pt idx="8781">
                  <c:v>570</c:v>
                </c:pt>
                <c:pt idx="8782">
                  <c:v>560</c:v>
                </c:pt>
                <c:pt idx="8783">
                  <c:v>550</c:v>
                </c:pt>
                <c:pt idx="8784">
                  <c:v>540</c:v>
                </c:pt>
                <c:pt idx="8785">
                  <c:v>530</c:v>
                </c:pt>
                <c:pt idx="8786">
                  <c:v>520</c:v>
                </c:pt>
                <c:pt idx="8787">
                  <c:v>510</c:v>
                </c:pt>
                <c:pt idx="8788">
                  <c:v>500</c:v>
                </c:pt>
                <c:pt idx="8789">
                  <c:v>490</c:v>
                </c:pt>
                <c:pt idx="8790">
                  <c:v>480</c:v>
                </c:pt>
                <c:pt idx="8791">
                  <c:v>470</c:v>
                </c:pt>
                <c:pt idx="8792">
                  <c:v>460</c:v>
                </c:pt>
                <c:pt idx="8793">
                  <c:v>450</c:v>
                </c:pt>
                <c:pt idx="8794">
                  <c:v>440</c:v>
                </c:pt>
                <c:pt idx="8795">
                  <c:v>430</c:v>
                </c:pt>
                <c:pt idx="8796">
                  <c:v>420</c:v>
                </c:pt>
                <c:pt idx="8797">
                  <c:v>410</c:v>
                </c:pt>
                <c:pt idx="8798">
                  <c:v>400</c:v>
                </c:pt>
                <c:pt idx="8799">
                  <c:v>390</c:v>
                </c:pt>
                <c:pt idx="8800">
                  <c:v>380</c:v>
                </c:pt>
                <c:pt idx="8801">
                  <c:v>370</c:v>
                </c:pt>
                <c:pt idx="8802">
                  <c:v>360</c:v>
                </c:pt>
                <c:pt idx="8803">
                  <c:v>350</c:v>
                </c:pt>
                <c:pt idx="8804">
                  <c:v>340</c:v>
                </c:pt>
                <c:pt idx="8805">
                  <c:v>330</c:v>
                </c:pt>
                <c:pt idx="8806">
                  <c:v>320</c:v>
                </c:pt>
                <c:pt idx="8807">
                  <c:v>310</c:v>
                </c:pt>
                <c:pt idx="8808">
                  <c:v>300</c:v>
                </c:pt>
                <c:pt idx="8809">
                  <c:v>290</c:v>
                </c:pt>
                <c:pt idx="8810">
                  <c:v>280</c:v>
                </c:pt>
                <c:pt idx="8811">
                  <c:v>270</c:v>
                </c:pt>
                <c:pt idx="8812">
                  <c:v>260</c:v>
                </c:pt>
                <c:pt idx="8813">
                  <c:v>250</c:v>
                </c:pt>
                <c:pt idx="8814">
                  <c:v>240</c:v>
                </c:pt>
                <c:pt idx="8815">
                  <c:v>230</c:v>
                </c:pt>
                <c:pt idx="8816">
                  <c:v>220</c:v>
                </c:pt>
                <c:pt idx="8817">
                  <c:v>210</c:v>
                </c:pt>
                <c:pt idx="8818">
                  <c:v>200</c:v>
                </c:pt>
                <c:pt idx="8819">
                  <c:v>190</c:v>
                </c:pt>
                <c:pt idx="8820">
                  <c:v>180</c:v>
                </c:pt>
                <c:pt idx="8821">
                  <c:v>170</c:v>
                </c:pt>
                <c:pt idx="8822">
                  <c:v>160</c:v>
                </c:pt>
                <c:pt idx="8823">
                  <c:v>150</c:v>
                </c:pt>
                <c:pt idx="8824">
                  <c:v>140</c:v>
                </c:pt>
                <c:pt idx="8825">
                  <c:v>130</c:v>
                </c:pt>
                <c:pt idx="8826">
                  <c:v>120</c:v>
                </c:pt>
                <c:pt idx="8827">
                  <c:v>110</c:v>
                </c:pt>
                <c:pt idx="8828">
                  <c:v>100</c:v>
                </c:pt>
                <c:pt idx="8829">
                  <c:v>90</c:v>
                </c:pt>
                <c:pt idx="8830">
                  <c:v>80</c:v>
                </c:pt>
                <c:pt idx="8831">
                  <c:v>70</c:v>
                </c:pt>
                <c:pt idx="8832">
                  <c:v>60</c:v>
                </c:pt>
                <c:pt idx="8833">
                  <c:v>50</c:v>
                </c:pt>
                <c:pt idx="8834">
                  <c:v>40</c:v>
                </c:pt>
                <c:pt idx="8835">
                  <c:v>30</c:v>
                </c:pt>
                <c:pt idx="8836">
                  <c:v>20</c:v>
                </c:pt>
                <c:pt idx="8837">
                  <c:v>10</c:v>
                </c:pt>
                <c:pt idx="883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1A-4C93-9B8C-30BD29A151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1415600"/>
        <c:axId val="833132856"/>
      </c:lineChart>
      <c:catAx>
        <c:axId val="731415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Elapsed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:ss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3132856"/>
        <c:crosses val="autoZero"/>
        <c:auto val="1"/>
        <c:lblAlgn val="ctr"/>
        <c:lblOffset val="100"/>
        <c:noMultiLvlLbl val="0"/>
      </c:catAx>
      <c:valAx>
        <c:axId val="833132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Vusers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1415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3F2D28-179F-4DA6-A1D2-047FE0C538E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393BA1-0E84-47A5-9A00-DFD656286292}">
      <dgm:prSet phldrT="[Text]"/>
      <dgm:spPr/>
      <dgm:t>
        <a:bodyPr/>
        <a:lstStyle/>
        <a:p>
          <a:r>
            <a:rPr lang="en-US" dirty="0"/>
            <a:t>Determine Load (number of concurrent Users to Simulate)</a:t>
          </a:r>
        </a:p>
      </dgm:t>
    </dgm:pt>
    <dgm:pt modelId="{EDDBFCB6-FC2D-424E-9EA3-89503211C747}" type="parTrans" cxnId="{0B4EBBA3-001E-4DD9-BC60-49DDA24F045D}">
      <dgm:prSet/>
      <dgm:spPr/>
      <dgm:t>
        <a:bodyPr/>
        <a:lstStyle/>
        <a:p>
          <a:endParaRPr lang="en-US"/>
        </a:p>
      </dgm:t>
    </dgm:pt>
    <dgm:pt modelId="{3035F3B3-5C2F-49E4-B24E-0100E57EBC10}" type="sibTrans" cxnId="{0B4EBBA3-001E-4DD9-BC60-49DDA24F045D}">
      <dgm:prSet/>
      <dgm:spPr/>
      <dgm:t>
        <a:bodyPr/>
        <a:lstStyle/>
        <a:p>
          <a:endParaRPr lang="en-US"/>
        </a:p>
      </dgm:t>
    </dgm:pt>
    <dgm:pt modelId="{EA6B5E62-0067-4A35-BF59-E7DAE6CD78FE}">
      <dgm:prSet phldrT="[Text]"/>
      <dgm:spPr/>
      <dgm:t>
        <a:bodyPr/>
        <a:lstStyle/>
        <a:p>
          <a:r>
            <a:rPr lang="en-US" dirty="0"/>
            <a:t>Understand the Amount of Records (that exist within this Process Area</a:t>
          </a:r>
        </a:p>
      </dgm:t>
    </dgm:pt>
    <dgm:pt modelId="{77A841C3-8A47-40F8-A74B-C50A467A2EFD}" type="parTrans" cxnId="{BC6734AD-D993-4D52-A6D9-B2C8FD203E11}">
      <dgm:prSet/>
      <dgm:spPr/>
      <dgm:t>
        <a:bodyPr/>
        <a:lstStyle/>
        <a:p>
          <a:endParaRPr lang="en-US"/>
        </a:p>
      </dgm:t>
    </dgm:pt>
    <dgm:pt modelId="{314F6107-17E5-40D2-9FDD-9CB3F4F07F60}" type="sibTrans" cxnId="{BC6734AD-D993-4D52-A6D9-B2C8FD203E11}">
      <dgm:prSet/>
      <dgm:spPr/>
      <dgm:t>
        <a:bodyPr/>
        <a:lstStyle/>
        <a:p>
          <a:endParaRPr lang="en-US"/>
        </a:p>
      </dgm:t>
    </dgm:pt>
    <dgm:pt modelId="{88B0E2F9-B0A6-4951-BE8B-70848181F376}">
      <dgm:prSet phldrT="[Text]"/>
      <dgm:spPr/>
      <dgm:t>
        <a:bodyPr/>
        <a:lstStyle/>
        <a:p>
          <a:r>
            <a:rPr lang="en-US" dirty="0"/>
            <a:t>Understand Acceptable Performance Delay (for the process area)</a:t>
          </a:r>
        </a:p>
      </dgm:t>
    </dgm:pt>
    <dgm:pt modelId="{D08C0A18-47D1-441E-8467-488E7F5154A6}" type="parTrans" cxnId="{E47A16A3-BB78-4D1A-9F39-FA01F2CD4CB5}">
      <dgm:prSet/>
      <dgm:spPr/>
      <dgm:t>
        <a:bodyPr/>
        <a:lstStyle/>
        <a:p>
          <a:endParaRPr lang="en-US"/>
        </a:p>
      </dgm:t>
    </dgm:pt>
    <dgm:pt modelId="{EFA81395-9812-487A-ADAF-B9D6E67299E7}" type="sibTrans" cxnId="{E47A16A3-BB78-4D1A-9F39-FA01F2CD4CB5}">
      <dgm:prSet/>
      <dgm:spPr/>
      <dgm:t>
        <a:bodyPr/>
        <a:lstStyle/>
        <a:p>
          <a:endParaRPr lang="en-US"/>
        </a:p>
      </dgm:t>
    </dgm:pt>
    <dgm:pt modelId="{97DE4A5C-DE0B-4952-B1B3-97031DE5A85F}">
      <dgm:prSet phldrT="[Text]"/>
      <dgm:spPr/>
      <dgm:t>
        <a:bodyPr/>
        <a:lstStyle/>
        <a:p>
          <a:r>
            <a:rPr lang="en-US" dirty="0"/>
            <a:t>Identify Process Areas (that are critical, from a performance perspective)</a:t>
          </a:r>
        </a:p>
      </dgm:t>
    </dgm:pt>
    <dgm:pt modelId="{726E1ECD-8CE7-4A69-B17E-E81D9E9194C8}" type="parTrans" cxnId="{68C7A883-BEF1-4745-BF62-410E44F3004C}">
      <dgm:prSet/>
      <dgm:spPr/>
      <dgm:t>
        <a:bodyPr/>
        <a:lstStyle/>
        <a:p>
          <a:endParaRPr lang="en-US"/>
        </a:p>
      </dgm:t>
    </dgm:pt>
    <dgm:pt modelId="{6D0581F8-4911-4E5F-B8C8-FE9808BE0743}" type="sibTrans" cxnId="{68C7A883-BEF1-4745-BF62-410E44F3004C}">
      <dgm:prSet/>
      <dgm:spPr/>
      <dgm:t>
        <a:bodyPr/>
        <a:lstStyle/>
        <a:p>
          <a:endParaRPr lang="en-US"/>
        </a:p>
      </dgm:t>
    </dgm:pt>
    <dgm:pt modelId="{4062E2F9-06E9-41D9-BBF3-266A211C5F4B}">
      <dgm:prSet phldrT="[Text]"/>
      <dgm:spPr/>
      <dgm:t>
        <a:bodyPr/>
        <a:lstStyle/>
        <a:p>
          <a:r>
            <a:rPr lang="en-US" dirty="0"/>
            <a:t>Understand Peak Usage Time of Day (peak usage of the process area)</a:t>
          </a:r>
        </a:p>
      </dgm:t>
    </dgm:pt>
    <dgm:pt modelId="{3FD05ED1-6B4D-4514-ABB9-C48E8997C00D}" type="parTrans" cxnId="{B6A0AC75-F2B6-4615-933A-B378468CB830}">
      <dgm:prSet/>
      <dgm:spPr/>
      <dgm:t>
        <a:bodyPr/>
        <a:lstStyle/>
        <a:p>
          <a:endParaRPr lang="en-US"/>
        </a:p>
      </dgm:t>
    </dgm:pt>
    <dgm:pt modelId="{040E9330-A450-4AF5-9DA4-77071D6615C5}" type="sibTrans" cxnId="{B6A0AC75-F2B6-4615-933A-B378468CB830}">
      <dgm:prSet/>
      <dgm:spPr/>
      <dgm:t>
        <a:bodyPr/>
        <a:lstStyle/>
        <a:p>
          <a:endParaRPr lang="en-US"/>
        </a:p>
      </dgm:t>
    </dgm:pt>
    <dgm:pt modelId="{9A3FC441-BE18-4FF9-8592-19779B7E219A}" type="pres">
      <dgm:prSet presAssocID="{F23F2D28-179F-4DA6-A1D2-047FE0C538EC}" presName="cycle" presStyleCnt="0">
        <dgm:presLayoutVars>
          <dgm:dir/>
          <dgm:resizeHandles val="exact"/>
        </dgm:presLayoutVars>
      </dgm:prSet>
      <dgm:spPr/>
    </dgm:pt>
    <dgm:pt modelId="{341FCA66-DC3F-4589-901B-A0A1BC6798E4}" type="pres">
      <dgm:prSet presAssocID="{7D393BA1-0E84-47A5-9A00-DFD656286292}" presName="dummy" presStyleCnt="0"/>
      <dgm:spPr/>
    </dgm:pt>
    <dgm:pt modelId="{F133EDC7-A029-41D9-ABEE-0B50A91DEDB6}" type="pres">
      <dgm:prSet presAssocID="{7D393BA1-0E84-47A5-9A00-DFD656286292}" presName="node" presStyleLbl="revTx" presStyleIdx="0" presStyleCnt="5">
        <dgm:presLayoutVars>
          <dgm:bulletEnabled val="1"/>
        </dgm:presLayoutVars>
      </dgm:prSet>
      <dgm:spPr/>
    </dgm:pt>
    <dgm:pt modelId="{7F999217-00D5-4BB5-9B24-6A56B5722497}" type="pres">
      <dgm:prSet presAssocID="{3035F3B3-5C2F-49E4-B24E-0100E57EBC10}" presName="sibTrans" presStyleLbl="node1" presStyleIdx="0" presStyleCnt="5"/>
      <dgm:spPr/>
    </dgm:pt>
    <dgm:pt modelId="{48B6E40D-7301-4E71-9290-AAF46AB70A22}" type="pres">
      <dgm:prSet presAssocID="{EA6B5E62-0067-4A35-BF59-E7DAE6CD78FE}" presName="dummy" presStyleCnt="0"/>
      <dgm:spPr/>
    </dgm:pt>
    <dgm:pt modelId="{12711D6A-20E7-4445-8F47-C1DCCC02035D}" type="pres">
      <dgm:prSet presAssocID="{EA6B5E62-0067-4A35-BF59-E7DAE6CD78FE}" presName="node" presStyleLbl="revTx" presStyleIdx="1" presStyleCnt="5">
        <dgm:presLayoutVars>
          <dgm:bulletEnabled val="1"/>
        </dgm:presLayoutVars>
      </dgm:prSet>
      <dgm:spPr/>
    </dgm:pt>
    <dgm:pt modelId="{8914D712-53EA-4E74-8DB1-FF2CAED69225}" type="pres">
      <dgm:prSet presAssocID="{314F6107-17E5-40D2-9FDD-9CB3F4F07F60}" presName="sibTrans" presStyleLbl="node1" presStyleIdx="1" presStyleCnt="5"/>
      <dgm:spPr/>
    </dgm:pt>
    <dgm:pt modelId="{F5109C90-F598-428D-89C5-847EBC08E81F}" type="pres">
      <dgm:prSet presAssocID="{88B0E2F9-B0A6-4951-BE8B-70848181F376}" presName="dummy" presStyleCnt="0"/>
      <dgm:spPr/>
    </dgm:pt>
    <dgm:pt modelId="{F26D390B-0824-428F-B503-A0F8B9E65D16}" type="pres">
      <dgm:prSet presAssocID="{88B0E2F9-B0A6-4951-BE8B-70848181F376}" presName="node" presStyleLbl="revTx" presStyleIdx="2" presStyleCnt="5">
        <dgm:presLayoutVars>
          <dgm:bulletEnabled val="1"/>
        </dgm:presLayoutVars>
      </dgm:prSet>
      <dgm:spPr/>
    </dgm:pt>
    <dgm:pt modelId="{C357B5DD-6416-441E-92C2-4F9055BC9CDB}" type="pres">
      <dgm:prSet presAssocID="{EFA81395-9812-487A-ADAF-B9D6E67299E7}" presName="sibTrans" presStyleLbl="node1" presStyleIdx="2" presStyleCnt="5"/>
      <dgm:spPr/>
    </dgm:pt>
    <dgm:pt modelId="{AE67F160-9533-438D-B727-F52189475BB7}" type="pres">
      <dgm:prSet presAssocID="{97DE4A5C-DE0B-4952-B1B3-97031DE5A85F}" presName="dummy" presStyleCnt="0"/>
      <dgm:spPr/>
    </dgm:pt>
    <dgm:pt modelId="{7ED68CA9-D539-416F-AE0B-CC24FE90BFC7}" type="pres">
      <dgm:prSet presAssocID="{97DE4A5C-DE0B-4952-B1B3-97031DE5A85F}" presName="node" presStyleLbl="revTx" presStyleIdx="3" presStyleCnt="5">
        <dgm:presLayoutVars>
          <dgm:bulletEnabled val="1"/>
        </dgm:presLayoutVars>
      </dgm:prSet>
      <dgm:spPr/>
    </dgm:pt>
    <dgm:pt modelId="{242C3F7E-B587-41A3-9C69-85ABC008F4EC}" type="pres">
      <dgm:prSet presAssocID="{6D0581F8-4911-4E5F-B8C8-FE9808BE0743}" presName="sibTrans" presStyleLbl="node1" presStyleIdx="3" presStyleCnt="5"/>
      <dgm:spPr/>
    </dgm:pt>
    <dgm:pt modelId="{81788F72-FFBC-4619-8BCE-EFB64719BD57}" type="pres">
      <dgm:prSet presAssocID="{4062E2F9-06E9-41D9-BBF3-266A211C5F4B}" presName="dummy" presStyleCnt="0"/>
      <dgm:spPr/>
    </dgm:pt>
    <dgm:pt modelId="{C2A609ED-9964-4F5C-BBE3-BD98F88FB36F}" type="pres">
      <dgm:prSet presAssocID="{4062E2F9-06E9-41D9-BBF3-266A211C5F4B}" presName="node" presStyleLbl="revTx" presStyleIdx="4" presStyleCnt="5">
        <dgm:presLayoutVars>
          <dgm:bulletEnabled val="1"/>
        </dgm:presLayoutVars>
      </dgm:prSet>
      <dgm:spPr/>
    </dgm:pt>
    <dgm:pt modelId="{DC931956-A698-42E8-8478-2120B909A435}" type="pres">
      <dgm:prSet presAssocID="{040E9330-A450-4AF5-9DA4-77071D6615C5}" presName="sibTrans" presStyleLbl="node1" presStyleIdx="4" presStyleCnt="5"/>
      <dgm:spPr/>
    </dgm:pt>
  </dgm:ptLst>
  <dgm:cxnLst>
    <dgm:cxn modelId="{9454CC07-55AC-4351-9710-B5F48FC84E9D}" type="presOf" srcId="{EA6B5E62-0067-4A35-BF59-E7DAE6CD78FE}" destId="{12711D6A-20E7-4445-8F47-C1DCCC02035D}" srcOrd="0" destOrd="0" presId="urn:microsoft.com/office/officeart/2005/8/layout/cycle1"/>
    <dgm:cxn modelId="{DFE22B66-295D-41F6-B036-C9F733A91EEA}" type="presOf" srcId="{97DE4A5C-DE0B-4952-B1B3-97031DE5A85F}" destId="{7ED68CA9-D539-416F-AE0B-CC24FE90BFC7}" srcOrd="0" destOrd="0" presId="urn:microsoft.com/office/officeart/2005/8/layout/cycle1"/>
    <dgm:cxn modelId="{2E020051-1540-4170-8EDA-FBA3FCF59A53}" type="presOf" srcId="{88B0E2F9-B0A6-4951-BE8B-70848181F376}" destId="{F26D390B-0824-428F-B503-A0F8B9E65D16}" srcOrd="0" destOrd="0" presId="urn:microsoft.com/office/officeart/2005/8/layout/cycle1"/>
    <dgm:cxn modelId="{4AE98E71-04B6-461B-A66C-789C0991C3E3}" type="presOf" srcId="{4062E2F9-06E9-41D9-BBF3-266A211C5F4B}" destId="{C2A609ED-9964-4F5C-BBE3-BD98F88FB36F}" srcOrd="0" destOrd="0" presId="urn:microsoft.com/office/officeart/2005/8/layout/cycle1"/>
    <dgm:cxn modelId="{B6A0AC75-F2B6-4615-933A-B378468CB830}" srcId="{F23F2D28-179F-4DA6-A1D2-047FE0C538EC}" destId="{4062E2F9-06E9-41D9-BBF3-266A211C5F4B}" srcOrd="4" destOrd="0" parTransId="{3FD05ED1-6B4D-4514-ABB9-C48E8997C00D}" sibTransId="{040E9330-A450-4AF5-9DA4-77071D6615C5}"/>
    <dgm:cxn modelId="{99890877-ABCE-456B-B96F-F4684BC465EA}" type="presOf" srcId="{F23F2D28-179F-4DA6-A1D2-047FE0C538EC}" destId="{9A3FC441-BE18-4FF9-8592-19779B7E219A}" srcOrd="0" destOrd="0" presId="urn:microsoft.com/office/officeart/2005/8/layout/cycle1"/>
    <dgm:cxn modelId="{68C7A883-BEF1-4745-BF62-410E44F3004C}" srcId="{F23F2D28-179F-4DA6-A1D2-047FE0C538EC}" destId="{97DE4A5C-DE0B-4952-B1B3-97031DE5A85F}" srcOrd="3" destOrd="0" parTransId="{726E1ECD-8CE7-4A69-B17E-E81D9E9194C8}" sibTransId="{6D0581F8-4911-4E5F-B8C8-FE9808BE0743}"/>
    <dgm:cxn modelId="{76CF538A-BACD-4D5B-976E-8E4E201FCD7B}" type="presOf" srcId="{314F6107-17E5-40D2-9FDD-9CB3F4F07F60}" destId="{8914D712-53EA-4E74-8DB1-FF2CAED69225}" srcOrd="0" destOrd="0" presId="urn:microsoft.com/office/officeart/2005/8/layout/cycle1"/>
    <dgm:cxn modelId="{CCA39990-F320-421F-A3E8-7C6A0AE09D81}" type="presOf" srcId="{6D0581F8-4911-4E5F-B8C8-FE9808BE0743}" destId="{242C3F7E-B587-41A3-9C69-85ABC008F4EC}" srcOrd="0" destOrd="0" presId="urn:microsoft.com/office/officeart/2005/8/layout/cycle1"/>
    <dgm:cxn modelId="{B1F8769B-704C-4ED9-AFF5-FBC3FCFD4985}" type="presOf" srcId="{040E9330-A450-4AF5-9DA4-77071D6615C5}" destId="{DC931956-A698-42E8-8478-2120B909A435}" srcOrd="0" destOrd="0" presId="urn:microsoft.com/office/officeart/2005/8/layout/cycle1"/>
    <dgm:cxn modelId="{E47A16A3-BB78-4D1A-9F39-FA01F2CD4CB5}" srcId="{F23F2D28-179F-4DA6-A1D2-047FE0C538EC}" destId="{88B0E2F9-B0A6-4951-BE8B-70848181F376}" srcOrd="2" destOrd="0" parTransId="{D08C0A18-47D1-441E-8467-488E7F5154A6}" sibTransId="{EFA81395-9812-487A-ADAF-B9D6E67299E7}"/>
    <dgm:cxn modelId="{0B4EBBA3-001E-4DD9-BC60-49DDA24F045D}" srcId="{F23F2D28-179F-4DA6-A1D2-047FE0C538EC}" destId="{7D393BA1-0E84-47A5-9A00-DFD656286292}" srcOrd="0" destOrd="0" parTransId="{EDDBFCB6-FC2D-424E-9EA3-89503211C747}" sibTransId="{3035F3B3-5C2F-49E4-B24E-0100E57EBC10}"/>
    <dgm:cxn modelId="{BC6734AD-D993-4D52-A6D9-B2C8FD203E11}" srcId="{F23F2D28-179F-4DA6-A1D2-047FE0C538EC}" destId="{EA6B5E62-0067-4A35-BF59-E7DAE6CD78FE}" srcOrd="1" destOrd="0" parTransId="{77A841C3-8A47-40F8-A74B-C50A467A2EFD}" sibTransId="{314F6107-17E5-40D2-9FDD-9CB3F4F07F60}"/>
    <dgm:cxn modelId="{4CBBF9C7-9F0C-4CDB-A04A-CAB8D494C807}" type="presOf" srcId="{7D393BA1-0E84-47A5-9A00-DFD656286292}" destId="{F133EDC7-A029-41D9-ABEE-0B50A91DEDB6}" srcOrd="0" destOrd="0" presId="urn:microsoft.com/office/officeart/2005/8/layout/cycle1"/>
    <dgm:cxn modelId="{4BBEE5E2-0C60-4217-8302-FE683561825C}" type="presOf" srcId="{EFA81395-9812-487A-ADAF-B9D6E67299E7}" destId="{C357B5DD-6416-441E-92C2-4F9055BC9CDB}" srcOrd="0" destOrd="0" presId="urn:microsoft.com/office/officeart/2005/8/layout/cycle1"/>
    <dgm:cxn modelId="{7B5CB2E7-07C8-4D09-8567-AFDFC6FC72FC}" type="presOf" srcId="{3035F3B3-5C2F-49E4-B24E-0100E57EBC10}" destId="{7F999217-00D5-4BB5-9B24-6A56B5722497}" srcOrd="0" destOrd="0" presId="urn:microsoft.com/office/officeart/2005/8/layout/cycle1"/>
    <dgm:cxn modelId="{73F55654-CA9C-4D09-B907-C72BC58B93CB}" type="presParOf" srcId="{9A3FC441-BE18-4FF9-8592-19779B7E219A}" destId="{341FCA66-DC3F-4589-901B-A0A1BC6798E4}" srcOrd="0" destOrd="0" presId="urn:microsoft.com/office/officeart/2005/8/layout/cycle1"/>
    <dgm:cxn modelId="{1412EE53-9831-4DEB-86C9-3AE7CC380A38}" type="presParOf" srcId="{9A3FC441-BE18-4FF9-8592-19779B7E219A}" destId="{F133EDC7-A029-41D9-ABEE-0B50A91DEDB6}" srcOrd="1" destOrd="0" presId="urn:microsoft.com/office/officeart/2005/8/layout/cycle1"/>
    <dgm:cxn modelId="{1906827D-562A-4677-9A7A-FFEA77A668DA}" type="presParOf" srcId="{9A3FC441-BE18-4FF9-8592-19779B7E219A}" destId="{7F999217-00D5-4BB5-9B24-6A56B5722497}" srcOrd="2" destOrd="0" presId="urn:microsoft.com/office/officeart/2005/8/layout/cycle1"/>
    <dgm:cxn modelId="{4027E376-49B2-4B8B-80CD-F639D3E4453B}" type="presParOf" srcId="{9A3FC441-BE18-4FF9-8592-19779B7E219A}" destId="{48B6E40D-7301-4E71-9290-AAF46AB70A22}" srcOrd="3" destOrd="0" presId="urn:microsoft.com/office/officeart/2005/8/layout/cycle1"/>
    <dgm:cxn modelId="{DF1BEE67-4361-4861-9F3F-70D730A13016}" type="presParOf" srcId="{9A3FC441-BE18-4FF9-8592-19779B7E219A}" destId="{12711D6A-20E7-4445-8F47-C1DCCC02035D}" srcOrd="4" destOrd="0" presId="urn:microsoft.com/office/officeart/2005/8/layout/cycle1"/>
    <dgm:cxn modelId="{5F2AEB83-AE8B-41FA-AF2D-2FEB4868A211}" type="presParOf" srcId="{9A3FC441-BE18-4FF9-8592-19779B7E219A}" destId="{8914D712-53EA-4E74-8DB1-FF2CAED69225}" srcOrd="5" destOrd="0" presId="urn:microsoft.com/office/officeart/2005/8/layout/cycle1"/>
    <dgm:cxn modelId="{21C956F8-A6A3-4FC2-9FEA-DD5E2C4EBAE0}" type="presParOf" srcId="{9A3FC441-BE18-4FF9-8592-19779B7E219A}" destId="{F5109C90-F598-428D-89C5-847EBC08E81F}" srcOrd="6" destOrd="0" presId="urn:microsoft.com/office/officeart/2005/8/layout/cycle1"/>
    <dgm:cxn modelId="{E5EC894E-504D-41E0-809F-93DB39D13C15}" type="presParOf" srcId="{9A3FC441-BE18-4FF9-8592-19779B7E219A}" destId="{F26D390B-0824-428F-B503-A0F8B9E65D16}" srcOrd="7" destOrd="0" presId="urn:microsoft.com/office/officeart/2005/8/layout/cycle1"/>
    <dgm:cxn modelId="{326A52B6-F057-4F5A-96CA-CECE6E27F526}" type="presParOf" srcId="{9A3FC441-BE18-4FF9-8592-19779B7E219A}" destId="{C357B5DD-6416-441E-92C2-4F9055BC9CDB}" srcOrd="8" destOrd="0" presId="urn:microsoft.com/office/officeart/2005/8/layout/cycle1"/>
    <dgm:cxn modelId="{DD14EAA8-7468-42EC-A380-0C0F2AE5C29A}" type="presParOf" srcId="{9A3FC441-BE18-4FF9-8592-19779B7E219A}" destId="{AE67F160-9533-438D-B727-F52189475BB7}" srcOrd="9" destOrd="0" presId="urn:microsoft.com/office/officeart/2005/8/layout/cycle1"/>
    <dgm:cxn modelId="{D1150315-A90D-4191-8C47-AF9D898C47C3}" type="presParOf" srcId="{9A3FC441-BE18-4FF9-8592-19779B7E219A}" destId="{7ED68CA9-D539-416F-AE0B-CC24FE90BFC7}" srcOrd="10" destOrd="0" presId="urn:microsoft.com/office/officeart/2005/8/layout/cycle1"/>
    <dgm:cxn modelId="{4586D45D-EEBF-4EDB-92DA-76B682C810FE}" type="presParOf" srcId="{9A3FC441-BE18-4FF9-8592-19779B7E219A}" destId="{242C3F7E-B587-41A3-9C69-85ABC008F4EC}" srcOrd="11" destOrd="0" presId="urn:microsoft.com/office/officeart/2005/8/layout/cycle1"/>
    <dgm:cxn modelId="{763D8EE7-62FC-4F38-AA0C-2346FB9665C7}" type="presParOf" srcId="{9A3FC441-BE18-4FF9-8592-19779B7E219A}" destId="{81788F72-FFBC-4619-8BCE-EFB64719BD57}" srcOrd="12" destOrd="0" presId="urn:microsoft.com/office/officeart/2005/8/layout/cycle1"/>
    <dgm:cxn modelId="{9350F5D7-2DB9-4487-AA94-61479CAC0DAC}" type="presParOf" srcId="{9A3FC441-BE18-4FF9-8592-19779B7E219A}" destId="{C2A609ED-9964-4F5C-BBE3-BD98F88FB36F}" srcOrd="13" destOrd="0" presId="urn:microsoft.com/office/officeart/2005/8/layout/cycle1"/>
    <dgm:cxn modelId="{F5E625CF-5F9A-4B12-B1AC-895505397BC9}" type="presParOf" srcId="{9A3FC441-BE18-4FF9-8592-19779B7E219A}" destId="{DC931956-A698-42E8-8478-2120B909A43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3F2D28-179F-4DA6-A1D2-047FE0C538E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393BA1-0E84-47A5-9A00-DFD656286292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Enter the number of Concurrent Users</a:t>
          </a:r>
        </a:p>
      </dgm:t>
    </dgm:pt>
    <dgm:pt modelId="{EDDBFCB6-FC2D-424E-9EA3-89503211C747}" type="parTrans" cxnId="{0B4EBBA3-001E-4DD9-BC60-49DDA24F045D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3035F3B3-5C2F-49E4-B24E-0100E57EBC10}" type="sibTrans" cxnId="{0B4EBBA3-001E-4DD9-BC60-49DDA24F045D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EA6B5E62-0067-4A35-BF59-E7DAE6CD78FE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Capture Performance Baseline</a:t>
          </a:r>
        </a:p>
      </dgm:t>
    </dgm:pt>
    <dgm:pt modelId="{77A841C3-8A47-40F8-A74B-C50A467A2EFD}" type="parTrans" cxnId="{BC6734AD-D993-4D52-A6D9-B2C8FD203E11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314F6107-17E5-40D2-9FDD-9CB3F4F07F60}" type="sibTrans" cxnId="{BC6734AD-D993-4D52-A6D9-B2C8FD203E11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88B0E2F9-B0A6-4951-BE8B-70848181F376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Report Results</a:t>
          </a:r>
        </a:p>
      </dgm:t>
    </dgm:pt>
    <dgm:pt modelId="{D08C0A18-47D1-441E-8467-488E7F5154A6}" type="parTrans" cxnId="{E47A16A3-BB78-4D1A-9F39-FA01F2CD4CB5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EFA81395-9812-487A-ADAF-B9D6E67299E7}" type="sibTrans" cxnId="{E47A16A3-BB78-4D1A-9F39-FA01F2CD4CB5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7DE4A5C-DE0B-4952-B1B3-97031DE5A85F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Create or Update Scripts to Run, based on What We will Measure</a:t>
          </a:r>
        </a:p>
      </dgm:t>
    </dgm:pt>
    <dgm:pt modelId="{726E1ECD-8CE7-4A69-B17E-E81D9E9194C8}" type="parTrans" cxnId="{68C7A883-BEF1-4745-BF62-410E44F3004C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6D0581F8-4911-4E5F-B8C8-FE9808BE0743}" type="sibTrans" cxnId="{68C7A883-BEF1-4745-BF62-410E44F3004C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4062E2F9-06E9-41D9-BBF3-266A211C5F4B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Define Time of Day Scripts should be run</a:t>
          </a:r>
        </a:p>
      </dgm:t>
    </dgm:pt>
    <dgm:pt modelId="{3FD05ED1-6B4D-4514-ABB9-C48E8997C00D}" type="parTrans" cxnId="{B6A0AC75-F2B6-4615-933A-B378468CB830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040E9330-A450-4AF5-9DA4-77071D6615C5}" type="sibTrans" cxnId="{B6A0AC75-F2B6-4615-933A-B378468CB830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A3FC441-BE18-4FF9-8592-19779B7E219A}" type="pres">
      <dgm:prSet presAssocID="{F23F2D28-179F-4DA6-A1D2-047FE0C538EC}" presName="cycle" presStyleCnt="0">
        <dgm:presLayoutVars>
          <dgm:dir/>
          <dgm:resizeHandles val="exact"/>
        </dgm:presLayoutVars>
      </dgm:prSet>
      <dgm:spPr/>
    </dgm:pt>
    <dgm:pt modelId="{341FCA66-DC3F-4589-901B-A0A1BC6798E4}" type="pres">
      <dgm:prSet presAssocID="{7D393BA1-0E84-47A5-9A00-DFD656286292}" presName="dummy" presStyleCnt="0"/>
      <dgm:spPr/>
    </dgm:pt>
    <dgm:pt modelId="{F133EDC7-A029-41D9-ABEE-0B50A91DEDB6}" type="pres">
      <dgm:prSet presAssocID="{7D393BA1-0E84-47A5-9A00-DFD656286292}" presName="node" presStyleLbl="revTx" presStyleIdx="0" presStyleCnt="5">
        <dgm:presLayoutVars>
          <dgm:bulletEnabled val="1"/>
        </dgm:presLayoutVars>
      </dgm:prSet>
      <dgm:spPr/>
    </dgm:pt>
    <dgm:pt modelId="{7F999217-00D5-4BB5-9B24-6A56B5722497}" type="pres">
      <dgm:prSet presAssocID="{3035F3B3-5C2F-49E4-B24E-0100E57EBC10}" presName="sibTrans" presStyleLbl="node1" presStyleIdx="0" presStyleCnt="5"/>
      <dgm:spPr/>
    </dgm:pt>
    <dgm:pt modelId="{48B6E40D-7301-4E71-9290-AAF46AB70A22}" type="pres">
      <dgm:prSet presAssocID="{EA6B5E62-0067-4A35-BF59-E7DAE6CD78FE}" presName="dummy" presStyleCnt="0"/>
      <dgm:spPr/>
    </dgm:pt>
    <dgm:pt modelId="{12711D6A-20E7-4445-8F47-C1DCCC02035D}" type="pres">
      <dgm:prSet presAssocID="{EA6B5E62-0067-4A35-BF59-E7DAE6CD78FE}" presName="node" presStyleLbl="revTx" presStyleIdx="1" presStyleCnt="5">
        <dgm:presLayoutVars>
          <dgm:bulletEnabled val="1"/>
        </dgm:presLayoutVars>
      </dgm:prSet>
      <dgm:spPr/>
    </dgm:pt>
    <dgm:pt modelId="{8914D712-53EA-4E74-8DB1-FF2CAED69225}" type="pres">
      <dgm:prSet presAssocID="{314F6107-17E5-40D2-9FDD-9CB3F4F07F60}" presName="sibTrans" presStyleLbl="node1" presStyleIdx="1" presStyleCnt="5"/>
      <dgm:spPr/>
    </dgm:pt>
    <dgm:pt modelId="{F5109C90-F598-428D-89C5-847EBC08E81F}" type="pres">
      <dgm:prSet presAssocID="{88B0E2F9-B0A6-4951-BE8B-70848181F376}" presName="dummy" presStyleCnt="0"/>
      <dgm:spPr/>
    </dgm:pt>
    <dgm:pt modelId="{F26D390B-0824-428F-B503-A0F8B9E65D16}" type="pres">
      <dgm:prSet presAssocID="{88B0E2F9-B0A6-4951-BE8B-70848181F376}" presName="node" presStyleLbl="revTx" presStyleIdx="2" presStyleCnt="5">
        <dgm:presLayoutVars>
          <dgm:bulletEnabled val="1"/>
        </dgm:presLayoutVars>
      </dgm:prSet>
      <dgm:spPr/>
    </dgm:pt>
    <dgm:pt modelId="{C357B5DD-6416-441E-92C2-4F9055BC9CDB}" type="pres">
      <dgm:prSet presAssocID="{EFA81395-9812-487A-ADAF-B9D6E67299E7}" presName="sibTrans" presStyleLbl="node1" presStyleIdx="2" presStyleCnt="5"/>
      <dgm:spPr/>
    </dgm:pt>
    <dgm:pt modelId="{AE67F160-9533-438D-B727-F52189475BB7}" type="pres">
      <dgm:prSet presAssocID="{97DE4A5C-DE0B-4952-B1B3-97031DE5A85F}" presName="dummy" presStyleCnt="0"/>
      <dgm:spPr/>
    </dgm:pt>
    <dgm:pt modelId="{7ED68CA9-D539-416F-AE0B-CC24FE90BFC7}" type="pres">
      <dgm:prSet presAssocID="{97DE4A5C-DE0B-4952-B1B3-97031DE5A85F}" presName="node" presStyleLbl="revTx" presStyleIdx="3" presStyleCnt="5">
        <dgm:presLayoutVars>
          <dgm:bulletEnabled val="1"/>
        </dgm:presLayoutVars>
      </dgm:prSet>
      <dgm:spPr/>
    </dgm:pt>
    <dgm:pt modelId="{242C3F7E-B587-41A3-9C69-85ABC008F4EC}" type="pres">
      <dgm:prSet presAssocID="{6D0581F8-4911-4E5F-B8C8-FE9808BE0743}" presName="sibTrans" presStyleLbl="node1" presStyleIdx="3" presStyleCnt="5"/>
      <dgm:spPr/>
    </dgm:pt>
    <dgm:pt modelId="{81788F72-FFBC-4619-8BCE-EFB64719BD57}" type="pres">
      <dgm:prSet presAssocID="{4062E2F9-06E9-41D9-BBF3-266A211C5F4B}" presName="dummy" presStyleCnt="0"/>
      <dgm:spPr/>
    </dgm:pt>
    <dgm:pt modelId="{C2A609ED-9964-4F5C-BBE3-BD98F88FB36F}" type="pres">
      <dgm:prSet presAssocID="{4062E2F9-06E9-41D9-BBF3-266A211C5F4B}" presName="node" presStyleLbl="revTx" presStyleIdx="4" presStyleCnt="5">
        <dgm:presLayoutVars>
          <dgm:bulletEnabled val="1"/>
        </dgm:presLayoutVars>
      </dgm:prSet>
      <dgm:spPr/>
    </dgm:pt>
    <dgm:pt modelId="{DC931956-A698-42E8-8478-2120B909A435}" type="pres">
      <dgm:prSet presAssocID="{040E9330-A450-4AF5-9DA4-77071D6615C5}" presName="sibTrans" presStyleLbl="node1" presStyleIdx="4" presStyleCnt="5"/>
      <dgm:spPr/>
    </dgm:pt>
  </dgm:ptLst>
  <dgm:cxnLst>
    <dgm:cxn modelId="{9454CC07-55AC-4351-9710-B5F48FC84E9D}" type="presOf" srcId="{EA6B5E62-0067-4A35-BF59-E7DAE6CD78FE}" destId="{12711D6A-20E7-4445-8F47-C1DCCC02035D}" srcOrd="0" destOrd="0" presId="urn:microsoft.com/office/officeart/2005/8/layout/cycle1"/>
    <dgm:cxn modelId="{DFE22B66-295D-41F6-B036-C9F733A91EEA}" type="presOf" srcId="{97DE4A5C-DE0B-4952-B1B3-97031DE5A85F}" destId="{7ED68CA9-D539-416F-AE0B-CC24FE90BFC7}" srcOrd="0" destOrd="0" presId="urn:microsoft.com/office/officeart/2005/8/layout/cycle1"/>
    <dgm:cxn modelId="{2E020051-1540-4170-8EDA-FBA3FCF59A53}" type="presOf" srcId="{88B0E2F9-B0A6-4951-BE8B-70848181F376}" destId="{F26D390B-0824-428F-B503-A0F8B9E65D16}" srcOrd="0" destOrd="0" presId="urn:microsoft.com/office/officeart/2005/8/layout/cycle1"/>
    <dgm:cxn modelId="{4AE98E71-04B6-461B-A66C-789C0991C3E3}" type="presOf" srcId="{4062E2F9-06E9-41D9-BBF3-266A211C5F4B}" destId="{C2A609ED-9964-4F5C-BBE3-BD98F88FB36F}" srcOrd="0" destOrd="0" presId="urn:microsoft.com/office/officeart/2005/8/layout/cycle1"/>
    <dgm:cxn modelId="{B6A0AC75-F2B6-4615-933A-B378468CB830}" srcId="{F23F2D28-179F-4DA6-A1D2-047FE0C538EC}" destId="{4062E2F9-06E9-41D9-BBF3-266A211C5F4B}" srcOrd="4" destOrd="0" parTransId="{3FD05ED1-6B4D-4514-ABB9-C48E8997C00D}" sibTransId="{040E9330-A450-4AF5-9DA4-77071D6615C5}"/>
    <dgm:cxn modelId="{99890877-ABCE-456B-B96F-F4684BC465EA}" type="presOf" srcId="{F23F2D28-179F-4DA6-A1D2-047FE0C538EC}" destId="{9A3FC441-BE18-4FF9-8592-19779B7E219A}" srcOrd="0" destOrd="0" presId="urn:microsoft.com/office/officeart/2005/8/layout/cycle1"/>
    <dgm:cxn modelId="{68C7A883-BEF1-4745-BF62-410E44F3004C}" srcId="{F23F2D28-179F-4DA6-A1D2-047FE0C538EC}" destId="{97DE4A5C-DE0B-4952-B1B3-97031DE5A85F}" srcOrd="3" destOrd="0" parTransId="{726E1ECD-8CE7-4A69-B17E-E81D9E9194C8}" sibTransId="{6D0581F8-4911-4E5F-B8C8-FE9808BE0743}"/>
    <dgm:cxn modelId="{76CF538A-BACD-4D5B-976E-8E4E201FCD7B}" type="presOf" srcId="{314F6107-17E5-40D2-9FDD-9CB3F4F07F60}" destId="{8914D712-53EA-4E74-8DB1-FF2CAED69225}" srcOrd="0" destOrd="0" presId="urn:microsoft.com/office/officeart/2005/8/layout/cycle1"/>
    <dgm:cxn modelId="{CCA39990-F320-421F-A3E8-7C6A0AE09D81}" type="presOf" srcId="{6D0581F8-4911-4E5F-B8C8-FE9808BE0743}" destId="{242C3F7E-B587-41A3-9C69-85ABC008F4EC}" srcOrd="0" destOrd="0" presId="urn:microsoft.com/office/officeart/2005/8/layout/cycle1"/>
    <dgm:cxn modelId="{B1F8769B-704C-4ED9-AFF5-FBC3FCFD4985}" type="presOf" srcId="{040E9330-A450-4AF5-9DA4-77071D6615C5}" destId="{DC931956-A698-42E8-8478-2120B909A435}" srcOrd="0" destOrd="0" presId="urn:microsoft.com/office/officeart/2005/8/layout/cycle1"/>
    <dgm:cxn modelId="{E47A16A3-BB78-4D1A-9F39-FA01F2CD4CB5}" srcId="{F23F2D28-179F-4DA6-A1D2-047FE0C538EC}" destId="{88B0E2F9-B0A6-4951-BE8B-70848181F376}" srcOrd="2" destOrd="0" parTransId="{D08C0A18-47D1-441E-8467-488E7F5154A6}" sibTransId="{EFA81395-9812-487A-ADAF-B9D6E67299E7}"/>
    <dgm:cxn modelId="{0B4EBBA3-001E-4DD9-BC60-49DDA24F045D}" srcId="{F23F2D28-179F-4DA6-A1D2-047FE0C538EC}" destId="{7D393BA1-0E84-47A5-9A00-DFD656286292}" srcOrd="0" destOrd="0" parTransId="{EDDBFCB6-FC2D-424E-9EA3-89503211C747}" sibTransId="{3035F3B3-5C2F-49E4-B24E-0100E57EBC10}"/>
    <dgm:cxn modelId="{BC6734AD-D993-4D52-A6D9-B2C8FD203E11}" srcId="{F23F2D28-179F-4DA6-A1D2-047FE0C538EC}" destId="{EA6B5E62-0067-4A35-BF59-E7DAE6CD78FE}" srcOrd="1" destOrd="0" parTransId="{77A841C3-8A47-40F8-A74B-C50A467A2EFD}" sibTransId="{314F6107-17E5-40D2-9FDD-9CB3F4F07F60}"/>
    <dgm:cxn modelId="{4CBBF9C7-9F0C-4CDB-A04A-CAB8D494C807}" type="presOf" srcId="{7D393BA1-0E84-47A5-9A00-DFD656286292}" destId="{F133EDC7-A029-41D9-ABEE-0B50A91DEDB6}" srcOrd="0" destOrd="0" presId="urn:microsoft.com/office/officeart/2005/8/layout/cycle1"/>
    <dgm:cxn modelId="{4BBEE5E2-0C60-4217-8302-FE683561825C}" type="presOf" srcId="{EFA81395-9812-487A-ADAF-B9D6E67299E7}" destId="{C357B5DD-6416-441E-92C2-4F9055BC9CDB}" srcOrd="0" destOrd="0" presId="urn:microsoft.com/office/officeart/2005/8/layout/cycle1"/>
    <dgm:cxn modelId="{7B5CB2E7-07C8-4D09-8567-AFDFC6FC72FC}" type="presOf" srcId="{3035F3B3-5C2F-49E4-B24E-0100E57EBC10}" destId="{7F999217-00D5-4BB5-9B24-6A56B5722497}" srcOrd="0" destOrd="0" presId="urn:microsoft.com/office/officeart/2005/8/layout/cycle1"/>
    <dgm:cxn modelId="{73F55654-CA9C-4D09-B907-C72BC58B93CB}" type="presParOf" srcId="{9A3FC441-BE18-4FF9-8592-19779B7E219A}" destId="{341FCA66-DC3F-4589-901B-A0A1BC6798E4}" srcOrd="0" destOrd="0" presId="urn:microsoft.com/office/officeart/2005/8/layout/cycle1"/>
    <dgm:cxn modelId="{1412EE53-9831-4DEB-86C9-3AE7CC380A38}" type="presParOf" srcId="{9A3FC441-BE18-4FF9-8592-19779B7E219A}" destId="{F133EDC7-A029-41D9-ABEE-0B50A91DEDB6}" srcOrd="1" destOrd="0" presId="urn:microsoft.com/office/officeart/2005/8/layout/cycle1"/>
    <dgm:cxn modelId="{1906827D-562A-4677-9A7A-FFEA77A668DA}" type="presParOf" srcId="{9A3FC441-BE18-4FF9-8592-19779B7E219A}" destId="{7F999217-00D5-4BB5-9B24-6A56B5722497}" srcOrd="2" destOrd="0" presId="urn:microsoft.com/office/officeart/2005/8/layout/cycle1"/>
    <dgm:cxn modelId="{4027E376-49B2-4B8B-80CD-F639D3E4453B}" type="presParOf" srcId="{9A3FC441-BE18-4FF9-8592-19779B7E219A}" destId="{48B6E40D-7301-4E71-9290-AAF46AB70A22}" srcOrd="3" destOrd="0" presId="urn:microsoft.com/office/officeart/2005/8/layout/cycle1"/>
    <dgm:cxn modelId="{DF1BEE67-4361-4861-9F3F-70D730A13016}" type="presParOf" srcId="{9A3FC441-BE18-4FF9-8592-19779B7E219A}" destId="{12711D6A-20E7-4445-8F47-C1DCCC02035D}" srcOrd="4" destOrd="0" presId="urn:microsoft.com/office/officeart/2005/8/layout/cycle1"/>
    <dgm:cxn modelId="{5F2AEB83-AE8B-41FA-AF2D-2FEB4868A211}" type="presParOf" srcId="{9A3FC441-BE18-4FF9-8592-19779B7E219A}" destId="{8914D712-53EA-4E74-8DB1-FF2CAED69225}" srcOrd="5" destOrd="0" presId="urn:microsoft.com/office/officeart/2005/8/layout/cycle1"/>
    <dgm:cxn modelId="{21C956F8-A6A3-4FC2-9FEA-DD5E2C4EBAE0}" type="presParOf" srcId="{9A3FC441-BE18-4FF9-8592-19779B7E219A}" destId="{F5109C90-F598-428D-89C5-847EBC08E81F}" srcOrd="6" destOrd="0" presId="urn:microsoft.com/office/officeart/2005/8/layout/cycle1"/>
    <dgm:cxn modelId="{E5EC894E-504D-41E0-809F-93DB39D13C15}" type="presParOf" srcId="{9A3FC441-BE18-4FF9-8592-19779B7E219A}" destId="{F26D390B-0824-428F-B503-A0F8B9E65D16}" srcOrd="7" destOrd="0" presId="urn:microsoft.com/office/officeart/2005/8/layout/cycle1"/>
    <dgm:cxn modelId="{326A52B6-F057-4F5A-96CA-CECE6E27F526}" type="presParOf" srcId="{9A3FC441-BE18-4FF9-8592-19779B7E219A}" destId="{C357B5DD-6416-441E-92C2-4F9055BC9CDB}" srcOrd="8" destOrd="0" presId="urn:microsoft.com/office/officeart/2005/8/layout/cycle1"/>
    <dgm:cxn modelId="{DD14EAA8-7468-42EC-A380-0C0F2AE5C29A}" type="presParOf" srcId="{9A3FC441-BE18-4FF9-8592-19779B7E219A}" destId="{AE67F160-9533-438D-B727-F52189475BB7}" srcOrd="9" destOrd="0" presId="urn:microsoft.com/office/officeart/2005/8/layout/cycle1"/>
    <dgm:cxn modelId="{D1150315-A90D-4191-8C47-AF9D898C47C3}" type="presParOf" srcId="{9A3FC441-BE18-4FF9-8592-19779B7E219A}" destId="{7ED68CA9-D539-416F-AE0B-CC24FE90BFC7}" srcOrd="10" destOrd="0" presId="urn:microsoft.com/office/officeart/2005/8/layout/cycle1"/>
    <dgm:cxn modelId="{4586D45D-EEBF-4EDB-92DA-76B682C810FE}" type="presParOf" srcId="{9A3FC441-BE18-4FF9-8592-19779B7E219A}" destId="{242C3F7E-B587-41A3-9C69-85ABC008F4EC}" srcOrd="11" destOrd="0" presId="urn:microsoft.com/office/officeart/2005/8/layout/cycle1"/>
    <dgm:cxn modelId="{763D8EE7-62FC-4F38-AA0C-2346FB9665C7}" type="presParOf" srcId="{9A3FC441-BE18-4FF9-8592-19779B7E219A}" destId="{81788F72-FFBC-4619-8BCE-EFB64719BD57}" srcOrd="12" destOrd="0" presId="urn:microsoft.com/office/officeart/2005/8/layout/cycle1"/>
    <dgm:cxn modelId="{9350F5D7-2DB9-4487-AA94-61479CAC0DAC}" type="presParOf" srcId="{9A3FC441-BE18-4FF9-8592-19779B7E219A}" destId="{C2A609ED-9964-4F5C-BBE3-BD98F88FB36F}" srcOrd="13" destOrd="0" presId="urn:microsoft.com/office/officeart/2005/8/layout/cycle1"/>
    <dgm:cxn modelId="{F5E625CF-5F9A-4B12-B1AC-895505397BC9}" type="presParOf" srcId="{9A3FC441-BE18-4FF9-8592-19779B7E219A}" destId="{DC931956-A698-42E8-8478-2120B909A43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3EDC7-A029-41D9-ABEE-0B50A91DEDB6}">
      <dsp:nvSpPr>
        <dsp:cNvPr id="0" name=""/>
        <dsp:cNvSpPr/>
      </dsp:nvSpPr>
      <dsp:spPr>
        <a:xfrm>
          <a:off x="4119761" y="31503"/>
          <a:ext cx="1080117" cy="1080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Determine Load (number of concurrent Users to Simulate)</a:t>
          </a:r>
        </a:p>
      </dsp:txBody>
      <dsp:txXfrm>
        <a:off x="4119761" y="31503"/>
        <a:ext cx="1080117" cy="1080117"/>
      </dsp:txXfrm>
    </dsp:sp>
    <dsp:sp modelId="{7F999217-00D5-4BB5-9B24-6A56B5722497}">
      <dsp:nvSpPr>
        <dsp:cNvPr id="0" name=""/>
        <dsp:cNvSpPr/>
      </dsp:nvSpPr>
      <dsp:spPr>
        <a:xfrm>
          <a:off x="1576143" y="-80"/>
          <a:ext cx="4053185" cy="4053185"/>
        </a:xfrm>
        <a:prstGeom prst="circularArrow">
          <a:avLst>
            <a:gd name="adj1" fmla="val 5196"/>
            <a:gd name="adj2" fmla="val 335645"/>
            <a:gd name="adj3" fmla="val 21294334"/>
            <a:gd name="adj4" fmla="val 19765282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D6A-20E7-4445-8F47-C1DCCC02035D}">
      <dsp:nvSpPr>
        <dsp:cNvPr id="0" name=""/>
        <dsp:cNvSpPr/>
      </dsp:nvSpPr>
      <dsp:spPr>
        <a:xfrm>
          <a:off x="4773075" y="2042195"/>
          <a:ext cx="1080117" cy="1080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Understand the Amount of Records (that exist within this Process Area</a:t>
          </a:r>
        </a:p>
      </dsp:txBody>
      <dsp:txXfrm>
        <a:off x="4773075" y="2042195"/>
        <a:ext cx="1080117" cy="1080117"/>
      </dsp:txXfrm>
    </dsp:sp>
    <dsp:sp modelId="{8914D712-53EA-4E74-8DB1-FF2CAED69225}">
      <dsp:nvSpPr>
        <dsp:cNvPr id="0" name=""/>
        <dsp:cNvSpPr/>
      </dsp:nvSpPr>
      <dsp:spPr>
        <a:xfrm>
          <a:off x="1576143" y="-80"/>
          <a:ext cx="4053185" cy="4053185"/>
        </a:xfrm>
        <a:prstGeom prst="circularArrow">
          <a:avLst>
            <a:gd name="adj1" fmla="val 5196"/>
            <a:gd name="adj2" fmla="val 335645"/>
            <a:gd name="adj3" fmla="val 4015830"/>
            <a:gd name="adj4" fmla="val 2252393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D390B-0824-428F-B503-A0F8B9E65D16}">
      <dsp:nvSpPr>
        <dsp:cNvPr id="0" name=""/>
        <dsp:cNvSpPr/>
      </dsp:nvSpPr>
      <dsp:spPr>
        <a:xfrm>
          <a:off x="3062677" y="3284871"/>
          <a:ext cx="1080117" cy="1080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Understand Acceptable Performance Delay (for the process area)</a:t>
          </a:r>
        </a:p>
      </dsp:txBody>
      <dsp:txXfrm>
        <a:off x="3062677" y="3284871"/>
        <a:ext cx="1080117" cy="1080117"/>
      </dsp:txXfrm>
    </dsp:sp>
    <dsp:sp modelId="{C357B5DD-6416-441E-92C2-4F9055BC9CDB}">
      <dsp:nvSpPr>
        <dsp:cNvPr id="0" name=""/>
        <dsp:cNvSpPr/>
      </dsp:nvSpPr>
      <dsp:spPr>
        <a:xfrm>
          <a:off x="1576143" y="-80"/>
          <a:ext cx="4053185" cy="4053185"/>
        </a:xfrm>
        <a:prstGeom prst="circularArrow">
          <a:avLst>
            <a:gd name="adj1" fmla="val 5196"/>
            <a:gd name="adj2" fmla="val 335645"/>
            <a:gd name="adj3" fmla="val 8211962"/>
            <a:gd name="adj4" fmla="val 6448525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68CA9-D539-416F-AE0B-CC24FE90BFC7}">
      <dsp:nvSpPr>
        <dsp:cNvPr id="0" name=""/>
        <dsp:cNvSpPr/>
      </dsp:nvSpPr>
      <dsp:spPr>
        <a:xfrm>
          <a:off x="1352280" y="2042195"/>
          <a:ext cx="1080117" cy="1080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Identify Process Areas (that are critical, from a performance perspective)</a:t>
          </a:r>
        </a:p>
      </dsp:txBody>
      <dsp:txXfrm>
        <a:off x="1352280" y="2042195"/>
        <a:ext cx="1080117" cy="1080117"/>
      </dsp:txXfrm>
    </dsp:sp>
    <dsp:sp modelId="{242C3F7E-B587-41A3-9C69-85ABC008F4EC}">
      <dsp:nvSpPr>
        <dsp:cNvPr id="0" name=""/>
        <dsp:cNvSpPr/>
      </dsp:nvSpPr>
      <dsp:spPr>
        <a:xfrm>
          <a:off x="1576143" y="-80"/>
          <a:ext cx="4053185" cy="4053185"/>
        </a:xfrm>
        <a:prstGeom prst="circularArrow">
          <a:avLst>
            <a:gd name="adj1" fmla="val 5196"/>
            <a:gd name="adj2" fmla="val 335645"/>
            <a:gd name="adj3" fmla="val 12299074"/>
            <a:gd name="adj4" fmla="val 10770021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609ED-9964-4F5C-BBE3-BD98F88FB36F}">
      <dsp:nvSpPr>
        <dsp:cNvPr id="0" name=""/>
        <dsp:cNvSpPr/>
      </dsp:nvSpPr>
      <dsp:spPr>
        <a:xfrm>
          <a:off x="2005594" y="31503"/>
          <a:ext cx="1080117" cy="1080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Understand Peak Usage Time of Day (peak usage of the process area)</a:t>
          </a:r>
        </a:p>
      </dsp:txBody>
      <dsp:txXfrm>
        <a:off x="2005594" y="31503"/>
        <a:ext cx="1080117" cy="1080117"/>
      </dsp:txXfrm>
    </dsp:sp>
    <dsp:sp modelId="{DC931956-A698-42E8-8478-2120B909A435}">
      <dsp:nvSpPr>
        <dsp:cNvPr id="0" name=""/>
        <dsp:cNvSpPr/>
      </dsp:nvSpPr>
      <dsp:spPr>
        <a:xfrm>
          <a:off x="1576143" y="-80"/>
          <a:ext cx="4053185" cy="4053185"/>
        </a:xfrm>
        <a:prstGeom prst="circularArrow">
          <a:avLst>
            <a:gd name="adj1" fmla="val 5196"/>
            <a:gd name="adj2" fmla="val 335645"/>
            <a:gd name="adj3" fmla="val 16866815"/>
            <a:gd name="adj4" fmla="val 15197540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3EDC7-A029-41D9-ABEE-0B50A91DEDB6}">
      <dsp:nvSpPr>
        <dsp:cNvPr id="0" name=""/>
        <dsp:cNvSpPr/>
      </dsp:nvSpPr>
      <dsp:spPr>
        <a:xfrm>
          <a:off x="4362656" y="34444"/>
          <a:ext cx="1176476" cy="1176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Enter the number of Concurrent Users</a:t>
          </a:r>
        </a:p>
      </dsp:txBody>
      <dsp:txXfrm>
        <a:off x="4362656" y="34444"/>
        <a:ext cx="1176476" cy="1176476"/>
      </dsp:txXfrm>
    </dsp:sp>
    <dsp:sp modelId="{7F999217-00D5-4BB5-9B24-6A56B5722497}">
      <dsp:nvSpPr>
        <dsp:cNvPr id="0" name=""/>
        <dsp:cNvSpPr/>
      </dsp:nvSpPr>
      <dsp:spPr>
        <a:xfrm>
          <a:off x="1594404" y="318"/>
          <a:ext cx="4411897" cy="4411897"/>
        </a:xfrm>
        <a:prstGeom prst="circularArrow">
          <a:avLst>
            <a:gd name="adj1" fmla="val 5200"/>
            <a:gd name="adj2" fmla="val 335892"/>
            <a:gd name="adj3" fmla="val 21293328"/>
            <a:gd name="adj4" fmla="val 19766164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D6A-20E7-4445-8F47-C1DCCC02035D}">
      <dsp:nvSpPr>
        <dsp:cNvPr id="0" name=""/>
        <dsp:cNvSpPr/>
      </dsp:nvSpPr>
      <dsp:spPr>
        <a:xfrm>
          <a:off x="5073729" y="2222904"/>
          <a:ext cx="1176476" cy="1176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Capture Performance Baseline</a:t>
          </a:r>
        </a:p>
      </dsp:txBody>
      <dsp:txXfrm>
        <a:off x="5073729" y="2222904"/>
        <a:ext cx="1176476" cy="1176476"/>
      </dsp:txXfrm>
    </dsp:sp>
    <dsp:sp modelId="{8914D712-53EA-4E74-8DB1-FF2CAED69225}">
      <dsp:nvSpPr>
        <dsp:cNvPr id="0" name=""/>
        <dsp:cNvSpPr/>
      </dsp:nvSpPr>
      <dsp:spPr>
        <a:xfrm>
          <a:off x="1594404" y="318"/>
          <a:ext cx="4411897" cy="4411897"/>
        </a:xfrm>
        <a:prstGeom prst="circularArrow">
          <a:avLst>
            <a:gd name="adj1" fmla="val 5200"/>
            <a:gd name="adj2" fmla="val 335892"/>
            <a:gd name="adj3" fmla="val 4014787"/>
            <a:gd name="adj4" fmla="val 2253351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D390B-0824-428F-B503-A0F8B9E65D16}">
      <dsp:nvSpPr>
        <dsp:cNvPr id="0" name=""/>
        <dsp:cNvSpPr/>
      </dsp:nvSpPr>
      <dsp:spPr>
        <a:xfrm>
          <a:off x="3212114" y="3575446"/>
          <a:ext cx="1176476" cy="1176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Report Results</a:t>
          </a:r>
        </a:p>
      </dsp:txBody>
      <dsp:txXfrm>
        <a:off x="3212114" y="3575446"/>
        <a:ext cx="1176476" cy="1176476"/>
      </dsp:txXfrm>
    </dsp:sp>
    <dsp:sp modelId="{C357B5DD-6416-441E-92C2-4F9055BC9CDB}">
      <dsp:nvSpPr>
        <dsp:cNvPr id="0" name=""/>
        <dsp:cNvSpPr/>
      </dsp:nvSpPr>
      <dsp:spPr>
        <a:xfrm>
          <a:off x="1594404" y="318"/>
          <a:ext cx="4411897" cy="4411897"/>
        </a:xfrm>
        <a:prstGeom prst="circularArrow">
          <a:avLst>
            <a:gd name="adj1" fmla="val 5200"/>
            <a:gd name="adj2" fmla="val 335892"/>
            <a:gd name="adj3" fmla="val 8210757"/>
            <a:gd name="adj4" fmla="val 6449321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68CA9-D539-416F-AE0B-CC24FE90BFC7}">
      <dsp:nvSpPr>
        <dsp:cNvPr id="0" name=""/>
        <dsp:cNvSpPr/>
      </dsp:nvSpPr>
      <dsp:spPr>
        <a:xfrm>
          <a:off x="1350499" y="2222904"/>
          <a:ext cx="1176476" cy="1176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Create or Update Scripts to Run, based on What We will Measure</a:t>
          </a:r>
        </a:p>
      </dsp:txBody>
      <dsp:txXfrm>
        <a:off x="1350499" y="2222904"/>
        <a:ext cx="1176476" cy="1176476"/>
      </dsp:txXfrm>
    </dsp:sp>
    <dsp:sp modelId="{242C3F7E-B587-41A3-9C69-85ABC008F4EC}">
      <dsp:nvSpPr>
        <dsp:cNvPr id="0" name=""/>
        <dsp:cNvSpPr/>
      </dsp:nvSpPr>
      <dsp:spPr>
        <a:xfrm>
          <a:off x="1594404" y="318"/>
          <a:ext cx="4411897" cy="4411897"/>
        </a:xfrm>
        <a:prstGeom prst="circularArrow">
          <a:avLst>
            <a:gd name="adj1" fmla="val 5200"/>
            <a:gd name="adj2" fmla="val 335892"/>
            <a:gd name="adj3" fmla="val 12297944"/>
            <a:gd name="adj4" fmla="val 10770780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609ED-9964-4F5C-BBE3-BD98F88FB36F}">
      <dsp:nvSpPr>
        <dsp:cNvPr id="0" name=""/>
        <dsp:cNvSpPr/>
      </dsp:nvSpPr>
      <dsp:spPr>
        <a:xfrm>
          <a:off x="2061573" y="34444"/>
          <a:ext cx="1176476" cy="1176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Define Time of Day Scripts should be run</a:t>
          </a:r>
        </a:p>
      </dsp:txBody>
      <dsp:txXfrm>
        <a:off x="2061573" y="34444"/>
        <a:ext cx="1176476" cy="1176476"/>
      </dsp:txXfrm>
    </dsp:sp>
    <dsp:sp modelId="{DC931956-A698-42E8-8478-2120B909A435}">
      <dsp:nvSpPr>
        <dsp:cNvPr id="0" name=""/>
        <dsp:cNvSpPr/>
      </dsp:nvSpPr>
      <dsp:spPr>
        <a:xfrm>
          <a:off x="1594404" y="318"/>
          <a:ext cx="4411897" cy="4411897"/>
        </a:xfrm>
        <a:prstGeom prst="circularArrow">
          <a:avLst>
            <a:gd name="adj1" fmla="val 5200"/>
            <a:gd name="adj2" fmla="val 335892"/>
            <a:gd name="adj3" fmla="val 16865775"/>
            <a:gd name="adj4" fmla="val 15198333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B40EB-E3E7-4B4E-AB34-4A94FD10840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07F2B-F6B0-4131-89CC-4DEEE738E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18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>
            <a:extLst>
              <a:ext uri="{FF2B5EF4-FFF2-40B4-BE49-F238E27FC236}">
                <a16:creationId xmlns:a16="http://schemas.microsoft.com/office/drawing/2014/main" id="{264B6AF4-F322-45B4-8A08-13EAD0913A5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723" tIns="43363" rIns="86723" bIns="43363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2000"/>
              </a:lnSpc>
              <a:spcBef>
                <a:spcPct val="0"/>
              </a:spcBef>
            </a:pPr>
            <a:fld id="{1F394982-7BF8-4934-B662-AAF4EC5CF58A}" type="slidenum"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pPr eaLnBrk="1" hangingPunct="1">
                <a:lnSpc>
                  <a:spcPct val="92000"/>
                </a:lnSpc>
                <a:spcBef>
                  <a:spcPct val="0"/>
                </a:spcBef>
              </a:pPr>
              <a:t>15</a:t>
            </a:fld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Text Box 1">
            <a:extLst>
              <a:ext uri="{FF2B5EF4-FFF2-40B4-BE49-F238E27FC236}">
                <a16:creationId xmlns:a16="http://schemas.microsoft.com/office/drawing/2014/main" id="{073EDB8A-3670-49DE-8A2A-6AA679367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27" tIns="48313" rIns="96627" bIns="48313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2000"/>
              </a:lnSpc>
              <a:spcBef>
                <a:spcPct val="0"/>
              </a:spcBef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D38B79C4-F7E8-481A-9AF7-04E7A14C412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9937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/>
              <a:t>TestMagic </a:t>
            </a:r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/>
              <a:t>Which Act as the Centralized Test Lab and can be backbone of Automation Center of Excellence.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89EF-9C9A-364F-A063-990BED95A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CB411-DE5E-0340-8E40-9A969A6A7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51634-9B23-8A44-BA5C-58B7F135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61BE-07CD-4444-9B15-16400DCA9E4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B96CC-7BC4-1241-9ECA-4E1BF9BC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47963-9695-4147-B986-0F5A47D74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A7B1-C402-D247-812C-4A878331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6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62D6-A180-624E-A03C-C7A7BB3F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D6E2F-5F51-B349-B5F8-495045D4A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7FA85-FBBE-BE43-878A-7AA289DF0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61BE-07CD-4444-9B15-16400DCA9E4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4389A-3207-4F42-A559-7698EA64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A99A0-2C51-494C-B128-0CCDC794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A7B1-C402-D247-812C-4A878331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7CF7B-458B-364D-BFDF-24A2092D6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CEFD5-813A-9C4E-9C73-D33FE4BEA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031E5-22C3-2D41-874C-BA6185F1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61BE-07CD-4444-9B15-16400DCA9E4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F0B74-09B1-1748-871E-5C44DF8D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92476-098C-0543-A013-3781AC79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A7B1-C402-D247-812C-4A878331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0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9502-6447-284C-8864-8E9BB4C5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5F067-C7FC-344C-8377-E2E2F8ECE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7D06C-6E32-DB43-B469-48AB9F4A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61BE-07CD-4444-9B15-16400DCA9E4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6F14C-474A-7E4E-8722-EE4B17B1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EFE07-A96A-064F-A462-429EC7F4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A7B1-C402-D247-812C-4A878331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7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D8C5-D2DA-7349-B11D-A3D5F6B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ED2E4-429B-C841-B630-35E9C8158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4D316-C017-7E4D-9D54-7E75B2329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61BE-07CD-4444-9B15-16400DCA9E4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57A1A-2BB2-6E4E-8E1D-813B3384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92629-F1FE-2541-9932-473E27B5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A7B1-C402-D247-812C-4A878331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0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18C70-90B4-CB41-BB4D-7ABBD20E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0F29C-83B4-004B-B93B-0D7CBAB76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2B9EB-3311-9C4B-BBA9-ECFC629EE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656DF-B3DB-9744-9B54-169AE8C1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61BE-07CD-4444-9B15-16400DCA9E4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B0EDD-5263-5D40-B401-A96EF6D7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ADC91-BCB3-8C49-B9C2-E25579BC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A7B1-C402-D247-812C-4A878331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3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EB25-C053-6848-820B-F2323100C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80917-2DC1-C948-BCA0-4D165E562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BF584-BF2F-794D-8DBD-273593B3A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7222B-9571-7C42-AA54-E85E00A74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81E96-9FA3-E84D-8414-4515B6198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AACB7-43A3-7D4E-BB7D-B5EA0AFD7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61BE-07CD-4444-9B15-16400DCA9E4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C8853-4002-D643-BADB-97E9D0FD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BF05D9-8CFD-BD4C-BFC7-175D589A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A7B1-C402-D247-812C-4A878331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1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1EBA-8303-FE48-A902-DD6AC6327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86A91-CD72-CC41-87A1-C6A3681D5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61BE-07CD-4444-9B15-16400DCA9E4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A34E2-0F5B-8446-A01D-4C7EF186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BA746-EC20-D140-90B0-8061BE36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A7B1-C402-D247-812C-4A878331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3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07AB2-8331-F24C-9C97-2A8D67D7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61BE-07CD-4444-9B15-16400DCA9E4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8DDC1-E3D0-F644-A1E1-61EF387B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40DE8-2CF7-9346-AE14-9C1C4F7E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A7B1-C402-D247-812C-4A878331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9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7A0F7-85E0-7043-8ACA-8335EB5C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591A5-AB96-754F-A2DC-A3CD71500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FB584-FC7A-0449-82DA-88AD6BE7F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9F074-01AA-C843-B6B9-91C273F7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61BE-07CD-4444-9B15-16400DCA9E4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5455D-DA7B-C34F-A15E-B1E8B2E2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EB79F-9E2C-DA4C-BF1D-D08117C0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A7B1-C402-D247-812C-4A878331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4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BCF5-D22D-9241-AB9B-B28D5BA0B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AC51B9-21A2-DC4B-B61A-FDEEE6A81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1ACD3-AD96-5D49-8F50-5F2F445DA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0D725-DB68-8442-9465-40F3A44E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61BE-07CD-4444-9B15-16400DCA9E4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B52EA-92BB-164D-9171-3C23FCA2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3EAA7-8D5D-7C47-952D-E008977C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A7B1-C402-D247-812C-4A878331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246F82-057A-284E-89DC-4D33250AC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61C0F-3B9D-7246-BF72-3CC572D12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B2BE7-6D25-894F-AD87-0D38EBBB0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C61BE-07CD-4444-9B15-16400DCA9E4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F468A-D1C6-C14D-BBFF-654926EEB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E0CCA-48D7-5743-AA44-7667FEBC4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7A7B1-C402-D247-812C-4A878331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9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gif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96ED7-99DD-B847-9C3E-75B68E2D80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Testing and Engineering Proposal for QIIB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94F0A-4B89-2F4C-A3EA-EADFB6B62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Mobile App Stress 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5933C4-5230-A54D-A0C6-2334A9F43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17" y="17463"/>
            <a:ext cx="14986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15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22E7-AEE6-2D24-9FC5-1F1AA853E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443" y="294538"/>
            <a:ext cx="10211107" cy="1033669"/>
          </a:xfrm>
        </p:spPr>
        <p:txBody>
          <a:bodyPr>
            <a:normAutofit/>
          </a:bodyPr>
          <a:lstStyle/>
          <a:p>
            <a:r>
              <a:rPr lang="en-US" sz="4000" dirty="0"/>
              <a:t>Risks and Mitigations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F858DC1-0417-917B-2E72-73C32BB818E2}"/>
              </a:ext>
            </a:extLst>
          </p:cNvPr>
          <p:cNvGrpSpPr/>
          <p:nvPr/>
        </p:nvGrpSpPr>
        <p:grpSpPr>
          <a:xfrm>
            <a:off x="459348" y="1919757"/>
            <a:ext cx="11330198" cy="4525431"/>
            <a:chOff x="1819921" y="1919757"/>
            <a:chExt cx="8760369" cy="38533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9574373-6F16-2BF5-FFF7-C23E36227D24}"/>
                </a:ext>
              </a:extLst>
            </p:cNvPr>
            <p:cNvGrpSpPr/>
            <p:nvPr/>
          </p:nvGrpSpPr>
          <p:grpSpPr>
            <a:xfrm>
              <a:off x="2098006" y="1919757"/>
              <a:ext cx="7397559" cy="3580820"/>
              <a:chOff x="746763" y="1007834"/>
              <a:chExt cx="9881988" cy="5318047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1B8789D-CB4A-A5E5-CE90-2DD07608A7C6}"/>
                  </a:ext>
                </a:extLst>
              </p:cNvPr>
              <p:cNvSpPr/>
              <p:nvPr/>
            </p:nvSpPr>
            <p:spPr>
              <a:xfrm rot="2699288">
                <a:off x="1987974" y="1007834"/>
                <a:ext cx="1068601" cy="1068601"/>
              </a:xfrm>
              <a:prstGeom prst="roundRect">
                <a:avLst/>
              </a:prstGeom>
              <a:solidFill>
                <a:srgbClr val="1A5073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586517F-08A7-51D1-6335-F90A557CFDD1}"/>
                  </a:ext>
                </a:extLst>
              </p:cNvPr>
              <p:cNvSpPr/>
              <p:nvPr/>
            </p:nvSpPr>
            <p:spPr>
              <a:xfrm>
                <a:off x="746763" y="2263715"/>
                <a:ext cx="3527184" cy="451235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>
                    <a:solidFill>
                      <a:schemeClr val="tx1"/>
                    </a:solidFill>
                  </a:rPr>
                  <a:t>RISK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E559C30A-C804-C5DF-9474-CDF4070E3C26}"/>
                  </a:ext>
                </a:extLst>
              </p:cNvPr>
              <p:cNvSpPr/>
              <p:nvPr/>
            </p:nvSpPr>
            <p:spPr>
              <a:xfrm rot="2699288">
                <a:off x="8317996" y="1007834"/>
                <a:ext cx="1068601" cy="1068601"/>
              </a:xfrm>
              <a:prstGeom prst="roundRect">
                <a:avLst/>
              </a:prstGeom>
              <a:solidFill>
                <a:srgbClr val="1A7388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9D3A2FF-3DD1-B449-F53F-2D068374226B}"/>
                  </a:ext>
                </a:extLst>
              </p:cNvPr>
              <p:cNvSpPr/>
              <p:nvPr/>
            </p:nvSpPr>
            <p:spPr>
              <a:xfrm>
                <a:off x="7101567" y="2263715"/>
                <a:ext cx="3527184" cy="451235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>
                    <a:solidFill>
                      <a:schemeClr val="tx1"/>
                    </a:solidFill>
                  </a:rPr>
                  <a:t>MITIGATION</a:t>
                </a: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92CD4BA-A8CE-8857-54C7-526C7B5CA1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259166" y="1278944"/>
                <a:ext cx="473466" cy="473466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C7742003-18F9-BC79-7328-691AAB3179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596692" y="1188525"/>
                <a:ext cx="563310" cy="563310"/>
              </a:xfrm>
              <a:prstGeom prst="rect">
                <a:avLst/>
              </a:prstGeom>
            </p:spPr>
          </p:pic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B5CE5D8-7192-B37C-C8EF-EBE8C9C4210B}"/>
                  </a:ext>
                </a:extLst>
              </p:cNvPr>
              <p:cNvCxnSpPr/>
              <p:nvPr/>
            </p:nvCxnSpPr>
            <p:spPr>
              <a:xfrm>
                <a:off x="5630923" y="3379937"/>
                <a:ext cx="0" cy="33825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C801FDA-59C1-4988-A0CE-4A940E12F28C}"/>
                  </a:ext>
                </a:extLst>
              </p:cNvPr>
              <p:cNvCxnSpPr/>
              <p:nvPr/>
            </p:nvCxnSpPr>
            <p:spPr>
              <a:xfrm>
                <a:off x="5630923" y="3987910"/>
                <a:ext cx="0" cy="33825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36FA74D-BF08-41B8-F1B7-10C79697C96E}"/>
                  </a:ext>
                </a:extLst>
              </p:cNvPr>
              <p:cNvCxnSpPr/>
              <p:nvPr/>
            </p:nvCxnSpPr>
            <p:spPr>
              <a:xfrm>
                <a:off x="5630923" y="4604723"/>
                <a:ext cx="0" cy="33825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D030DB0-3C95-F526-6348-BCBE7A0AA657}"/>
                  </a:ext>
                </a:extLst>
              </p:cNvPr>
              <p:cNvCxnSpPr/>
              <p:nvPr/>
            </p:nvCxnSpPr>
            <p:spPr>
              <a:xfrm>
                <a:off x="5630923" y="5153058"/>
                <a:ext cx="0" cy="54476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EA67667-17F2-4C12-6168-8246E5502C19}"/>
                  </a:ext>
                </a:extLst>
              </p:cNvPr>
              <p:cNvCxnSpPr/>
              <p:nvPr/>
            </p:nvCxnSpPr>
            <p:spPr>
              <a:xfrm>
                <a:off x="5630923" y="2741325"/>
                <a:ext cx="0" cy="33825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7B9E627-F8DA-C6A2-6CD3-01B226F9AE2B}"/>
                  </a:ext>
                </a:extLst>
              </p:cNvPr>
              <p:cNvCxnSpPr/>
              <p:nvPr/>
            </p:nvCxnSpPr>
            <p:spPr>
              <a:xfrm>
                <a:off x="5626526" y="5861295"/>
                <a:ext cx="0" cy="46458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283BE70-236A-0976-9FAE-C92C24F72084}"/>
                </a:ext>
              </a:extLst>
            </p:cNvPr>
            <p:cNvGrpSpPr/>
            <p:nvPr/>
          </p:nvGrpSpPr>
          <p:grpSpPr>
            <a:xfrm>
              <a:off x="1819921" y="3098851"/>
              <a:ext cx="8760369" cy="2674274"/>
              <a:chOff x="210146" y="2674887"/>
              <a:chExt cx="11864907" cy="4007656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E8D248-0F09-38E3-C4DB-0719F46D452B}"/>
                  </a:ext>
                </a:extLst>
              </p:cNvPr>
              <p:cNvSpPr txBox="1"/>
              <p:nvPr/>
            </p:nvSpPr>
            <p:spPr>
              <a:xfrm>
                <a:off x="210146" y="2806762"/>
                <a:ext cx="5664362" cy="370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/>
                  <a:t>Readiness of test environment ( Current and After Tuning)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87C6ACA-DB72-D4E8-98FC-4E2EA906D789}"/>
                  </a:ext>
                </a:extLst>
              </p:cNvPr>
              <p:cNvSpPr txBox="1"/>
              <p:nvPr/>
            </p:nvSpPr>
            <p:spPr>
              <a:xfrm>
                <a:off x="6263906" y="2674887"/>
                <a:ext cx="5789169" cy="620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t"/>
                <a:r>
                  <a:rPr lang="en-IN" sz="1400" dirty="0"/>
                  <a:t>Work with client during Pre-Work &amp; Steady phase to  plan for test environments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F3AEC61-7CF8-0309-D893-6D4EFACAE618}"/>
                  </a:ext>
                </a:extLst>
              </p:cNvPr>
              <p:cNvCxnSpPr/>
              <p:nvPr/>
            </p:nvCxnSpPr>
            <p:spPr>
              <a:xfrm>
                <a:off x="210146" y="3249033"/>
                <a:ext cx="1165831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9064611-6703-D6E0-3BC6-E94F278AD683}"/>
                  </a:ext>
                </a:extLst>
              </p:cNvPr>
              <p:cNvCxnSpPr/>
              <p:nvPr/>
            </p:nvCxnSpPr>
            <p:spPr>
              <a:xfrm>
                <a:off x="210146" y="3861307"/>
                <a:ext cx="1165831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65BD7C8-49A2-96E7-FAF8-83FEED811172}"/>
                  </a:ext>
                </a:extLst>
              </p:cNvPr>
              <p:cNvCxnSpPr/>
              <p:nvPr/>
            </p:nvCxnSpPr>
            <p:spPr>
              <a:xfrm>
                <a:off x="210146" y="4473581"/>
                <a:ext cx="1165831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A876B91-1458-9FDE-970E-A36D55D8FD29}"/>
                  </a:ext>
                </a:extLst>
              </p:cNvPr>
              <p:cNvCxnSpPr/>
              <p:nvPr/>
            </p:nvCxnSpPr>
            <p:spPr>
              <a:xfrm>
                <a:off x="210146" y="5085855"/>
                <a:ext cx="1165831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1B4BD8B-CA0E-8CCE-5E5A-4AA9C4D7443C}"/>
                  </a:ext>
                </a:extLst>
              </p:cNvPr>
              <p:cNvSpPr txBox="1"/>
              <p:nvPr/>
            </p:nvSpPr>
            <p:spPr>
              <a:xfrm>
                <a:off x="210146" y="3453655"/>
                <a:ext cx="5664362" cy="370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/>
                  <a:t>Lack of availability of test data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AA3AED-E0E5-073A-4EE6-1C80B170538A}"/>
                  </a:ext>
                </a:extLst>
              </p:cNvPr>
              <p:cNvSpPr txBox="1"/>
              <p:nvPr/>
            </p:nvSpPr>
            <p:spPr>
              <a:xfrm>
                <a:off x="6263906" y="3308592"/>
                <a:ext cx="5789169" cy="620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692">
                  <a:defRPr/>
                </a:pPr>
                <a:r>
                  <a:rPr lang="en-IN" sz="1400" dirty="0"/>
                  <a:t>Work with client during Pre-Work &amp; release specific phases to define, collect data for test automation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2EAB50-2F95-57FE-32CB-27F313EFCF12}"/>
                  </a:ext>
                </a:extLst>
              </p:cNvPr>
              <p:cNvSpPr txBox="1"/>
              <p:nvPr/>
            </p:nvSpPr>
            <p:spPr>
              <a:xfrm>
                <a:off x="210146" y="4048440"/>
                <a:ext cx="5664362" cy="370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692">
                  <a:defRPr/>
                </a:pPr>
                <a:r>
                  <a:rPr lang="en-IN" sz="1400" dirty="0"/>
                  <a:t>Lack of clarity on Performance related NFRs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CA9AF22-2655-B411-42C7-AEB3E12666EE}"/>
                  </a:ext>
                </a:extLst>
              </p:cNvPr>
              <p:cNvSpPr txBox="1"/>
              <p:nvPr/>
            </p:nvSpPr>
            <p:spPr>
              <a:xfrm>
                <a:off x="6263906" y="3903379"/>
                <a:ext cx="5789169" cy="620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/>
                  <a:t>Work with Client to call out Performance NFRs during the initial 1-2 week planning session before actual start.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779DE8-C60F-33C8-657D-46874969EB94}"/>
                  </a:ext>
                </a:extLst>
              </p:cNvPr>
              <p:cNvSpPr txBox="1"/>
              <p:nvPr/>
            </p:nvSpPr>
            <p:spPr>
              <a:xfrm>
                <a:off x="210146" y="4599317"/>
                <a:ext cx="5664363" cy="620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692">
                  <a:defRPr/>
                </a:pPr>
                <a:r>
                  <a:rPr lang="en-IN" sz="1400" dirty="0"/>
                  <a:t>Availability of required application SME/Sponsors for pre-work activities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4112540-5226-C923-9D0D-CE43DA78CED9}"/>
                  </a:ext>
                </a:extLst>
              </p:cNvPr>
              <p:cNvSpPr txBox="1"/>
              <p:nvPr/>
            </p:nvSpPr>
            <p:spPr>
              <a:xfrm>
                <a:off x="6263906" y="4520192"/>
                <a:ext cx="5789169" cy="620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/>
                  <a:t>Define SME &amp; Sponsor details during the initial Pre-Work stage and follow-up with client.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0362EB-7CDF-69F8-D231-DCB78C969019}"/>
                  </a:ext>
                </a:extLst>
              </p:cNvPr>
              <p:cNvSpPr txBox="1"/>
              <p:nvPr/>
            </p:nvSpPr>
            <p:spPr>
              <a:xfrm>
                <a:off x="210146" y="5151971"/>
                <a:ext cx="5249344" cy="620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692">
                  <a:defRPr/>
                </a:pPr>
                <a:r>
                  <a:rPr lang="en-IN" sz="1400" dirty="0"/>
                  <a:t>Unavailability of Development complete APIs and UI in time will impact the execution of test execution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54614A-6FA3-9E55-1B49-0F26943FDA6F}"/>
                  </a:ext>
                </a:extLst>
              </p:cNvPr>
              <p:cNvSpPr txBox="1"/>
              <p:nvPr/>
            </p:nvSpPr>
            <p:spPr>
              <a:xfrm>
                <a:off x="6263906" y="5138783"/>
                <a:ext cx="5789169" cy="620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/>
                  <a:t>Timely delivery to test team well before for test execution and defect resolution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5B4387-FA6F-F6FE-3701-824B47117846}"/>
                  </a:ext>
                </a:extLst>
              </p:cNvPr>
              <p:cNvSpPr txBox="1"/>
              <p:nvPr/>
            </p:nvSpPr>
            <p:spPr>
              <a:xfrm>
                <a:off x="258498" y="5806938"/>
                <a:ext cx="5249344" cy="875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692">
                  <a:defRPr/>
                </a:pPr>
                <a:r>
                  <a:rPr lang="en-IN" sz="1400" dirty="0"/>
                  <a:t>Unavailability of clients SMEs and Review team for reviewing and providing the sign-offs for the qualified test results from UTS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A424BBD-CD01-4B4A-D742-886A407BB915}"/>
                  </a:ext>
                </a:extLst>
              </p:cNvPr>
              <p:cNvSpPr txBox="1"/>
              <p:nvPr/>
            </p:nvSpPr>
            <p:spPr>
              <a:xfrm>
                <a:off x="6285884" y="5740998"/>
                <a:ext cx="5789169" cy="620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/>
                  <a:t>Client to plan out availability of necessary stakeholders to complete the review and sign-off.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95D406AE-2902-F963-309B-F4652EE7F611}"/>
                  </a:ext>
                </a:extLst>
              </p:cNvPr>
              <p:cNvCxnSpPr/>
              <p:nvPr/>
            </p:nvCxnSpPr>
            <p:spPr>
              <a:xfrm>
                <a:off x="271685" y="5727629"/>
                <a:ext cx="1165831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4B90FFE-6ECE-ED88-B26B-92DEA7683C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517" y="17463"/>
            <a:ext cx="711683" cy="52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11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22E7-AEE6-2D24-9FC5-1F1AA853E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81285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/>
              <a:t>Prerequisite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14601C-A395-F7E0-C63D-5009E0F672D7}"/>
              </a:ext>
            </a:extLst>
          </p:cNvPr>
          <p:cNvGrpSpPr/>
          <p:nvPr/>
        </p:nvGrpSpPr>
        <p:grpSpPr>
          <a:xfrm>
            <a:off x="657618" y="1808174"/>
            <a:ext cx="11534382" cy="3779722"/>
            <a:chOff x="2114291" y="1815769"/>
            <a:chExt cx="8485457" cy="350904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8C86A63-6B8C-E68B-8B52-F56381EB9650}"/>
                </a:ext>
              </a:extLst>
            </p:cNvPr>
            <p:cNvSpPr/>
            <p:nvPr/>
          </p:nvSpPr>
          <p:spPr>
            <a:xfrm rot="2699288">
              <a:off x="5155206" y="1815769"/>
              <a:ext cx="725337" cy="897495"/>
            </a:xfrm>
            <a:prstGeom prst="roundRect">
              <a:avLst/>
            </a:prstGeom>
            <a:solidFill>
              <a:srgbClr val="1A5073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C6648A8-F526-2C7E-20D3-8AB3D4C52469}"/>
                </a:ext>
              </a:extLst>
            </p:cNvPr>
            <p:cNvSpPr/>
            <p:nvPr/>
          </p:nvSpPr>
          <p:spPr>
            <a:xfrm>
              <a:off x="4155102" y="2819813"/>
              <a:ext cx="2645388" cy="33842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     Prerequisite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D356468-DF99-E4B5-0310-FC70CBD4F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22983" y="2057722"/>
              <a:ext cx="666374" cy="66637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0B3DB7-B60E-9EEF-38CE-BCEE9E16A057}"/>
                </a:ext>
              </a:extLst>
            </p:cNvPr>
            <p:cNvSpPr txBox="1"/>
            <p:nvPr/>
          </p:nvSpPr>
          <p:spPr>
            <a:xfrm>
              <a:off x="2114291" y="3224654"/>
              <a:ext cx="8485457" cy="2100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92856" indent="-192856" fontAlgn="t">
                <a:spcBef>
                  <a:spcPts val="338"/>
                </a:spcBef>
                <a:buFont typeface="Arial" panose="020B0604020202020204" pitchFamily="34" charset="0"/>
                <a:buChar char="•"/>
              </a:pPr>
              <a:r>
                <a:rPr lang="en-IN" dirty="0"/>
                <a:t>Production logs or similar logs from the existing system</a:t>
              </a:r>
            </a:p>
            <a:p>
              <a:pPr marL="192856" indent="-192856" fontAlgn="t">
                <a:spcBef>
                  <a:spcPts val="338"/>
                </a:spcBef>
                <a:buFont typeface="Arial" panose="020B0604020202020204" pitchFamily="34" charset="0"/>
                <a:buChar char="•"/>
              </a:pPr>
              <a:r>
                <a:rPr lang="en-IN" dirty="0"/>
                <a:t>Postman collection for APIs.</a:t>
              </a:r>
            </a:p>
            <a:p>
              <a:pPr marL="192856" indent="-192856" fontAlgn="t">
                <a:spcBef>
                  <a:spcPts val="338"/>
                </a:spcBef>
                <a:buFont typeface="Arial" panose="020B0604020202020204" pitchFamily="34" charset="0"/>
                <a:buChar char="•"/>
              </a:pPr>
              <a:r>
                <a:rPr lang="en-IN" dirty="0"/>
                <a:t>All test environment/infrastructure setup will be provided by Client.</a:t>
              </a:r>
            </a:p>
            <a:p>
              <a:pPr marL="192856" indent="-192856">
                <a:spcBef>
                  <a:spcPts val="338"/>
                </a:spcBef>
                <a:buFont typeface="Arial" panose="020B0604020202020204" pitchFamily="34" charset="0"/>
                <a:buChar char="•"/>
              </a:pPr>
              <a:r>
                <a:rPr lang="en-IN" dirty="0"/>
                <a:t>All test data will be provided by client. It will be similar complexity of the production.</a:t>
              </a:r>
            </a:p>
            <a:p>
              <a:pPr marL="192856" indent="-192856" fontAlgn="t">
                <a:spcBef>
                  <a:spcPts val="338"/>
                </a:spcBef>
                <a:buFont typeface="Arial" panose="020B0604020202020204" pitchFamily="34" charset="0"/>
                <a:buChar char="•"/>
              </a:pPr>
              <a:r>
                <a:rPr lang="en-IN" dirty="0"/>
                <a:t>All release specific test automation software licenses ( if any) will be provided by client</a:t>
              </a:r>
            </a:p>
            <a:p>
              <a:pPr marL="192856" indent="-192856" fontAlgn="t">
                <a:spcBef>
                  <a:spcPts val="338"/>
                </a:spcBef>
                <a:buFont typeface="Arial" panose="020B0604020202020204" pitchFamily="34" charset="0"/>
                <a:buChar char="•"/>
              </a:pPr>
              <a:r>
                <a:rPr lang="en-IN" dirty="0"/>
                <a:t>SLA provided by Bank.</a:t>
              </a:r>
            </a:p>
            <a:p>
              <a:pPr marL="192856" indent="-192856" fontAlgn="t">
                <a:spcBef>
                  <a:spcPts val="338"/>
                </a:spcBef>
                <a:buFont typeface="Arial" panose="020B0604020202020204" pitchFamily="34" charset="0"/>
                <a:buChar char="•"/>
              </a:pPr>
              <a:r>
                <a:rPr lang="en-IN" dirty="0"/>
                <a:t>Peak load details will be provided by Bank.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F5E8C2B-8FFC-E65A-EFFB-9F6FD6978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17" y="17463"/>
            <a:ext cx="711683" cy="52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38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22E7-AEE6-2D24-9FC5-1F1AA853E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81285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/>
              <a:t>Assumptions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14601C-A395-F7E0-C63D-5009E0F672D7}"/>
              </a:ext>
            </a:extLst>
          </p:cNvPr>
          <p:cNvGrpSpPr/>
          <p:nvPr/>
        </p:nvGrpSpPr>
        <p:grpSpPr>
          <a:xfrm>
            <a:off x="657618" y="1808174"/>
            <a:ext cx="11534382" cy="4962093"/>
            <a:chOff x="2114291" y="1815769"/>
            <a:chExt cx="8485457" cy="460673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8C86A63-6B8C-E68B-8B52-F56381EB9650}"/>
                </a:ext>
              </a:extLst>
            </p:cNvPr>
            <p:cNvSpPr/>
            <p:nvPr/>
          </p:nvSpPr>
          <p:spPr>
            <a:xfrm rot="2699288">
              <a:off x="5155206" y="1815769"/>
              <a:ext cx="725337" cy="897495"/>
            </a:xfrm>
            <a:prstGeom prst="roundRect">
              <a:avLst/>
            </a:prstGeom>
            <a:solidFill>
              <a:srgbClr val="1A5073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C6648A8-F526-2C7E-20D3-8AB3D4C52469}"/>
                </a:ext>
              </a:extLst>
            </p:cNvPr>
            <p:cNvSpPr/>
            <p:nvPr/>
          </p:nvSpPr>
          <p:spPr>
            <a:xfrm>
              <a:off x="4155102" y="2819813"/>
              <a:ext cx="2645388" cy="33842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     ASSUMPTIONS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D356468-DF99-E4B5-0310-FC70CBD4F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22983" y="2057722"/>
              <a:ext cx="666374" cy="66637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0B3DB7-B60E-9EEF-38CE-BCEE9E16A057}"/>
                </a:ext>
              </a:extLst>
            </p:cNvPr>
            <p:cNvSpPr txBox="1"/>
            <p:nvPr/>
          </p:nvSpPr>
          <p:spPr>
            <a:xfrm>
              <a:off x="2114291" y="3150836"/>
              <a:ext cx="8485457" cy="3271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92856" indent="-192856" fontAlgn="t">
                <a:spcBef>
                  <a:spcPts val="338"/>
                </a:spcBef>
                <a:buFont typeface="Arial" panose="020B0604020202020204" pitchFamily="34" charset="0"/>
                <a:buChar char="•"/>
              </a:pPr>
              <a:r>
                <a:rPr lang="en-IN" dirty="0"/>
                <a:t>Environment will be ready by Dec 2022 end. Environment up and running and not downtime considered.</a:t>
              </a:r>
            </a:p>
            <a:p>
              <a:pPr marL="192856" indent="-192856" fontAlgn="t">
                <a:spcBef>
                  <a:spcPts val="338"/>
                </a:spcBef>
                <a:buFont typeface="Arial" panose="020B0604020202020204" pitchFamily="34" charset="0"/>
                <a:buChar char="•"/>
              </a:pPr>
              <a:r>
                <a:rPr lang="en-IN" dirty="0"/>
                <a:t>Preparation will start and all the requirement will be collected and ready before test execution in Dec month.</a:t>
              </a:r>
            </a:p>
            <a:p>
              <a:pPr marL="192856" indent="-192856" fontAlgn="t">
                <a:spcBef>
                  <a:spcPts val="338"/>
                </a:spcBef>
                <a:buFont typeface="Arial" panose="020B0604020202020204" pitchFamily="34" charset="0"/>
                <a:buChar char="•"/>
              </a:pPr>
              <a:r>
                <a:rPr lang="en-IN" dirty="0"/>
                <a:t>Test will be done at early Hrs and late night.</a:t>
              </a:r>
            </a:p>
            <a:p>
              <a:pPr marL="192856" indent="-192856" fontAlgn="t">
                <a:spcBef>
                  <a:spcPts val="338"/>
                </a:spcBef>
                <a:buFont typeface="Arial" panose="020B0604020202020204" pitchFamily="34" charset="0"/>
                <a:buChar char="•"/>
              </a:pPr>
              <a:r>
                <a:rPr lang="en-IN" dirty="0"/>
                <a:t>Overall Test Management process has been agreed upon by both the parties before start of execution.</a:t>
              </a:r>
            </a:p>
            <a:p>
              <a:pPr marL="192856" indent="-192856" fontAlgn="t">
                <a:spcBef>
                  <a:spcPts val="338"/>
                </a:spcBef>
                <a:buFont typeface="Arial" panose="020B0604020202020204" pitchFamily="34" charset="0"/>
                <a:buChar char="•"/>
              </a:pPr>
              <a:r>
                <a:rPr lang="en-IN" dirty="0"/>
                <a:t>All test environment/infrastructure setup will be provided by Client.</a:t>
              </a:r>
            </a:p>
            <a:p>
              <a:pPr marL="192856" indent="-192856">
                <a:spcBef>
                  <a:spcPts val="338"/>
                </a:spcBef>
                <a:buFont typeface="Arial" panose="020B0604020202020204" pitchFamily="34" charset="0"/>
                <a:buChar char="•"/>
              </a:pPr>
              <a:r>
                <a:rPr lang="en-IN" dirty="0"/>
                <a:t>All test data will be provided by client. It will be similar complexity of the production.</a:t>
              </a:r>
            </a:p>
            <a:p>
              <a:pPr marL="192856" indent="-192856" fontAlgn="t">
                <a:spcBef>
                  <a:spcPts val="338"/>
                </a:spcBef>
                <a:buFont typeface="Arial" panose="020B0604020202020204" pitchFamily="34" charset="0"/>
                <a:buChar char="•"/>
              </a:pPr>
              <a:r>
                <a:rPr lang="en-IN" dirty="0"/>
                <a:t>All release specific test automation software licenses ( if any) will be provided by client</a:t>
              </a:r>
            </a:p>
            <a:p>
              <a:pPr marL="192856" indent="-192856" fontAlgn="t">
                <a:spcBef>
                  <a:spcPts val="338"/>
                </a:spcBef>
                <a:buFont typeface="Arial" panose="020B0604020202020204" pitchFamily="34" charset="0"/>
                <a:buChar char="•"/>
              </a:pPr>
              <a:r>
                <a:rPr lang="en-IN" dirty="0"/>
                <a:t>Acceptance criteria for automation is well defined during the grooming session.</a:t>
              </a:r>
            </a:p>
            <a:p>
              <a:pPr marL="192856" indent="-192856" fontAlgn="t">
                <a:spcBef>
                  <a:spcPts val="338"/>
                </a:spcBef>
                <a:buFont typeface="Arial" panose="020B0604020202020204" pitchFamily="34" charset="0"/>
                <a:buChar char="•"/>
              </a:pPr>
              <a:r>
                <a:rPr lang="en-IN" dirty="0"/>
                <a:t>Project execution UTS offshore office</a:t>
              </a:r>
            </a:p>
            <a:p>
              <a:pPr marL="192856" indent="-192856" fontAlgn="t">
                <a:spcBef>
                  <a:spcPts val="338"/>
                </a:spcBef>
                <a:buFont typeface="Arial" panose="020B0604020202020204" pitchFamily="34" charset="0"/>
                <a:buChar char="•"/>
              </a:pPr>
              <a:r>
                <a:rPr lang="en-IN" dirty="0"/>
                <a:t>All required access will be provided by the client on timely basis.</a:t>
              </a:r>
            </a:p>
            <a:p>
              <a:pPr marL="192856" indent="-192856" fontAlgn="t">
                <a:spcBef>
                  <a:spcPts val="338"/>
                </a:spcBef>
                <a:buFont typeface="Arial" panose="020B0604020202020204" pitchFamily="34" charset="0"/>
                <a:buChar char="•"/>
              </a:pPr>
              <a:r>
                <a:rPr lang="en-IN" dirty="0"/>
                <a:t>Any Performance issue identified needs to be resolved in timely manner.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817A76A-1E06-36A7-6FBA-31F00610D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17" y="17463"/>
            <a:ext cx="711683" cy="52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58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82C9-DBCB-8CFE-EE19-A7253E67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/>
              <a:t>Case Study 1- Banking client from Jordan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8F79C-89F1-8AC2-BEE8-1817DC4FD68F}"/>
              </a:ext>
            </a:extLst>
          </p:cNvPr>
          <p:cNvSpPr txBox="1"/>
          <p:nvPr/>
        </p:nvSpPr>
        <p:spPr>
          <a:xfrm>
            <a:off x="327718" y="1697306"/>
            <a:ext cx="1143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000000"/>
                </a:solidFill>
                <a:latin typeface="+mj-lt"/>
              </a:rPr>
              <a:t>Implementing effective performance testing  and Engineering Approach to help customer to meet their business goals.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294053C-FCF0-A125-7BAF-6746C6CAE340}"/>
              </a:ext>
            </a:extLst>
          </p:cNvPr>
          <p:cNvGrpSpPr/>
          <p:nvPr/>
        </p:nvGrpSpPr>
        <p:grpSpPr>
          <a:xfrm>
            <a:off x="592862" y="2188322"/>
            <a:ext cx="10759736" cy="4559398"/>
            <a:chOff x="98477" y="1787265"/>
            <a:chExt cx="9137160" cy="40127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39B5EB-6692-2BA7-DF2E-89F75C2D8417}"/>
                </a:ext>
              </a:extLst>
            </p:cNvPr>
            <p:cNvSpPr/>
            <p:nvPr/>
          </p:nvSpPr>
          <p:spPr>
            <a:xfrm>
              <a:off x="2706736" y="4876297"/>
              <a:ext cx="4445687" cy="251860"/>
            </a:xfrm>
            <a:prstGeom prst="rect">
              <a:avLst/>
            </a:prstGeom>
            <a:solidFill>
              <a:srgbClr val="1C78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3">
                <a:defRPr/>
              </a:pPr>
              <a:endParaRPr lang="en-IN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45693A9-555C-9D4E-0C60-A79060C5EC78}"/>
                </a:ext>
              </a:extLst>
            </p:cNvPr>
            <p:cNvSpPr/>
            <p:nvPr/>
          </p:nvSpPr>
          <p:spPr>
            <a:xfrm>
              <a:off x="2706736" y="2849717"/>
              <a:ext cx="4445687" cy="338830"/>
            </a:xfrm>
            <a:prstGeom prst="rect">
              <a:avLst/>
            </a:prstGeom>
            <a:solidFill>
              <a:srgbClr val="3C98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3">
                <a:defRPr/>
              </a:pPr>
              <a:endParaRPr lang="en-IN" sz="900" dirty="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CF12521-84C6-41EE-0ECA-FE0FF753CF16}"/>
                </a:ext>
              </a:extLst>
            </p:cNvPr>
            <p:cNvCxnSpPr>
              <a:cxnSpLocks/>
            </p:cNvCxnSpPr>
            <p:nvPr/>
          </p:nvCxnSpPr>
          <p:spPr>
            <a:xfrm>
              <a:off x="1217808" y="2146112"/>
              <a:ext cx="674827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2A8B209-1AC6-4157-19B4-090AC7030A76}"/>
                </a:ext>
              </a:extLst>
            </p:cNvPr>
            <p:cNvSpPr/>
            <p:nvPr/>
          </p:nvSpPr>
          <p:spPr>
            <a:xfrm>
              <a:off x="774013" y="1787265"/>
              <a:ext cx="753785" cy="753785"/>
            </a:xfrm>
            <a:prstGeom prst="ellipse">
              <a:avLst/>
            </a:prstGeom>
            <a:solidFill>
              <a:srgbClr val="00808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3">
                <a:defRPr/>
              </a:pPr>
              <a:endParaRPr lang="en-IN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8B457FF-1D03-FE2A-4ED6-F0825ADEE2F4}"/>
                </a:ext>
              </a:extLst>
            </p:cNvPr>
            <p:cNvSpPr/>
            <p:nvPr/>
          </p:nvSpPr>
          <p:spPr>
            <a:xfrm>
              <a:off x="4308235" y="1787265"/>
              <a:ext cx="753785" cy="753785"/>
            </a:xfrm>
            <a:prstGeom prst="ellipse">
              <a:avLst/>
            </a:prstGeom>
            <a:solidFill>
              <a:srgbClr val="1C78B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3">
                <a:defRPr/>
              </a:pPr>
              <a:endParaRPr lang="en-IN" sz="9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6509186-2775-C5C9-4376-2A4B1F6220C5}"/>
                </a:ext>
              </a:extLst>
            </p:cNvPr>
            <p:cNvSpPr/>
            <p:nvPr/>
          </p:nvSpPr>
          <p:spPr>
            <a:xfrm>
              <a:off x="7667260" y="1787265"/>
              <a:ext cx="753785" cy="753785"/>
            </a:xfrm>
            <a:prstGeom prst="ellipse">
              <a:avLst/>
            </a:prstGeom>
            <a:solidFill>
              <a:srgbClr val="00718F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3">
                <a:defRPr/>
              </a:pPr>
              <a:endParaRPr lang="en-IN" sz="900" dirty="0">
                <a:solidFill>
                  <a:srgbClr val="FFFFFF"/>
                </a:solidFill>
                <a:latin typeface="Calibri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D7146A1-F260-7E01-4EA6-81B92EC8E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63569" y="1906507"/>
              <a:ext cx="467179" cy="467179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25E8049-9C29-6C16-5F2C-6A9DA4D6E54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35129" y="1994140"/>
              <a:ext cx="287212" cy="340034"/>
              <a:chOff x="2455863" y="2708275"/>
              <a:chExt cx="552450" cy="654050"/>
            </a:xfrm>
            <a:solidFill>
              <a:schemeClr val="bg1"/>
            </a:solidFill>
          </p:grpSpPr>
          <p:sp>
            <p:nvSpPr>
              <p:cNvPr id="40" name="Freeform 7742">
                <a:extLst>
                  <a:ext uri="{FF2B5EF4-FFF2-40B4-BE49-F238E27FC236}">
                    <a16:creationId xmlns:a16="http://schemas.microsoft.com/office/drawing/2014/main" id="{E61E0247-E188-9667-DB74-29C9CAB727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55863" y="2787650"/>
                <a:ext cx="552450" cy="574675"/>
              </a:xfrm>
              <a:custGeom>
                <a:avLst/>
                <a:gdLst>
                  <a:gd name="T0" fmla="*/ 579 w 696"/>
                  <a:gd name="T1" fmla="*/ 0 h 723"/>
                  <a:gd name="T2" fmla="*/ 439 w 696"/>
                  <a:gd name="T3" fmla="*/ 41 h 723"/>
                  <a:gd name="T4" fmla="*/ 536 w 696"/>
                  <a:gd name="T5" fmla="*/ 345 h 723"/>
                  <a:gd name="T6" fmla="*/ 477 w 696"/>
                  <a:gd name="T7" fmla="*/ 368 h 723"/>
                  <a:gd name="T8" fmla="*/ 436 w 696"/>
                  <a:gd name="T9" fmla="*/ 416 h 723"/>
                  <a:gd name="T10" fmla="*/ 420 w 696"/>
                  <a:gd name="T11" fmla="*/ 481 h 723"/>
                  <a:gd name="T12" fmla="*/ 436 w 696"/>
                  <a:gd name="T13" fmla="*/ 544 h 723"/>
                  <a:gd name="T14" fmla="*/ 477 w 696"/>
                  <a:gd name="T15" fmla="*/ 592 h 723"/>
                  <a:gd name="T16" fmla="*/ 536 w 696"/>
                  <a:gd name="T17" fmla="*/ 617 h 723"/>
                  <a:gd name="T18" fmla="*/ 41 w 696"/>
                  <a:gd name="T19" fmla="*/ 682 h 723"/>
                  <a:gd name="T20" fmla="*/ 138 w 696"/>
                  <a:gd name="T21" fmla="*/ 41 h 723"/>
                  <a:gd name="T22" fmla="*/ 0 w 696"/>
                  <a:gd name="T23" fmla="*/ 0 h 723"/>
                  <a:gd name="T24" fmla="*/ 579 w 696"/>
                  <a:gd name="T25" fmla="*/ 723 h 723"/>
                  <a:gd name="T26" fmla="*/ 610 w 696"/>
                  <a:gd name="T27" fmla="*/ 608 h 723"/>
                  <a:gd name="T28" fmla="*/ 662 w 696"/>
                  <a:gd name="T29" fmla="*/ 571 h 723"/>
                  <a:gd name="T30" fmla="*/ 692 w 696"/>
                  <a:gd name="T31" fmla="*/ 513 h 723"/>
                  <a:gd name="T32" fmla="*/ 692 w 696"/>
                  <a:gd name="T33" fmla="*/ 447 h 723"/>
                  <a:gd name="T34" fmla="*/ 662 w 696"/>
                  <a:gd name="T35" fmla="*/ 389 h 723"/>
                  <a:gd name="T36" fmla="*/ 610 w 696"/>
                  <a:gd name="T37" fmla="*/ 352 h 723"/>
                  <a:gd name="T38" fmla="*/ 558 w 696"/>
                  <a:gd name="T39" fmla="*/ 578 h 723"/>
                  <a:gd name="T40" fmla="*/ 500 w 696"/>
                  <a:gd name="T41" fmla="*/ 558 h 723"/>
                  <a:gd name="T42" fmla="*/ 466 w 696"/>
                  <a:gd name="T43" fmla="*/ 511 h 723"/>
                  <a:gd name="T44" fmla="*/ 466 w 696"/>
                  <a:gd name="T45" fmla="*/ 450 h 723"/>
                  <a:gd name="T46" fmla="*/ 500 w 696"/>
                  <a:gd name="T47" fmla="*/ 402 h 723"/>
                  <a:gd name="T48" fmla="*/ 558 w 696"/>
                  <a:gd name="T49" fmla="*/ 384 h 723"/>
                  <a:gd name="T50" fmla="*/ 615 w 696"/>
                  <a:gd name="T51" fmla="*/ 402 h 723"/>
                  <a:gd name="T52" fmla="*/ 649 w 696"/>
                  <a:gd name="T53" fmla="*/ 450 h 723"/>
                  <a:gd name="T54" fmla="*/ 649 w 696"/>
                  <a:gd name="T55" fmla="*/ 511 h 723"/>
                  <a:gd name="T56" fmla="*/ 615 w 696"/>
                  <a:gd name="T57" fmla="*/ 558 h 723"/>
                  <a:gd name="T58" fmla="*/ 558 w 696"/>
                  <a:gd name="T59" fmla="*/ 578 h 723"/>
                  <a:gd name="T60" fmla="*/ 256 w 696"/>
                  <a:gd name="T61" fmla="*/ 205 h 723"/>
                  <a:gd name="T62" fmla="*/ 441 w 696"/>
                  <a:gd name="T63" fmla="*/ 230 h 723"/>
                  <a:gd name="T64" fmla="*/ 414 w 696"/>
                  <a:gd name="T65" fmla="*/ 361 h 723"/>
                  <a:gd name="T66" fmla="*/ 256 w 696"/>
                  <a:gd name="T67" fmla="*/ 386 h 723"/>
                  <a:gd name="T68" fmla="*/ 414 w 696"/>
                  <a:gd name="T69" fmla="*/ 361 h 723"/>
                  <a:gd name="T70" fmla="*/ 256 w 696"/>
                  <a:gd name="T71" fmla="*/ 517 h 723"/>
                  <a:gd name="T72" fmla="*/ 389 w 696"/>
                  <a:gd name="T73" fmla="*/ 542 h 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6" h="723">
                    <a:moveTo>
                      <a:pt x="579" y="343"/>
                    </a:moveTo>
                    <a:lnTo>
                      <a:pt x="579" y="0"/>
                    </a:lnTo>
                    <a:lnTo>
                      <a:pt x="439" y="0"/>
                    </a:lnTo>
                    <a:lnTo>
                      <a:pt x="439" y="41"/>
                    </a:lnTo>
                    <a:lnTo>
                      <a:pt x="536" y="41"/>
                    </a:lnTo>
                    <a:lnTo>
                      <a:pt x="536" y="345"/>
                    </a:lnTo>
                    <a:lnTo>
                      <a:pt x="506" y="354"/>
                    </a:lnTo>
                    <a:lnTo>
                      <a:pt x="477" y="368"/>
                    </a:lnTo>
                    <a:lnTo>
                      <a:pt x="454" y="389"/>
                    </a:lnTo>
                    <a:lnTo>
                      <a:pt x="436" y="416"/>
                    </a:lnTo>
                    <a:lnTo>
                      <a:pt x="423" y="447"/>
                    </a:lnTo>
                    <a:lnTo>
                      <a:pt x="420" y="481"/>
                    </a:lnTo>
                    <a:lnTo>
                      <a:pt x="423" y="513"/>
                    </a:lnTo>
                    <a:lnTo>
                      <a:pt x="436" y="544"/>
                    </a:lnTo>
                    <a:lnTo>
                      <a:pt x="454" y="571"/>
                    </a:lnTo>
                    <a:lnTo>
                      <a:pt x="477" y="592"/>
                    </a:lnTo>
                    <a:lnTo>
                      <a:pt x="506" y="608"/>
                    </a:lnTo>
                    <a:lnTo>
                      <a:pt x="536" y="617"/>
                    </a:lnTo>
                    <a:lnTo>
                      <a:pt x="536" y="682"/>
                    </a:lnTo>
                    <a:lnTo>
                      <a:pt x="41" y="682"/>
                    </a:lnTo>
                    <a:lnTo>
                      <a:pt x="41" y="41"/>
                    </a:lnTo>
                    <a:lnTo>
                      <a:pt x="138" y="41"/>
                    </a:lnTo>
                    <a:lnTo>
                      <a:pt x="138" y="0"/>
                    </a:lnTo>
                    <a:lnTo>
                      <a:pt x="0" y="0"/>
                    </a:lnTo>
                    <a:lnTo>
                      <a:pt x="0" y="723"/>
                    </a:lnTo>
                    <a:lnTo>
                      <a:pt x="579" y="723"/>
                    </a:lnTo>
                    <a:lnTo>
                      <a:pt x="579" y="617"/>
                    </a:lnTo>
                    <a:lnTo>
                      <a:pt x="610" y="608"/>
                    </a:lnTo>
                    <a:lnTo>
                      <a:pt x="638" y="592"/>
                    </a:lnTo>
                    <a:lnTo>
                      <a:pt x="662" y="571"/>
                    </a:lnTo>
                    <a:lnTo>
                      <a:pt x="681" y="544"/>
                    </a:lnTo>
                    <a:lnTo>
                      <a:pt x="692" y="513"/>
                    </a:lnTo>
                    <a:lnTo>
                      <a:pt x="696" y="481"/>
                    </a:lnTo>
                    <a:lnTo>
                      <a:pt x="692" y="447"/>
                    </a:lnTo>
                    <a:lnTo>
                      <a:pt x="681" y="416"/>
                    </a:lnTo>
                    <a:lnTo>
                      <a:pt x="662" y="389"/>
                    </a:lnTo>
                    <a:lnTo>
                      <a:pt x="638" y="368"/>
                    </a:lnTo>
                    <a:lnTo>
                      <a:pt x="610" y="352"/>
                    </a:lnTo>
                    <a:lnTo>
                      <a:pt x="579" y="343"/>
                    </a:lnTo>
                    <a:close/>
                    <a:moveTo>
                      <a:pt x="558" y="578"/>
                    </a:moveTo>
                    <a:lnTo>
                      <a:pt x="527" y="572"/>
                    </a:lnTo>
                    <a:lnTo>
                      <a:pt x="500" y="558"/>
                    </a:lnTo>
                    <a:lnTo>
                      <a:pt x="481" y="538"/>
                    </a:lnTo>
                    <a:lnTo>
                      <a:pt x="466" y="511"/>
                    </a:lnTo>
                    <a:lnTo>
                      <a:pt x="461" y="481"/>
                    </a:lnTo>
                    <a:lnTo>
                      <a:pt x="466" y="450"/>
                    </a:lnTo>
                    <a:lnTo>
                      <a:pt x="481" y="424"/>
                    </a:lnTo>
                    <a:lnTo>
                      <a:pt x="500" y="402"/>
                    </a:lnTo>
                    <a:lnTo>
                      <a:pt x="527" y="389"/>
                    </a:lnTo>
                    <a:lnTo>
                      <a:pt x="558" y="384"/>
                    </a:lnTo>
                    <a:lnTo>
                      <a:pt x="588" y="389"/>
                    </a:lnTo>
                    <a:lnTo>
                      <a:pt x="615" y="402"/>
                    </a:lnTo>
                    <a:lnTo>
                      <a:pt x="637" y="424"/>
                    </a:lnTo>
                    <a:lnTo>
                      <a:pt x="649" y="450"/>
                    </a:lnTo>
                    <a:lnTo>
                      <a:pt x="654" y="481"/>
                    </a:lnTo>
                    <a:lnTo>
                      <a:pt x="649" y="511"/>
                    </a:lnTo>
                    <a:lnTo>
                      <a:pt x="637" y="538"/>
                    </a:lnTo>
                    <a:lnTo>
                      <a:pt x="615" y="558"/>
                    </a:lnTo>
                    <a:lnTo>
                      <a:pt x="588" y="572"/>
                    </a:lnTo>
                    <a:lnTo>
                      <a:pt x="558" y="578"/>
                    </a:lnTo>
                    <a:close/>
                    <a:moveTo>
                      <a:pt x="441" y="205"/>
                    </a:moveTo>
                    <a:lnTo>
                      <a:pt x="256" y="205"/>
                    </a:lnTo>
                    <a:lnTo>
                      <a:pt x="256" y="230"/>
                    </a:lnTo>
                    <a:lnTo>
                      <a:pt x="441" y="230"/>
                    </a:lnTo>
                    <a:lnTo>
                      <a:pt x="441" y="205"/>
                    </a:lnTo>
                    <a:close/>
                    <a:moveTo>
                      <a:pt x="414" y="361"/>
                    </a:moveTo>
                    <a:lnTo>
                      <a:pt x="256" y="361"/>
                    </a:lnTo>
                    <a:lnTo>
                      <a:pt x="256" y="386"/>
                    </a:lnTo>
                    <a:lnTo>
                      <a:pt x="414" y="386"/>
                    </a:lnTo>
                    <a:lnTo>
                      <a:pt x="414" y="361"/>
                    </a:lnTo>
                    <a:close/>
                    <a:moveTo>
                      <a:pt x="389" y="517"/>
                    </a:moveTo>
                    <a:lnTo>
                      <a:pt x="256" y="517"/>
                    </a:lnTo>
                    <a:lnTo>
                      <a:pt x="256" y="542"/>
                    </a:lnTo>
                    <a:lnTo>
                      <a:pt x="389" y="542"/>
                    </a:lnTo>
                    <a:lnTo>
                      <a:pt x="389" y="5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73" tIns="34287" rIns="68573" bIns="34287" numCol="1" anchor="t" anchorCtr="0" compatLnSpc="1">
                <a:prstTxWarp prst="textNoShape">
                  <a:avLst/>
                </a:prstTxWarp>
              </a:bodyPr>
              <a:lstStyle/>
              <a:p>
                <a:pPr defTabSz="685743">
                  <a:defRPr/>
                </a:pPr>
                <a:endParaRPr lang="en-US" sz="9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41" name="Freeform 7743">
                <a:extLst>
                  <a:ext uri="{FF2B5EF4-FFF2-40B4-BE49-F238E27FC236}">
                    <a16:creationId xmlns:a16="http://schemas.microsoft.com/office/drawing/2014/main" id="{39270574-51F9-62C8-343E-51E24FBE1A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52700" y="2708275"/>
                <a:ext cx="398463" cy="530225"/>
              </a:xfrm>
              <a:custGeom>
                <a:avLst/>
                <a:gdLst>
                  <a:gd name="T0" fmla="*/ 0 w 502"/>
                  <a:gd name="T1" fmla="*/ 667 h 667"/>
                  <a:gd name="T2" fmla="*/ 75 w 502"/>
                  <a:gd name="T3" fmla="*/ 667 h 667"/>
                  <a:gd name="T4" fmla="*/ 75 w 502"/>
                  <a:gd name="T5" fmla="*/ 590 h 667"/>
                  <a:gd name="T6" fmla="*/ 0 w 502"/>
                  <a:gd name="T7" fmla="*/ 590 h 667"/>
                  <a:gd name="T8" fmla="*/ 0 w 502"/>
                  <a:gd name="T9" fmla="*/ 667 h 667"/>
                  <a:gd name="T10" fmla="*/ 0 w 502"/>
                  <a:gd name="T11" fmla="*/ 355 h 667"/>
                  <a:gd name="T12" fmla="*/ 75 w 502"/>
                  <a:gd name="T13" fmla="*/ 355 h 667"/>
                  <a:gd name="T14" fmla="*/ 75 w 502"/>
                  <a:gd name="T15" fmla="*/ 278 h 667"/>
                  <a:gd name="T16" fmla="*/ 0 w 502"/>
                  <a:gd name="T17" fmla="*/ 278 h 667"/>
                  <a:gd name="T18" fmla="*/ 0 w 502"/>
                  <a:gd name="T19" fmla="*/ 355 h 667"/>
                  <a:gd name="T20" fmla="*/ 0 w 502"/>
                  <a:gd name="T21" fmla="*/ 511 h 667"/>
                  <a:gd name="T22" fmla="*/ 75 w 502"/>
                  <a:gd name="T23" fmla="*/ 511 h 667"/>
                  <a:gd name="T24" fmla="*/ 75 w 502"/>
                  <a:gd name="T25" fmla="*/ 434 h 667"/>
                  <a:gd name="T26" fmla="*/ 0 w 502"/>
                  <a:gd name="T27" fmla="*/ 434 h 667"/>
                  <a:gd name="T28" fmla="*/ 0 w 502"/>
                  <a:gd name="T29" fmla="*/ 511 h 667"/>
                  <a:gd name="T30" fmla="*/ 484 w 502"/>
                  <a:gd name="T31" fmla="*/ 532 h 667"/>
                  <a:gd name="T32" fmla="*/ 416 w 502"/>
                  <a:gd name="T33" fmla="*/ 602 h 667"/>
                  <a:gd name="T34" fmla="*/ 382 w 502"/>
                  <a:gd name="T35" fmla="*/ 568 h 667"/>
                  <a:gd name="T36" fmla="*/ 364 w 502"/>
                  <a:gd name="T37" fmla="*/ 586 h 667"/>
                  <a:gd name="T38" fmla="*/ 416 w 502"/>
                  <a:gd name="T39" fmla="*/ 637 h 667"/>
                  <a:gd name="T40" fmla="*/ 502 w 502"/>
                  <a:gd name="T41" fmla="*/ 550 h 667"/>
                  <a:gd name="T42" fmla="*/ 484 w 502"/>
                  <a:gd name="T43" fmla="*/ 532 h 667"/>
                  <a:gd name="T44" fmla="*/ 233 w 502"/>
                  <a:gd name="T45" fmla="*/ 66 h 667"/>
                  <a:gd name="T46" fmla="*/ 228 w 502"/>
                  <a:gd name="T47" fmla="*/ 41 h 667"/>
                  <a:gd name="T48" fmla="*/ 215 w 502"/>
                  <a:gd name="T49" fmla="*/ 19 h 667"/>
                  <a:gd name="T50" fmla="*/ 194 w 502"/>
                  <a:gd name="T51" fmla="*/ 5 h 667"/>
                  <a:gd name="T52" fmla="*/ 167 w 502"/>
                  <a:gd name="T53" fmla="*/ 0 h 667"/>
                  <a:gd name="T54" fmla="*/ 142 w 502"/>
                  <a:gd name="T55" fmla="*/ 5 h 667"/>
                  <a:gd name="T56" fmla="*/ 120 w 502"/>
                  <a:gd name="T57" fmla="*/ 19 h 667"/>
                  <a:gd name="T58" fmla="*/ 106 w 502"/>
                  <a:gd name="T59" fmla="*/ 41 h 667"/>
                  <a:gd name="T60" fmla="*/ 100 w 502"/>
                  <a:gd name="T61" fmla="*/ 66 h 667"/>
                  <a:gd name="T62" fmla="*/ 100 w 502"/>
                  <a:gd name="T63" fmla="*/ 79 h 667"/>
                  <a:gd name="T64" fmla="*/ 52 w 502"/>
                  <a:gd name="T65" fmla="*/ 79 h 667"/>
                  <a:gd name="T66" fmla="*/ 52 w 502"/>
                  <a:gd name="T67" fmla="*/ 201 h 667"/>
                  <a:gd name="T68" fmla="*/ 283 w 502"/>
                  <a:gd name="T69" fmla="*/ 201 h 667"/>
                  <a:gd name="T70" fmla="*/ 283 w 502"/>
                  <a:gd name="T71" fmla="*/ 79 h 667"/>
                  <a:gd name="T72" fmla="*/ 233 w 502"/>
                  <a:gd name="T73" fmla="*/ 79 h 667"/>
                  <a:gd name="T74" fmla="*/ 233 w 502"/>
                  <a:gd name="T75" fmla="*/ 66 h 667"/>
                  <a:gd name="T76" fmla="*/ 201 w 502"/>
                  <a:gd name="T77" fmla="*/ 79 h 667"/>
                  <a:gd name="T78" fmla="*/ 134 w 502"/>
                  <a:gd name="T79" fmla="*/ 79 h 667"/>
                  <a:gd name="T80" fmla="*/ 134 w 502"/>
                  <a:gd name="T81" fmla="*/ 66 h 667"/>
                  <a:gd name="T82" fmla="*/ 138 w 502"/>
                  <a:gd name="T83" fmla="*/ 50 h 667"/>
                  <a:gd name="T84" fmla="*/ 151 w 502"/>
                  <a:gd name="T85" fmla="*/ 37 h 667"/>
                  <a:gd name="T86" fmla="*/ 167 w 502"/>
                  <a:gd name="T87" fmla="*/ 34 h 667"/>
                  <a:gd name="T88" fmla="*/ 185 w 502"/>
                  <a:gd name="T89" fmla="*/ 37 h 667"/>
                  <a:gd name="T90" fmla="*/ 195 w 502"/>
                  <a:gd name="T91" fmla="*/ 50 h 667"/>
                  <a:gd name="T92" fmla="*/ 201 w 502"/>
                  <a:gd name="T93" fmla="*/ 66 h 667"/>
                  <a:gd name="T94" fmla="*/ 201 w 502"/>
                  <a:gd name="T95" fmla="*/ 79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02" h="667">
                    <a:moveTo>
                      <a:pt x="0" y="667"/>
                    </a:moveTo>
                    <a:lnTo>
                      <a:pt x="75" y="667"/>
                    </a:lnTo>
                    <a:lnTo>
                      <a:pt x="75" y="590"/>
                    </a:lnTo>
                    <a:lnTo>
                      <a:pt x="0" y="590"/>
                    </a:lnTo>
                    <a:lnTo>
                      <a:pt x="0" y="667"/>
                    </a:lnTo>
                    <a:close/>
                    <a:moveTo>
                      <a:pt x="0" y="355"/>
                    </a:moveTo>
                    <a:lnTo>
                      <a:pt x="75" y="355"/>
                    </a:lnTo>
                    <a:lnTo>
                      <a:pt x="75" y="278"/>
                    </a:lnTo>
                    <a:lnTo>
                      <a:pt x="0" y="278"/>
                    </a:lnTo>
                    <a:lnTo>
                      <a:pt x="0" y="355"/>
                    </a:lnTo>
                    <a:close/>
                    <a:moveTo>
                      <a:pt x="0" y="511"/>
                    </a:moveTo>
                    <a:lnTo>
                      <a:pt x="75" y="511"/>
                    </a:lnTo>
                    <a:lnTo>
                      <a:pt x="75" y="434"/>
                    </a:lnTo>
                    <a:lnTo>
                      <a:pt x="0" y="434"/>
                    </a:lnTo>
                    <a:lnTo>
                      <a:pt x="0" y="511"/>
                    </a:lnTo>
                    <a:close/>
                    <a:moveTo>
                      <a:pt x="484" y="532"/>
                    </a:moveTo>
                    <a:lnTo>
                      <a:pt x="416" y="602"/>
                    </a:lnTo>
                    <a:lnTo>
                      <a:pt x="382" y="568"/>
                    </a:lnTo>
                    <a:lnTo>
                      <a:pt x="364" y="586"/>
                    </a:lnTo>
                    <a:lnTo>
                      <a:pt x="416" y="637"/>
                    </a:lnTo>
                    <a:lnTo>
                      <a:pt x="502" y="550"/>
                    </a:lnTo>
                    <a:lnTo>
                      <a:pt x="484" y="532"/>
                    </a:lnTo>
                    <a:close/>
                    <a:moveTo>
                      <a:pt x="233" y="66"/>
                    </a:moveTo>
                    <a:lnTo>
                      <a:pt x="228" y="41"/>
                    </a:lnTo>
                    <a:lnTo>
                      <a:pt x="215" y="19"/>
                    </a:lnTo>
                    <a:lnTo>
                      <a:pt x="194" y="5"/>
                    </a:lnTo>
                    <a:lnTo>
                      <a:pt x="167" y="0"/>
                    </a:lnTo>
                    <a:lnTo>
                      <a:pt x="142" y="5"/>
                    </a:lnTo>
                    <a:lnTo>
                      <a:pt x="120" y="19"/>
                    </a:lnTo>
                    <a:lnTo>
                      <a:pt x="106" y="41"/>
                    </a:lnTo>
                    <a:lnTo>
                      <a:pt x="100" y="66"/>
                    </a:lnTo>
                    <a:lnTo>
                      <a:pt x="100" y="79"/>
                    </a:lnTo>
                    <a:lnTo>
                      <a:pt x="52" y="79"/>
                    </a:lnTo>
                    <a:lnTo>
                      <a:pt x="52" y="201"/>
                    </a:lnTo>
                    <a:lnTo>
                      <a:pt x="283" y="201"/>
                    </a:lnTo>
                    <a:lnTo>
                      <a:pt x="283" y="79"/>
                    </a:lnTo>
                    <a:lnTo>
                      <a:pt x="233" y="79"/>
                    </a:lnTo>
                    <a:lnTo>
                      <a:pt x="233" y="66"/>
                    </a:lnTo>
                    <a:close/>
                    <a:moveTo>
                      <a:pt x="201" y="79"/>
                    </a:moveTo>
                    <a:lnTo>
                      <a:pt x="134" y="79"/>
                    </a:lnTo>
                    <a:lnTo>
                      <a:pt x="134" y="66"/>
                    </a:lnTo>
                    <a:lnTo>
                      <a:pt x="138" y="50"/>
                    </a:lnTo>
                    <a:lnTo>
                      <a:pt x="151" y="37"/>
                    </a:lnTo>
                    <a:lnTo>
                      <a:pt x="167" y="34"/>
                    </a:lnTo>
                    <a:lnTo>
                      <a:pt x="185" y="37"/>
                    </a:lnTo>
                    <a:lnTo>
                      <a:pt x="195" y="50"/>
                    </a:lnTo>
                    <a:lnTo>
                      <a:pt x="201" y="66"/>
                    </a:lnTo>
                    <a:lnTo>
                      <a:pt x="2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73" tIns="34287" rIns="68573" bIns="34287" numCol="1" anchor="t" anchorCtr="0" compatLnSpc="1">
                <a:prstTxWarp prst="textNoShape">
                  <a:avLst/>
                </a:prstTxWarp>
              </a:bodyPr>
              <a:lstStyle/>
              <a:p>
                <a:pPr defTabSz="685743">
                  <a:defRPr/>
                </a:pPr>
                <a:endParaRPr lang="en-US" sz="900" dirty="0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58C927A-AF47-19C7-F348-59A401FA7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28248" y="1966116"/>
              <a:ext cx="349771" cy="34977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2254BF-2E7D-FA11-98C5-77352879039F}"/>
                </a:ext>
              </a:extLst>
            </p:cNvPr>
            <p:cNvSpPr txBox="1"/>
            <p:nvPr/>
          </p:nvSpPr>
          <p:spPr>
            <a:xfrm>
              <a:off x="707086" y="2580075"/>
              <a:ext cx="897349" cy="203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85743">
                <a:defRPr/>
              </a:pPr>
              <a:r>
                <a:rPr lang="en-IN" sz="900" b="1" dirty="0">
                  <a:solidFill>
                    <a:srgbClr val="000000"/>
                  </a:solidFill>
                  <a:latin typeface="Arial Black" panose="020B0A04020102020204" pitchFamily="34" charset="0"/>
                </a:rPr>
                <a:t>CHALLENGES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118AFE-A3C3-D516-C049-3108C7855622}"/>
                </a:ext>
              </a:extLst>
            </p:cNvPr>
            <p:cNvSpPr txBox="1"/>
            <p:nvPr/>
          </p:nvSpPr>
          <p:spPr>
            <a:xfrm>
              <a:off x="4050446" y="2580075"/>
              <a:ext cx="1360180" cy="203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85743">
                <a:defRPr/>
              </a:pPr>
              <a:r>
                <a:rPr lang="en-IN" sz="900" b="1" dirty="0">
                  <a:solidFill>
                    <a:srgbClr val="000000"/>
                  </a:solidFill>
                  <a:latin typeface="Arial Black" panose="020B0A04020102020204" pitchFamily="34" charset="0"/>
                </a:rPr>
                <a:t>UTS Global SOLUTION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BDA412-66E8-ED98-F770-C799D6D3C6BA}"/>
                </a:ext>
              </a:extLst>
            </p:cNvPr>
            <p:cNvSpPr txBox="1"/>
            <p:nvPr/>
          </p:nvSpPr>
          <p:spPr>
            <a:xfrm>
              <a:off x="7688685" y="2580075"/>
              <a:ext cx="821117" cy="4469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85743">
                <a:defRPr/>
              </a:pPr>
              <a:r>
                <a:rPr lang="en-IN" sz="900" b="1" dirty="0">
                  <a:solidFill>
                    <a:srgbClr val="000000"/>
                  </a:solidFill>
                  <a:latin typeface="Arial Black" panose="020B0A04020102020204" pitchFamily="34" charset="0"/>
                </a:rPr>
                <a:t>KEY AREAS </a:t>
              </a:r>
            </a:p>
            <a:p>
              <a:pPr algn="ctr" defTabSz="685743">
                <a:defRPr/>
              </a:pPr>
              <a:r>
                <a:rPr lang="en-IN" sz="900" b="1" dirty="0">
                  <a:solidFill>
                    <a:srgbClr val="000000"/>
                  </a:solidFill>
                  <a:latin typeface="Arial Black" panose="020B0A04020102020204" pitchFamily="34" charset="0"/>
                </a:rPr>
                <a:t>IMPACTED</a:t>
              </a:r>
            </a:p>
            <a:p>
              <a:pPr algn="ctr" defTabSz="685743">
                <a:defRPr/>
              </a:pPr>
              <a:endParaRPr lang="en-IN" sz="900" b="1" dirty="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6961EA1-7496-8C83-DBB5-13D377422D32}"/>
                </a:ext>
              </a:extLst>
            </p:cNvPr>
            <p:cNvSpPr txBox="1"/>
            <p:nvPr/>
          </p:nvSpPr>
          <p:spPr>
            <a:xfrm>
              <a:off x="98477" y="2986522"/>
              <a:ext cx="2340460" cy="1679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5842" indent="-125842">
                <a:spcAft>
                  <a:spcPts val="225"/>
                </a:spcAft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000000"/>
                  </a:solidFill>
                </a:rPr>
                <a:t>System was getting high response time during the normal business day.</a:t>
              </a:r>
            </a:p>
            <a:p>
              <a:pPr marL="125842" indent="-125842">
                <a:spcAft>
                  <a:spcPts val="225"/>
                </a:spcAft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000000"/>
                  </a:solidFill>
                </a:rPr>
                <a:t>There are frequent re-starts required to serve the customers.</a:t>
              </a:r>
            </a:p>
            <a:p>
              <a:pPr marL="125842" indent="-125842">
                <a:spcAft>
                  <a:spcPts val="225"/>
                </a:spcAft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000000"/>
                  </a:solidFill>
                </a:rPr>
                <a:t>Frequent crashes observed on load conditions</a:t>
              </a:r>
            </a:p>
            <a:p>
              <a:pPr marL="125842" indent="-125842">
                <a:spcAft>
                  <a:spcPts val="225"/>
                </a:spcAft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000000"/>
                  </a:solidFill>
                </a:rPr>
                <a:t>Real end user load behavior is not simulated.</a:t>
              </a:r>
            </a:p>
            <a:p>
              <a:pPr marL="125842" indent="-125842">
                <a:spcAft>
                  <a:spcPts val="225"/>
                </a:spcAft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000000"/>
                  </a:solidFill>
                </a:rPr>
                <a:t>Lack of insights on performance of the application from diverse geographical locations.</a:t>
              </a:r>
            </a:p>
            <a:p>
              <a:pPr marL="125842" indent="-125842">
                <a:spcAft>
                  <a:spcPts val="225"/>
                </a:spcAft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000000"/>
                  </a:solidFill>
                </a:rPr>
                <a:t>End To End performance behavior of the system is not known.</a:t>
              </a:r>
            </a:p>
            <a:p>
              <a:pPr marL="125842" indent="-125842">
                <a:spcAft>
                  <a:spcPts val="225"/>
                </a:spcAft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000000"/>
                  </a:solidFill>
                </a:rPr>
                <a:t>Unstable application with lack of understanding and agreement on NFRs.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E10488-8CC8-6732-5DE7-E76FBCD50594}"/>
                </a:ext>
              </a:extLst>
            </p:cNvPr>
            <p:cNvSpPr txBox="1"/>
            <p:nvPr/>
          </p:nvSpPr>
          <p:spPr>
            <a:xfrm>
              <a:off x="4657191" y="4887520"/>
              <a:ext cx="544779" cy="203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85743">
                <a:defRPr/>
              </a:pPr>
              <a:r>
                <a:rPr lang="en-IN" sz="900" b="1" dirty="0">
                  <a:latin typeface="+mj-lt"/>
                </a:rPr>
                <a:t>BENEFITS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869E7A-A46C-A6A9-0396-2F59557579A0}"/>
                </a:ext>
              </a:extLst>
            </p:cNvPr>
            <p:cNvSpPr txBox="1"/>
            <p:nvPr/>
          </p:nvSpPr>
          <p:spPr>
            <a:xfrm>
              <a:off x="2715702" y="5109293"/>
              <a:ext cx="4432717" cy="690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09735" indent="-209735" defTabSz="685692">
                <a:buFont typeface="Arial" panose="020B0604020202020204" pitchFamily="34" charset="0"/>
                <a:buChar char="•"/>
                <a:defRPr/>
              </a:pPr>
              <a:r>
                <a:rPr lang="en-US" sz="900" dirty="0">
                  <a:solidFill>
                    <a:prstClr val="black"/>
                  </a:solidFill>
                </a:rPr>
                <a:t>Improved the system performance for navigation pages from 12 seconds to 2-3 seconds.</a:t>
              </a:r>
            </a:p>
            <a:p>
              <a:pPr marL="209735" indent="-209735" defTabSz="685692">
                <a:buFont typeface="Arial" panose="020B0604020202020204" pitchFamily="34" charset="0"/>
                <a:buChar char="•"/>
                <a:defRPr/>
              </a:pPr>
              <a:r>
                <a:rPr lang="en-US" sz="900" dirty="0">
                  <a:solidFill>
                    <a:prstClr val="black"/>
                  </a:solidFill>
                </a:rPr>
                <a:t>Improved load handling capacity of the system from 50 to 400 concurrent sessions.</a:t>
              </a:r>
            </a:p>
            <a:p>
              <a:pPr marL="209735" indent="-209735" defTabSz="685692">
                <a:buFont typeface="Arial" panose="020B0604020202020204" pitchFamily="34" charset="0"/>
                <a:buChar char="•"/>
                <a:defRPr/>
              </a:pPr>
              <a:r>
                <a:rPr lang="en-US" sz="900" dirty="0">
                  <a:solidFill>
                    <a:prstClr val="black"/>
                  </a:solidFill>
                </a:rPr>
                <a:t>Provided insights on performance of the application from diverse geographical locations.</a:t>
              </a:r>
            </a:p>
            <a:p>
              <a:pPr marL="209735" indent="-209735" defTabSz="685692">
                <a:buFont typeface="Arial" panose="020B0604020202020204" pitchFamily="34" charset="0"/>
                <a:buChar char="•"/>
                <a:defRPr/>
              </a:pPr>
              <a:r>
                <a:rPr lang="en-US" sz="900" dirty="0">
                  <a:solidFill>
                    <a:prstClr val="black"/>
                  </a:solidFill>
                </a:rPr>
                <a:t>Identify the network latency impacting the overall response time of the end user.</a:t>
              </a:r>
            </a:p>
            <a:p>
              <a:pPr marL="209735" indent="-209735" defTabSz="685692">
                <a:buFont typeface="Arial" panose="020B0604020202020204" pitchFamily="34" charset="0"/>
                <a:buChar char="•"/>
                <a:defRPr/>
              </a:pPr>
              <a:r>
                <a:rPr lang="en-US" sz="900" dirty="0">
                  <a:solidFill>
                    <a:prstClr val="black"/>
                  </a:solidFill>
                </a:rPr>
                <a:t>Developed the system scalability and capacity of current infrastructure.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15DCCA-82B0-5CAB-8303-7120E40B900B}"/>
                </a:ext>
              </a:extLst>
            </p:cNvPr>
            <p:cNvSpPr txBox="1"/>
            <p:nvPr/>
          </p:nvSpPr>
          <p:spPr>
            <a:xfrm>
              <a:off x="2726419" y="3211449"/>
              <a:ext cx="1249877" cy="203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5842" indent="-125842" defTabSz="685692">
                <a:spcAft>
                  <a:spcPts val="44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dirty="0">
                  <a:solidFill>
                    <a:prstClr val="black"/>
                  </a:solidFill>
                </a:rPr>
                <a:t>UTS Framework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43607F-8773-8BA6-80E7-69D3BF4746EF}"/>
                </a:ext>
              </a:extLst>
            </p:cNvPr>
            <p:cNvSpPr txBox="1"/>
            <p:nvPr/>
          </p:nvSpPr>
          <p:spPr>
            <a:xfrm>
              <a:off x="3715771" y="3200139"/>
              <a:ext cx="3373803" cy="1494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5842" indent="-125842">
                <a:lnSpc>
                  <a:spcPct val="90000"/>
                </a:lnSpc>
                <a:spcAft>
                  <a:spcPts val="225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dirty="0"/>
                <a:t>Implemented phased approach for Performance Testing and Engineering.</a:t>
              </a:r>
            </a:p>
            <a:p>
              <a:pPr marL="125842" indent="-125842">
                <a:lnSpc>
                  <a:spcPct val="90000"/>
                </a:lnSpc>
                <a:spcAft>
                  <a:spcPts val="225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dirty="0"/>
                <a:t>Specific Meaningful Achievable Realistic Time bound non- functional requirements captured.</a:t>
              </a:r>
            </a:p>
            <a:p>
              <a:pPr marL="125842" indent="-125842">
                <a:lnSpc>
                  <a:spcPct val="90000"/>
                </a:lnSpc>
                <a:spcAft>
                  <a:spcPts val="225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dirty="0"/>
                <a:t>Simulate performance scenarios to validate Availability, responsiveness, scalability and Reliability of the system.</a:t>
              </a:r>
            </a:p>
            <a:p>
              <a:pPr marL="125842" indent="-125842">
                <a:lnSpc>
                  <a:spcPct val="90000"/>
                </a:lnSpc>
                <a:spcAft>
                  <a:spcPts val="225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dirty="0"/>
                <a:t>Performance Tests simulated using in house tool to validate:</a:t>
              </a:r>
            </a:p>
            <a:p>
              <a:pPr marL="503584" lvl="1" indent="-160713">
                <a:lnSpc>
                  <a:spcPct val="90000"/>
                </a:lnSpc>
                <a:spcAft>
                  <a:spcPts val="225"/>
                </a:spcAft>
                <a:buFont typeface="Wingdings" panose="05000000000000000000" pitchFamily="2" charset="2"/>
                <a:buChar char="§"/>
                <a:defRPr/>
              </a:pPr>
              <a:r>
                <a:rPr lang="en-US" sz="900" dirty="0"/>
                <a:t>Responsiveness within closed boundaries.</a:t>
              </a:r>
            </a:p>
            <a:p>
              <a:pPr marL="503584" lvl="1" indent="-160713">
                <a:lnSpc>
                  <a:spcPct val="90000"/>
                </a:lnSpc>
                <a:spcAft>
                  <a:spcPts val="225"/>
                </a:spcAft>
                <a:buFont typeface="Wingdings" panose="05000000000000000000" pitchFamily="2" charset="2"/>
                <a:buChar char="§"/>
                <a:defRPr/>
              </a:pPr>
              <a:r>
                <a:rPr lang="en-US" sz="900" dirty="0"/>
                <a:t>Responsiveness different geographical locations and network statistics.</a:t>
              </a:r>
            </a:p>
            <a:p>
              <a:pPr marL="503584" lvl="1" indent="-160713">
                <a:lnSpc>
                  <a:spcPct val="90000"/>
                </a:lnSpc>
                <a:spcAft>
                  <a:spcPts val="225"/>
                </a:spcAft>
                <a:buFont typeface="Wingdings" panose="05000000000000000000" pitchFamily="2" charset="2"/>
                <a:buChar char="§"/>
                <a:defRPr/>
              </a:pPr>
              <a:r>
                <a:rPr lang="en-US" sz="900" dirty="0"/>
                <a:t>Business day simulation along with batch jobs and tidal jobs.</a:t>
              </a:r>
            </a:p>
            <a:p>
              <a:pPr marL="503584" lvl="1" indent="-160713">
                <a:lnSpc>
                  <a:spcPct val="90000"/>
                </a:lnSpc>
                <a:spcAft>
                  <a:spcPts val="225"/>
                </a:spcAft>
                <a:buFont typeface="Wingdings" panose="05000000000000000000" pitchFamily="2" charset="2"/>
                <a:buChar char="§"/>
                <a:defRPr/>
              </a:pPr>
              <a:r>
                <a:rPr lang="en-US" sz="900" dirty="0"/>
                <a:t>End to end system responsiveness (server time + client rendering).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C15AF3-169A-6ED8-A521-33CDCE4BBC1C}"/>
                </a:ext>
              </a:extLst>
            </p:cNvPr>
            <p:cNvSpPr txBox="1"/>
            <p:nvPr/>
          </p:nvSpPr>
          <p:spPr>
            <a:xfrm>
              <a:off x="2926401" y="2856842"/>
              <a:ext cx="957245" cy="325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85692">
                <a:defRPr/>
              </a:pPr>
              <a:r>
                <a:rPr lang="en-IN" sz="900" b="1" dirty="0">
                  <a:latin typeface="+mj-lt"/>
                </a:rPr>
                <a:t>TECHNICAL </a:t>
              </a:r>
            </a:p>
            <a:p>
              <a:pPr algn="ctr" defTabSz="685692">
                <a:defRPr/>
              </a:pPr>
              <a:r>
                <a:rPr lang="en-IN" sz="900" b="1" dirty="0">
                  <a:latin typeface="+mj-lt"/>
                </a:rPr>
                <a:t>COMPONENTS USED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A64F1F-102C-46E1-7A4A-5FA0C8D0DF77}"/>
                </a:ext>
              </a:extLst>
            </p:cNvPr>
            <p:cNvSpPr txBox="1"/>
            <p:nvPr/>
          </p:nvSpPr>
          <p:spPr>
            <a:xfrm>
              <a:off x="4697159" y="2932153"/>
              <a:ext cx="989915" cy="203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692">
                <a:defRPr/>
              </a:pPr>
              <a:r>
                <a:rPr lang="en-IN" sz="900" b="1" dirty="0">
                  <a:latin typeface="+mj-lt"/>
                </a:rPr>
                <a:t>SOLUTION DEPLOYED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8309162-4D8E-B1DE-12A4-7448BC3523A1}"/>
                </a:ext>
              </a:extLst>
            </p:cNvPr>
            <p:cNvGrpSpPr/>
            <p:nvPr/>
          </p:nvGrpSpPr>
          <p:grpSpPr>
            <a:xfrm>
              <a:off x="7151217" y="3125858"/>
              <a:ext cx="2084420" cy="1489419"/>
              <a:chOff x="9264832" y="3230833"/>
              <a:chExt cx="2779499" cy="1986086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7828203-25C9-96FC-88E6-4E8946C43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05121" y="3239147"/>
                <a:ext cx="17126" cy="123079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D131682-97A6-4FB8-CD46-774BB6AA924E}"/>
                  </a:ext>
                </a:extLst>
              </p:cNvPr>
              <p:cNvCxnSpPr/>
              <p:nvPr/>
            </p:nvCxnSpPr>
            <p:spPr>
              <a:xfrm>
                <a:off x="9407271" y="3722960"/>
                <a:ext cx="2395701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7BCCCDC-2CB2-825B-AFB7-AE22D1BA0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07271" y="4469940"/>
                <a:ext cx="2395701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239B9D4-CED1-44AD-5A04-B3BDCFD421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07271" y="5216919"/>
                <a:ext cx="2395701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3E0896-D4C2-1F01-0DF6-1791BBA706F1}"/>
                  </a:ext>
                </a:extLst>
              </p:cNvPr>
              <p:cNvSpPr txBox="1"/>
              <p:nvPr/>
            </p:nvSpPr>
            <p:spPr>
              <a:xfrm>
                <a:off x="10566561" y="3230833"/>
                <a:ext cx="1175380" cy="4334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lvl="1" algn="ctr" defTabSz="685692">
                  <a:defRPr/>
                </a:pPr>
                <a:r>
                  <a:rPr lang="en-IN" sz="900" dirty="0">
                    <a:solidFill>
                      <a:prstClr val="black"/>
                    </a:solidFill>
                  </a:rPr>
                  <a:t>Performance Metrics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CBECEB0-3841-1DC6-6E9D-E70FDB956A54}"/>
                  </a:ext>
                </a:extLst>
              </p:cNvPr>
              <p:cNvSpPr txBox="1"/>
              <p:nvPr/>
            </p:nvSpPr>
            <p:spPr>
              <a:xfrm>
                <a:off x="9264832" y="3832409"/>
                <a:ext cx="1175380" cy="4334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lvl="1" algn="ctr" defTabSz="685692">
                  <a:defRPr/>
                </a:pPr>
                <a:r>
                  <a:rPr lang="en-IN" sz="900" dirty="0">
                    <a:solidFill>
                      <a:prstClr val="black"/>
                    </a:solidFill>
                  </a:rPr>
                  <a:t>Server Performance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413651-E40E-081A-8014-686449C009A4}"/>
                  </a:ext>
                </a:extLst>
              </p:cNvPr>
              <p:cNvSpPr txBox="1"/>
              <p:nvPr/>
            </p:nvSpPr>
            <p:spPr>
              <a:xfrm>
                <a:off x="10566562" y="3786911"/>
                <a:ext cx="1477769" cy="4334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335578" lvl="1" defTabSz="685692">
                  <a:spcAft>
                    <a:spcPts val="440"/>
                  </a:spcAft>
                  <a:defRPr/>
                </a:pPr>
                <a:r>
                  <a:rPr lang="en-IN" sz="900" dirty="0">
                    <a:solidFill>
                      <a:prstClr val="black"/>
                    </a:solidFill>
                  </a:rPr>
                  <a:t>Real end-user Behaviour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64A0D30-D3C6-4F08-932A-EB7B3C5A62F5}"/>
                </a:ext>
              </a:extLst>
            </p:cNvPr>
            <p:cNvSpPr txBox="1"/>
            <p:nvPr/>
          </p:nvSpPr>
          <p:spPr>
            <a:xfrm>
              <a:off x="7151217" y="3098564"/>
              <a:ext cx="881450" cy="3250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lvl="1" algn="ctr" defTabSz="685692">
                <a:defRPr/>
              </a:pPr>
              <a:r>
                <a:rPr lang="en-IN" sz="900" dirty="0">
                  <a:solidFill>
                    <a:prstClr val="black"/>
                  </a:solidFill>
                </a:rPr>
                <a:t>Infrastructure Performance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F59D12-A322-2F71-6E65-04BE991B3B4E}"/>
                </a:ext>
              </a:extLst>
            </p:cNvPr>
            <p:cNvSpPr txBox="1"/>
            <p:nvPr/>
          </p:nvSpPr>
          <p:spPr>
            <a:xfrm>
              <a:off x="7169274" y="4165632"/>
              <a:ext cx="881450" cy="3250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lvl="1" algn="ctr" defTabSz="685692">
                <a:defRPr/>
              </a:pPr>
              <a:r>
                <a:rPr lang="en-IN" sz="900" dirty="0">
                  <a:solidFill>
                    <a:prstClr val="black"/>
                  </a:solidFill>
                </a:rPr>
                <a:t>Batch job Fitments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90B56A5-804F-3DCB-3168-25FE52624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17" y="17463"/>
            <a:ext cx="711683" cy="52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06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864B-16C8-EB1F-B5E7-ED9F8221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/>
              <a:t>Case Study 2- Stress Testing of Mobile App API’s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1F16AF-5B39-018F-A012-9F8FF59A6974}"/>
              </a:ext>
            </a:extLst>
          </p:cNvPr>
          <p:cNvSpPr txBox="1"/>
          <p:nvPr/>
        </p:nvSpPr>
        <p:spPr>
          <a:xfrm>
            <a:off x="2015260" y="1622745"/>
            <a:ext cx="8379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solidFill>
                  <a:srgbClr val="000000"/>
                </a:solidFill>
                <a:latin typeface="+mj-lt"/>
              </a:rPr>
              <a:t>Implementing effective performance testing  and Engineering Approach to help customer to meet their business goals.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D574B0-15AD-A7DA-C55C-057F8D3FCA30}"/>
              </a:ext>
            </a:extLst>
          </p:cNvPr>
          <p:cNvGrpSpPr/>
          <p:nvPr/>
        </p:nvGrpSpPr>
        <p:grpSpPr>
          <a:xfrm>
            <a:off x="811937" y="2193821"/>
            <a:ext cx="10759736" cy="4369641"/>
            <a:chOff x="98477" y="1787265"/>
            <a:chExt cx="9137160" cy="398225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01C36A-D243-D006-B00C-B77A049F8025}"/>
                </a:ext>
              </a:extLst>
            </p:cNvPr>
            <p:cNvSpPr/>
            <p:nvPr/>
          </p:nvSpPr>
          <p:spPr>
            <a:xfrm>
              <a:off x="2706736" y="4876297"/>
              <a:ext cx="4445687" cy="251860"/>
            </a:xfrm>
            <a:prstGeom prst="rect">
              <a:avLst/>
            </a:prstGeom>
            <a:solidFill>
              <a:srgbClr val="1C78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3">
                <a:defRPr/>
              </a:pPr>
              <a:endParaRPr lang="en-IN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B7D530-251A-E009-B52B-16B8DEA05D58}"/>
                </a:ext>
              </a:extLst>
            </p:cNvPr>
            <p:cNvSpPr/>
            <p:nvPr/>
          </p:nvSpPr>
          <p:spPr>
            <a:xfrm>
              <a:off x="2706736" y="2849717"/>
              <a:ext cx="4445687" cy="338830"/>
            </a:xfrm>
            <a:prstGeom prst="rect">
              <a:avLst/>
            </a:prstGeom>
            <a:solidFill>
              <a:srgbClr val="3C98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3">
                <a:defRPr/>
              </a:pPr>
              <a:endParaRPr lang="en-IN" dirty="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DFAD39E-4A9C-2023-9304-326A1E8D31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7808" y="2146112"/>
              <a:ext cx="674827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71F5D7A-3579-06D5-6FD3-DF915837A87D}"/>
                </a:ext>
              </a:extLst>
            </p:cNvPr>
            <p:cNvSpPr/>
            <p:nvPr/>
          </p:nvSpPr>
          <p:spPr>
            <a:xfrm>
              <a:off x="774013" y="1787265"/>
              <a:ext cx="753785" cy="753785"/>
            </a:xfrm>
            <a:prstGeom prst="ellipse">
              <a:avLst/>
            </a:prstGeom>
            <a:solidFill>
              <a:srgbClr val="00808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3">
                <a:defRPr/>
              </a:pPr>
              <a:endParaRPr lang="en-IN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5A3B27A-EC4E-D5F5-E411-961A616C86BF}"/>
                </a:ext>
              </a:extLst>
            </p:cNvPr>
            <p:cNvSpPr/>
            <p:nvPr/>
          </p:nvSpPr>
          <p:spPr>
            <a:xfrm>
              <a:off x="4308235" y="1787265"/>
              <a:ext cx="753785" cy="753785"/>
            </a:xfrm>
            <a:prstGeom prst="ellipse">
              <a:avLst/>
            </a:prstGeom>
            <a:solidFill>
              <a:srgbClr val="1C78B0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3">
                <a:defRPr/>
              </a:pPr>
              <a:endParaRPr lang="en-IN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3EE5B5-7FDB-8629-A420-28E87DA9CBAB}"/>
                </a:ext>
              </a:extLst>
            </p:cNvPr>
            <p:cNvSpPr/>
            <p:nvPr/>
          </p:nvSpPr>
          <p:spPr>
            <a:xfrm>
              <a:off x="7667260" y="1787265"/>
              <a:ext cx="753785" cy="753785"/>
            </a:xfrm>
            <a:prstGeom prst="ellipse">
              <a:avLst/>
            </a:prstGeom>
            <a:solidFill>
              <a:srgbClr val="00718F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3">
                <a:defRPr/>
              </a:pPr>
              <a:endParaRPr lang="en-IN" dirty="0">
                <a:solidFill>
                  <a:srgbClr val="FFFFFF"/>
                </a:solidFill>
                <a:latin typeface="Calibri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DAAD675-CEA9-A3AD-C2B5-F61499F30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63569" y="1906507"/>
              <a:ext cx="467179" cy="467179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AAC0079-746B-EFE2-C040-945E64B824F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35129" y="1994140"/>
              <a:ext cx="287212" cy="340034"/>
              <a:chOff x="2455863" y="2708275"/>
              <a:chExt cx="552450" cy="654050"/>
            </a:xfrm>
            <a:solidFill>
              <a:schemeClr val="bg1"/>
            </a:solidFill>
          </p:grpSpPr>
          <p:sp>
            <p:nvSpPr>
              <p:cNvPr id="40" name="Freeform 7742">
                <a:extLst>
                  <a:ext uri="{FF2B5EF4-FFF2-40B4-BE49-F238E27FC236}">
                    <a16:creationId xmlns:a16="http://schemas.microsoft.com/office/drawing/2014/main" id="{5B33BC32-3E19-EBEC-9438-0768AA95A6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55863" y="2787650"/>
                <a:ext cx="552450" cy="574675"/>
              </a:xfrm>
              <a:custGeom>
                <a:avLst/>
                <a:gdLst>
                  <a:gd name="T0" fmla="*/ 579 w 696"/>
                  <a:gd name="T1" fmla="*/ 0 h 723"/>
                  <a:gd name="T2" fmla="*/ 439 w 696"/>
                  <a:gd name="T3" fmla="*/ 41 h 723"/>
                  <a:gd name="T4" fmla="*/ 536 w 696"/>
                  <a:gd name="T5" fmla="*/ 345 h 723"/>
                  <a:gd name="T6" fmla="*/ 477 w 696"/>
                  <a:gd name="T7" fmla="*/ 368 h 723"/>
                  <a:gd name="T8" fmla="*/ 436 w 696"/>
                  <a:gd name="T9" fmla="*/ 416 h 723"/>
                  <a:gd name="T10" fmla="*/ 420 w 696"/>
                  <a:gd name="T11" fmla="*/ 481 h 723"/>
                  <a:gd name="T12" fmla="*/ 436 w 696"/>
                  <a:gd name="T13" fmla="*/ 544 h 723"/>
                  <a:gd name="T14" fmla="*/ 477 w 696"/>
                  <a:gd name="T15" fmla="*/ 592 h 723"/>
                  <a:gd name="T16" fmla="*/ 536 w 696"/>
                  <a:gd name="T17" fmla="*/ 617 h 723"/>
                  <a:gd name="T18" fmla="*/ 41 w 696"/>
                  <a:gd name="T19" fmla="*/ 682 h 723"/>
                  <a:gd name="T20" fmla="*/ 138 w 696"/>
                  <a:gd name="T21" fmla="*/ 41 h 723"/>
                  <a:gd name="T22" fmla="*/ 0 w 696"/>
                  <a:gd name="T23" fmla="*/ 0 h 723"/>
                  <a:gd name="T24" fmla="*/ 579 w 696"/>
                  <a:gd name="T25" fmla="*/ 723 h 723"/>
                  <a:gd name="T26" fmla="*/ 610 w 696"/>
                  <a:gd name="T27" fmla="*/ 608 h 723"/>
                  <a:gd name="T28" fmla="*/ 662 w 696"/>
                  <a:gd name="T29" fmla="*/ 571 h 723"/>
                  <a:gd name="T30" fmla="*/ 692 w 696"/>
                  <a:gd name="T31" fmla="*/ 513 h 723"/>
                  <a:gd name="T32" fmla="*/ 692 w 696"/>
                  <a:gd name="T33" fmla="*/ 447 h 723"/>
                  <a:gd name="T34" fmla="*/ 662 w 696"/>
                  <a:gd name="T35" fmla="*/ 389 h 723"/>
                  <a:gd name="T36" fmla="*/ 610 w 696"/>
                  <a:gd name="T37" fmla="*/ 352 h 723"/>
                  <a:gd name="T38" fmla="*/ 558 w 696"/>
                  <a:gd name="T39" fmla="*/ 578 h 723"/>
                  <a:gd name="T40" fmla="*/ 500 w 696"/>
                  <a:gd name="T41" fmla="*/ 558 h 723"/>
                  <a:gd name="T42" fmla="*/ 466 w 696"/>
                  <a:gd name="T43" fmla="*/ 511 h 723"/>
                  <a:gd name="T44" fmla="*/ 466 w 696"/>
                  <a:gd name="T45" fmla="*/ 450 h 723"/>
                  <a:gd name="T46" fmla="*/ 500 w 696"/>
                  <a:gd name="T47" fmla="*/ 402 h 723"/>
                  <a:gd name="T48" fmla="*/ 558 w 696"/>
                  <a:gd name="T49" fmla="*/ 384 h 723"/>
                  <a:gd name="T50" fmla="*/ 615 w 696"/>
                  <a:gd name="T51" fmla="*/ 402 h 723"/>
                  <a:gd name="T52" fmla="*/ 649 w 696"/>
                  <a:gd name="T53" fmla="*/ 450 h 723"/>
                  <a:gd name="T54" fmla="*/ 649 w 696"/>
                  <a:gd name="T55" fmla="*/ 511 h 723"/>
                  <a:gd name="T56" fmla="*/ 615 w 696"/>
                  <a:gd name="T57" fmla="*/ 558 h 723"/>
                  <a:gd name="T58" fmla="*/ 558 w 696"/>
                  <a:gd name="T59" fmla="*/ 578 h 723"/>
                  <a:gd name="T60" fmla="*/ 256 w 696"/>
                  <a:gd name="T61" fmla="*/ 205 h 723"/>
                  <a:gd name="T62" fmla="*/ 441 w 696"/>
                  <a:gd name="T63" fmla="*/ 230 h 723"/>
                  <a:gd name="T64" fmla="*/ 414 w 696"/>
                  <a:gd name="T65" fmla="*/ 361 h 723"/>
                  <a:gd name="T66" fmla="*/ 256 w 696"/>
                  <a:gd name="T67" fmla="*/ 386 h 723"/>
                  <a:gd name="T68" fmla="*/ 414 w 696"/>
                  <a:gd name="T69" fmla="*/ 361 h 723"/>
                  <a:gd name="T70" fmla="*/ 256 w 696"/>
                  <a:gd name="T71" fmla="*/ 517 h 723"/>
                  <a:gd name="T72" fmla="*/ 389 w 696"/>
                  <a:gd name="T73" fmla="*/ 542 h 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6" h="723">
                    <a:moveTo>
                      <a:pt x="579" y="343"/>
                    </a:moveTo>
                    <a:lnTo>
                      <a:pt x="579" y="0"/>
                    </a:lnTo>
                    <a:lnTo>
                      <a:pt x="439" y="0"/>
                    </a:lnTo>
                    <a:lnTo>
                      <a:pt x="439" y="41"/>
                    </a:lnTo>
                    <a:lnTo>
                      <a:pt x="536" y="41"/>
                    </a:lnTo>
                    <a:lnTo>
                      <a:pt x="536" y="345"/>
                    </a:lnTo>
                    <a:lnTo>
                      <a:pt x="506" y="354"/>
                    </a:lnTo>
                    <a:lnTo>
                      <a:pt x="477" y="368"/>
                    </a:lnTo>
                    <a:lnTo>
                      <a:pt x="454" y="389"/>
                    </a:lnTo>
                    <a:lnTo>
                      <a:pt x="436" y="416"/>
                    </a:lnTo>
                    <a:lnTo>
                      <a:pt x="423" y="447"/>
                    </a:lnTo>
                    <a:lnTo>
                      <a:pt x="420" y="481"/>
                    </a:lnTo>
                    <a:lnTo>
                      <a:pt x="423" y="513"/>
                    </a:lnTo>
                    <a:lnTo>
                      <a:pt x="436" y="544"/>
                    </a:lnTo>
                    <a:lnTo>
                      <a:pt x="454" y="571"/>
                    </a:lnTo>
                    <a:lnTo>
                      <a:pt x="477" y="592"/>
                    </a:lnTo>
                    <a:lnTo>
                      <a:pt x="506" y="608"/>
                    </a:lnTo>
                    <a:lnTo>
                      <a:pt x="536" y="617"/>
                    </a:lnTo>
                    <a:lnTo>
                      <a:pt x="536" y="682"/>
                    </a:lnTo>
                    <a:lnTo>
                      <a:pt x="41" y="682"/>
                    </a:lnTo>
                    <a:lnTo>
                      <a:pt x="41" y="41"/>
                    </a:lnTo>
                    <a:lnTo>
                      <a:pt x="138" y="41"/>
                    </a:lnTo>
                    <a:lnTo>
                      <a:pt x="138" y="0"/>
                    </a:lnTo>
                    <a:lnTo>
                      <a:pt x="0" y="0"/>
                    </a:lnTo>
                    <a:lnTo>
                      <a:pt x="0" y="723"/>
                    </a:lnTo>
                    <a:lnTo>
                      <a:pt x="579" y="723"/>
                    </a:lnTo>
                    <a:lnTo>
                      <a:pt x="579" y="617"/>
                    </a:lnTo>
                    <a:lnTo>
                      <a:pt x="610" y="608"/>
                    </a:lnTo>
                    <a:lnTo>
                      <a:pt x="638" y="592"/>
                    </a:lnTo>
                    <a:lnTo>
                      <a:pt x="662" y="571"/>
                    </a:lnTo>
                    <a:lnTo>
                      <a:pt x="681" y="544"/>
                    </a:lnTo>
                    <a:lnTo>
                      <a:pt x="692" y="513"/>
                    </a:lnTo>
                    <a:lnTo>
                      <a:pt x="696" y="481"/>
                    </a:lnTo>
                    <a:lnTo>
                      <a:pt x="692" y="447"/>
                    </a:lnTo>
                    <a:lnTo>
                      <a:pt x="681" y="416"/>
                    </a:lnTo>
                    <a:lnTo>
                      <a:pt x="662" y="389"/>
                    </a:lnTo>
                    <a:lnTo>
                      <a:pt x="638" y="368"/>
                    </a:lnTo>
                    <a:lnTo>
                      <a:pt x="610" y="352"/>
                    </a:lnTo>
                    <a:lnTo>
                      <a:pt x="579" y="343"/>
                    </a:lnTo>
                    <a:close/>
                    <a:moveTo>
                      <a:pt x="558" y="578"/>
                    </a:moveTo>
                    <a:lnTo>
                      <a:pt x="527" y="572"/>
                    </a:lnTo>
                    <a:lnTo>
                      <a:pt x="500" y="558"/>
                    </a:lnTo>
                    <a:lnTo>
                      <a:pt x="481" y="538"/>
                    </a:lnTo>
                    <a:lnTo>
                      <a:pt x="466" y="511"/>
                    </a:lnTo>
                    <a:lnTo>
                      <a:pt x="461" y="481"/>
                    </a:lnTo>
                    <a:lnTo>
                      <a:pt x="466" y="450"/>
                    </a:lnTo>
                    <a:lnTo>
                      <a:pt x="481" y="424"/>
                    </a:lnTo>
                    <a:lnTo>
                      <a:pt x="500" y="402"/>
                    </a:lnTo>
                    <a:lnTo>
                      <a:pt x="527" y="389"/>
                    </a:lnTo>
                    <a:lnTo>
                      <a:pt x="558" y="384"/>
                    </a:lnTo>
                    <a:lnTo>
                      <a:pt x="588" y="389"/>
                    </a:lnTo>
                    <a:lnTo>
                      <a:pt x="615" y="402"/>
                    </a:lnTo>
                    <a:lnTo>
                      <a:pt x="637" y="424"/>
                    </a:lnTo>
                    <a:lnTo>
                      <a:pt x="649" y="450"/>
                    </a:lnTo>
                    <a:lnTo>
                      <a:pt x="654" y="481"/>
                    </a:lnTo>
                    <a:lnTo>
                      <a:pt x="649" y="511"/>
                    </a:lnTo>
                    <a:lnTo>
                      <a:pt x="637" y="538"/>
                    </a:lnTo>
                    <a:lnTo>
                      <a:pt x="615" y="558"/>
                    </a:lnTo>
                    <a:lnTo>
                      <a:pt x="588" y="572"/>
                    </a:lnTo>
                    <a:lnTo>
                      <a:pt x="558" y="578"/>
                    </a:lnTo>
                    <a:close/>
                    <a:moveTo>
                      <a:pt x="441" y="205"/>
                    </a:moveTo>
                    <a:lnTo>
                      <a:pt x="256" y="205"/>
                    </a:lnTo>
                    <a:lnTo>
                      <a:pt x="256" y="230"/>
                    </a:lnTo>
                    <a:lnTo>
                      <a:pt x="441" y="230"/>
                    </a:lnTo>
                    <a:lnTo>
                      <a:pt x="441" y="205"/>
                    </a:lnTo>
                    <a:close/>
                    <a:moveTo>
                      <a:pt x="414" y="361"/>
                    </a:moveTo>
                    <a:lnTo>
                      <a:pt x="256" y="361"/>
                    </a:lnTo>
                    <a:lnTo>
                      <a:pt x="256" y="386"/>
                    </a:lnTo>
                    <a:lnTo>
                      <a:pt x="414" y="386"/>
                    </a:lnTo>
                    <a:lnTo>
                      <a:pt x="414" y="361"/>
                    </a:lnTo>
                    <a:close/>
                    <a:moveTo>
                      <a:pt x="389" y="517"/>
                    </a:moveTo>
                    <a:lnTo>
                      <a:pt x="256" y="517"/>
                    </a:lnTo>
                    <a:lnTo>
                      <a:pt x="256" y="542"/>
                    </a:lnTo>
                    <a:lnTo>
                      <a:pt x="389" y="542"/>
                    </a:lnTo>
                    <a:lnTo>
                      <a:pt x="389" y="5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73" tIns="34287" rIns="68573" bIns="34287" numCol="1" anchor="t" anchorCtr="0" compatLnSpc="1">
                <a:prstTxWarp prst="textNoShape">
                  <a:avLst/>
                </a:prstTxWarp>
              </a:bodyPr>
              <a:lstStyle/>
              <a:p>
                <a:pPr defTabSz="685743">
                  <a:defRPr/>
                </a:pPr>
                <a:endParaRPr lang="en-US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41" name="Freeform 7743">
                <a:extLst>
                  <a:ext uri="{FF2B5EF4-FFF2-40B4-BE49-F238E27FC236}">
                    <a16:creationId xmlns:a16="http://schemas.microsoft.com/office/drawing/2014/main" id="{022B629E-E4C3-D413-D4C7-43967C6496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52700" y="2708275"/>
                <a:ext cx="398463" cy="530225"/>
              </a:xfrm>
              <a:custGeom>
                <a:avLst/>
                <a:gdLst>
                  <a:gd name="T0" fmla="*/ 0 w 502"/>
                  <a:gd name="T1" fmla="*/ 667 h 667"/>
                  <a:gd name="T2" fmla="*/ 75 w 502"/>
                  <a:gd name="T3" fmla="*/ 667 h 667"/>
                  <a:gd name="T4" fmla="*/ 75 w 502"/>
                  <a:gd name="T5" fmla="*/ 590 h 667"/>
                  <a:gd name="T6" fmla="*/ 0 w 502"/>
                  <a:gd name="T7" fmla="*/ 590 h 667"/>
                  <a:gd name="T8" fmla="*/ 0 w 502"/>
                  <a:gd name="T9" fmla="*/ 667 h 667"/>
                  <a:gd name="T10" fmla="*/ 0 w 502"/>
                  <a:gd name="T11" fmla="*/ 355 h 667"/>
                  <a:gd name="T12" fmla="*/ 75 w 502"/>
                  <a:gd name="T13" fmla="*/ 355 h 667"/>
                  <a:gd name="T14" fmla="*/ 75 w 502"/>
                  <a:gd name="T15" fmla="*/ 278 h 667"/>
                  <a:gd name="T16" fmla="*/ 0 w 502"/>
                  <a:gd name="T17" fmla="*/ 278 h 667"/>
                  <a:gd name="T18" fmla="*/ 0 w 502"/>
                  <a:gd name="T19" fmla="*/ 355 h 667"/>
                  <a:gd name="T20" fmla="*/ 0 w 502"/>
                  <a:gd name="T21" fmla="*/ 511 h 667"/>
                  <a:gd name="T22" fmla="*/ 75 w 502"/>
                  <a:gd name="T23" fmla="*/ 511 h 667"/>
                  <a:gd name="T24" fmla="*/ 75 w 502"/>
                  <a:gd name="T25" fmla="*/ 434 h 667"/>
                  <a:gd name="T26" fmla="*/ 0 w 502"/>
                  <a:gd name="T27" fmla="*/ 434 h 667"/>
                  <a:gd name="T28" fmla="*/ 0 w 502"/>
                  <a:gd name="T29" fmla="*/ 511 h 667"/>
                  <a:gd name="T30" fmla="*/ 484 w 502"/>
                  <a:gd name="T31" fmla="*/ 532 h 667"/>
                  <a:gd name="T32" fmla="*/ 416 w 502"/>
                  <a:gd name="T33" fmla="*/ 602 h 667"/>
                  <a:gd name="T34" fmla="*/ 382 w 502"/>
                  <a:gd name="T35" fmla="*/ 568 h 667"/>
                  <a:gd name="T36" fmla="*/ 364 w 502"/>
                  <a:gd name="T37" fmla="*/ 586 h 667"/>
                  <a:gd name="T38" fmla="*/ 416 w 502"/>
                  <a:gd name="T39" fmla="*/ 637 h 667"/>
                  <a:gd name="T40" fmla="*/ 502 w 502"/>
                  <a:gd name="T41" fmla="*/ 550 h 667"/>
                  <a:gd name="T42" fmla="*/ 484 w 502"/>
                  <a:gd name="T43" fmla="*/ 532 h 667"/>
                  <a:gd name="T44" fmla="*/ 233 w 502"/>
                  <a:gd name="T45" fmla="*/ 66 h 667"/>
                  <a:gd name="T46" fmla="*/ 228 w 502"/>
                  <a:gd name="T47" fmla="*/ 41 h 667"/>
                  <a:gd name="T48" fmla="*/ 215 w 502"/>
                  <a:gd name="T49" fmla="*/ 19 h 667"/>
                  <a:gd name="T50" fmla="*/ 194 w 502"/>
                  <a:gd name="T51" fmla="*/ 5 h 667"/>
                  <a:gd name="T52" fmla="*/ 167 w 502"/>
                  <a:gd name="T53" fmla="*/ 0 h 667"/>
                  <a:gd name="T54" fmla="*/ 142 w 502"/>
                  <a:gd name="T55" fmla="*/ 5 h 667"/>
                  <a:gd name="T56" fmla="*/ 120 w 502"/>
                  <a:gd name="T57" fmla="*/ 19 h 667"/>
                  <a:gd name="T58" fmla="*/ 106 w 502"/>
                  <a:gd name="T59" fmla="*/ 41 h 667"/>
                  <a:gd name="T60" fmla="*/ 100 w 502"/>
                  <a:gd name="T61" fmla="*/ 66 h 667"/>
                  <a:gd name="T62" fmla="*/ 100 w 502"/>
                  <a:gd name="T63" fmla="*/ 79 h 667"/>
                  <a:gd name="T64" fmla="*/ 52 w 502"/>
                  <a:gd name="T65" fmla="*/ 79 h 667"/>
                  <a:gd name="T66" fmla="*/ 52 w 502"/>
                  <a:gd name="T67" fmla="*/ 201 h 667"/>
                  <a:gd name="T68" fmla="*/ 283 w 502"/>
                  <a:gd name="T69" fmla="*/ 201 h 667"/>
                  <a:gd name="T70" fmla="*/ 283 w 502"/>
                  <a:gd name="T71" fmla="*/ 79 h 667"/>
                  <a:gd name="T72" fmla="*/ 233 w 502"/>
                  <a:gd name="T73" fmla="*/ 79 h 667"/>
                  <a:gd name="T74" fmla="*/ 233 w 502"/>
                  <a:gd name="T75" fmla="*/ 66 h 667"/>
                  <a:gd name="T76" fmla="*/ 201 w 502"/>
                  <a:gd name="T77" fmla="*/ 79 h 667"/>
                  <a:gd name="T78" fmla="*/ 134 w 502"/>
                  <a:gd name="T79" fmla="*/ 79 h 667"/>
                  <a:gd name="T80" fmla="*/ 134 w 502"/>
                  <a:gd name="T81" fmla="*/ 66 h 667"/>
                  <a:gd name="T82" fmla="*/ 138 w 502"/>
                  <a:gd name="T83" fmla="*/ 50 h 667"/>
                  <a:gd name="T84" fmla="*/ 151 w 502"/>
                  <a:gd name="T85" fmla="*/ 37 h 667"/>
                  <a:gd name="T86" fmla="*/ 167 w 502"/>
                  <a:gd name="T87" fmla="*/ 34 h 667"/>
                  <a:gd name="T88" fmla="*/ 185 w 502"/>
                  <a:gd name="T89" fmla="*/ 37 h 667"/>
                  <a:gd name="T90" fmla="*/ 195 w 502"/>
                  <a:gd name="T91" fmla="*/ 50 h 667"/>
                  <a:gd name="T92" fmla="*/ 201 w 502"/>
                  <a:gd name="T93" fmla="*/ 66 h 667"/>
                  <a:gd name="T94" fmla="*/ 201 w 502"/>
                  <a:gd name="T95" fmla="*/ 79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02" h="667">
                    <a:moveTo>
                      <a:pt x="0" y="667"/>
                    </a:moveTo>
                    <a:lnTo>
                      <a:pt x="75" y="667"/>
                    </a:lnTo>
                    <a:lnTo>
                      <a:pt x="75" y="590"/>
                    </a:lnTo>
                    <a:lnTo>
                      <a:pt x="0" y="590"/>
                    </a:lnTo>
                    <a:lnTo>
                      <a:pt x="0" y="667"/>
                    </a:lnTo>
                    <a:close/>
                    <a:moveTo>
                      <a:pt x="0" y="355"/>
                    </a:moveTo>
                    <a:lnTo>
                      <a:pt x="75" y="355"/>
                    </a:lnTo>
                    <a:lnTo>
                      <a:pt x="75" y="278"/>
                    </a:lnTo>
                    <a:lnTo>
                      <a:pt x="0" y="278"/>
                    </a:lnTo>
                    <a:lnTo>
                      <a:pt x="0" y="355"/>
                    </a:lnTo>
                    <a:close/>
                    <a:moveTo>
                      <a:pt x="0" y="511"/>
                    </a:moveTo>
                    <a:lnTo>
                      <a:pt x="75" y="511"/>
                    </a:lnTo>
                    <a:lnTo>
                      <a:pt x="75" y="434"/>
                    </a:lnTo>
                    <a:lnTo>
                      <a:pt x="0" y="434"/>
                    </a:lnTo>
                    <a:lnTo>
                      <a:pt x="0" y="511"/>
                    </a:lnTo>
                    <a:close/>
                    <a:moveTo>
                      <a:pt x="484" y="532"/>
                    </a:moveTo>
                    <a:lnTo>
                      <a:pt x="416" y="602"/>
                    </a:lnTo>
                    <a:lnTo>
                      <a:pt x="382" y="568"/>
                    </a:lnTo>
                    <a:lnTo>
                      <a:pt x="364" y="586"/>
                    </a:lnTo>
                    <a:lnTo>
                      <a:pt x="416" y="637"/>
                    </a:lnTo>
                    <a:lnTo>
                      <a:pt x="502" y="550"/>
                    </a:lnTo>
                    <a:lnTo>
                      <a:pt x="484" y="532"/>
                    </a:lnTo>
                    <a:close/>
                    <a:moveTo>
                      <a:pt x="233" y="66"/>
                    </a:moveTo>
                    <a:lnTo>
                      <a:pt x="228" y="41"/>
                    </a:lnTo>
                    <a:lnTo>
                      <a:pt x="215" y="19"/>
                    </a:lnTo>
                    <a:lnTo>
                      <a:pt x="194" y="5"/>
                    </a:lnTo>
                    <a:lnTo>
                      <a:pt x="167" y="0"/>
                    </a:lnTo>
                    <a:lnTo>
                      <a:pt x="142" y="5"/>
                    </a:lnTo>
                    <a:lnTo>
                      <a:pt x="120" y="19"/>
                    </a:lnTo>
                    <a:lnTo>
                      <a:pt x="106" y="41"/>
                    </a:lnTo>
                    <a:lnTo>
                      <a:pt x="100" y="66"/>
                    </a:lnTo>
                    <a:lnTo>
                      <a:pt x="100" y="79"/>
                    </a:lnTo>
                    <a:lnTo>
                      <a:pt x="52" y="79"/>
                    </a:lnTo>
                    <a:lnTo>
                      <a:pt x="52" y="201"/>
                    </a:lnTo>
                    <a:lnTo>
                      <a:pt x="283" y="201"/>
                    </a:lnTo>
                    <a:lnTo>
                      <a:pt x="283" y="79"/>
                    </a:lnTo>
                    <a:lnTo>
                      <a:pt x="233" y="79"/>
                    </a:lnTo>
                    <a:lnTo>
                      <a:pt x="233" y="66"/>
                    </a:lnTo>
                    <a:close/>
                    <a:moveTo>
                      <a:pt x="201" y="79"/>
                    </a:moveTo>
                    <a:lnTo>
                      <a:pt x="134" y="79"/>
                    </a:lnTo>
                    <a:lnTo>
                      <a:pt x="134" y="66"/>
                    </a:lnTo>
                    <a:lnTo>
                      <a:pt x="138" y="50"/>
                    </a:lnTo>
                    <a:lnTo>
                      <a:pt x="151" y="37"/>
                    </a:lnTo>
                    <a:lnTo>
                      <a:pt x="167" y="34"/>
                    </a:lnTo>
                    <a:lnTo>
                      <a:pt x="185" y="37"/>
                    </a:lnTo>
                    <a:lnTo>
                      <a:pt x="195" y="50"/>
                    </a:lnTo>
                    <a:lnTo>
                      <a:pt x="201" y="66"/>
                    </a:lnTo>
                    <a:lnTo>
                      <a:pt x="2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73" tIns="34287" rIns="68573" bIns="34287" numCol="1" anchor="t" anchorCtr="0" compatLnSpc="1">
                <a:prstTxWarp prst="textNoShape">
                  <a:avLst/>
                </a:prstTxWarp>
              </a:bodyPr>
              <a:lstStyle/>
              <a:p>
                <a:pPr defTabSz="685743">
                  <a:defRPr/>
                </a:pPr>
                <a:endParaRPr lang="en-US" dirty="0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A193848-BB0B-FF27-D3B6-B2BE5B94F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28248" y="1966116"/>
              <a:ext cx="349771" cy="34977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9868B31-9F8C-D9C6-9006-075E7F056994}"/>
                </a:ext>
              </a:extLst>
            </p:cNvPr>
            <p:cNvSpPr txBox="1"/>
            <p:nvPr/>
          </p:nvSpPr>
          <p:spPr>
            <a:xfrm>
              <a:off x="504447" y="2580075"/>
              <a:ext cx="1302628" cy="250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85743">
                <a:defRPr/>
              </a:pPr>
              <a:r>
                <a:rPr lang="en-IN" sz="1125" b="1" dirty="0">
                  <a:solidFill>
                    <a:srgbClr val="000000"/>
                  </a:solidFill>
                  <a:latin typeface="Arial Black" panose="020B0A04020102020204" pitchFamily="34" charset="0"/>
                </a:rPr>
                <a:t>CHALLENGES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2E60F7-8D90-FF30-93A0-FEBC659A2B81}"/>
                </a:ext>
              </a:extLst>
            </p:cNvPr>
            <p:cNvSpPr txBox="1"/>
            <p:nvPr/>
          </p:nvSpPr>
          <p:spPr>
            <a:xfrm>
              <a:off x="3731124" y="2580075"/>
              <a:ext cx="1998825" cy="250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85743">
                <a:defRPr/>
              </a:pPr>
              <a:r>
                <a:rPr lang="en-IN" sz="1125" b="1" dirty="0">
                  <a:solidFill>
                    <a:srgbClr val="000000"/>
                  </a:solidFill>
                  <a:latin typeface="Arial Black" panose="020B0A04020102020204" pitchFamily="34" charset="0"/>
                </a:rPr>
                <a:t>UTS Global SOLUTION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1136BD-93CB-7DED-A6CE-061AF737F583}"/>
                </a:ext>
              </a:extLst>
            </p:cNvPr>
            <p:cNvSpPr txBox="1"/>
            <p:nvPr/>
          </p:nvSpPr>
          <p:spPr>
            <a:xfrm>
              <a:off x="7505264" y="2580075"/>
              <a:ext cx="1187959" cy="5781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85743">
                <a:defRPr/>
              </a:pPr>
              <a:r>
                <a:rPr lang="en-IN" sz="1125" b="1" dirty="0">
                  <a:solidFill>
                    <a:srgbClr val="000000"/>
                  </a:solidFill>
                  <a:latin typeface="Arial Black" panose="020B0A04020102020204" pitchFamily="34" charset="0"/>
                </a:rPr>
                <a:t>KEY AREAS </a:t>
              </a:r>
            </a:p>
            <a:p>
              <a:pPr algn="ctr" defTabSz="685743">
                <a:defRPr/>
              </a:pPr>
              <a:r>
                <a:rPr lang="en-IN" sz="1125" b="1" dirty="0">
                  <a:solidFill>
                    <a:srgbClr val="000000"/>
                  </a:solidFill>
                  <a:latin typeface="Arial Black" panose="020B0A04020102020204" pitchFamily="34" charset="0"/>
                </a:rPr>
                <a:t>IMPACTED</a:t>
              </a:r>
            </a:p>
            <a:p>
              <a:pPr algn="ctr" defTabSz="685743">
                <a:defRPr/>
              </a:pPr>
              <a:endParaRPr lang="en-IN" sz="1125" b="1" dirty="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3685081-2A45-92C6-39C5-2C0895876A36}"/>
                </a:ext>
              </a:extLst>
            </p:cNvPr>
            <p:cNvSpPr txBox="1"/>
            <p:nvPr/>
          </p:nvSpPr>
          <p:spPr>
            <a:xfrm>
              <a:off x="98477" y="2986522"/>
              <a:ext cx="2340460" cy="2196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5842" indent="-125842">
                <a:spcAft>
                  <a:spcPts val="225"/>
                </a:spcAft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000000"/>
                  </a:solidFill>
                </a:rPr>
                <a:t>System was getting high response time during the normal business day.</a:t>
              </a:r>
            </a:p>
            <a:p>
              <a:pPr marL="125842" indent="-125842">
                <a:spcAft>
                  <a:spcPts val="225"/>
                </a:spcAft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000000"/>
                  </a:solidFill>
                </a:rPr>
                <a:t>There are frequent re-starts required to serve the customers.</a:t>
              </a:r>
            </a:p>
            <a:p>
              <a:pPr marL="125842" indent="-125842">
                <a:spcAft>
                  <a:spcPts val="225"/>
                </a:spcAft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000000"/>
                  </a:solidFill>
                </a:rPr>
                <a:t>Frequent crashes observed on load conditions</a:t>
              </a:r>
            </a:p>
            <a:p>
              <a:pPr marL="125842" indent="-125842">
                <a:spcAft>
                  <a:spcPts val="225"/>
                </a:spcAft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000000"/>
                  </a:solidFill>
                </a:rPr>
                <a:t>Real end user load behavior is not simulated.</a:t>
              </a:r>
            </a:p>
            <a:p>
              <a:pPr marL="125842" indent="-125842">
                <a:spcAft>
                  <a:spcPts val="225"/>
                </a:spcAft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000000"/>
                  </a:solidFill>
                </a:rPr>
                <a:t>Lack of insights on performance of the application from diverse geographical locations.</a:t>
              </a:r>
            </a:p>
            <a:p>
              <a:pPr marL="125842" indent="-125842">
                <a:spcAft>
                  <a:spcPts val="225"/>
                </a:spcAft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000000"/>
                  </a:solidFill>
                </a:rPr>
                <a:t>End To End performance behavior of the system is not known.</a:t>
              </a:r>
            </a:p>
            <a:p>
              <a:pPr marL="125842" indent="-125842">
                <a:spcAft>
                  <a:spcPts val="225"/>
                </a:spcAft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000000"/>
                  </a:solidFill>
                </a:rPr>
                <a:t>Unstable application with lack of understanding and agreement on NFRs.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B00E79-B78D-34E6-5BC8-30F8858746FF}"/>
                </a:ext>
              </a:extLst>
            </p:cNvPr>
            <p:cNvSpPr txBox="1"/>
            <p:nvPr/>
          </p:nvSpPr>
          <p:spPr>
            <a:xfrm>
              <a:off x="4526015" y="4887520"/>
              <a:ext cx="807131" cy="261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85743">
                <a:defRPr/>
              </a:pPr>
              <a:r>
                <a:rPr lang="en-IN" sz="1200" b="1" dirty="0">
                  <a:latin typeface="+mj-lt"/>
                </a:rPr>
                <a:t>BENEFITS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EC21401-DC3D-048C-0FAF-68C23B8C29B6}"/>
                </a:ext>
              </a:extLst>
            </p:cNvPr>
            <p:cNvSpPr txBox="1"/>
            <p:nvPr/>
          </p:nvSpPr>
          <p:spPr>
            <a:xfrm>
              <a:off x="2715702" y="5109293"/>
              <a:ext cx="4432717" cy="660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09735" indent="-209735" defTabSz="685692">
                <a:buFont typeface="Arial" panose="020B0604020202020204" pitchFamily="34" charset="0"/>
                <a:buChar char="•"/>
                <a:defRPr/>
              </a:pPr>
              <a:r>
                <a:rPr lang="en-US" sz="788" dirty="0">
                  <a:solidFill>
                    <a:prstClr val="black"/>
                  </a:solidFill>
                </a:rPr>
                <a:t>Improved the system performance for navigation pages from 12 seconds to 2-3 seconds.</a:t>
              </a:r>
            </a:p>
            <a:p>
              <a:pPr marL="209735" indent="-209735" defTabSz="685692">
                <a:buFont typeface="Arial" panose="020B0604020202020204" pitchFamily="34" charset="0"/>
                <a:buChar char="•"/>
                <a:defRPr/>
              </a:pPr>
              <a:r>
                <a:rPr lang="en-US" sz="788" dirty="0">
                  <a:solidFill>
                    <a:prstClr val="black"/>
                  </a:solidFill>
                </a:rPr>
                <a:t>Improved load handling capacity of the system from 50 to 400 concurrent sessions.</a:t>
              </a:r>
            </a:p>
            <a:p>
              <a:pPr marL="209735" indent="-209735" defTabSz="685692">
                <a:buFont typeface="Arial" panose="020B0604020202020204" pitchFamily="34" charset="0"/>
                <a:buChar char="•"/>
                <a:defRPr/>
              </a:pPr>
              <a:r>
                <a:rPr lang="en-US" sz="788" dirty="0">
                  <a:solidFill>
                    <a:prstClr val="black"/>
                  </a:solidFill>
                </a:rPr>
                <a:t>Provided insights on performance of the application from diverse geographical locations.</a:t>
              </a:r>
            </a:p>
            <a:p>
              <a:pPr marL="209735" indent="-209735" defTabSz="685692">
                <a:buFont typeface="Arial" panose="020B0604020202020204" pitchFamily="34" charset="0"/>
                <a:buChar char="•"/>
                <a:defRPr/>
              </a:pPr>
              <a:r>
                <a:rPr lang="en-US" sz="788" dirty="0">
                  <a:solidFill>
                    <a:prstClr val="black"/>
                  </a:solidFill>
                </a:rPr>
                <a:t>Identify the network latency impacting the overall response time of the end user.</a:t>
              </a:r>
            </a:p>
            <a:p>
              <a:pPr marL="209735" indent="-209735" defTabSz="685692">
                <a:buFont typeface="Arial" panose="020B0604020202020204" pitchFamily="34" charset="0"/>
                <a:buChar char="•"/>
                <a:defRPr/>
              </a:pPr>
              <a:r>
                <a:rPr lang="en-US" sz="788" dirty="0">
                  <a:solidFill>
                    <a:prstClr val="black"/>
                  </a:solidFill>
                </a:rPr>
                <a:t>Developed the system scalability and capacity of current infrastructure.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A82760-7E87-A19A-2890-9FEB1577B7E6}"/>
                </a:ext>
              </a:extLst>
            </p:cNvPr>
            <p:cNvSpPr txBox="1"/>
            <p:nvPr/>
          </p:nvSpPr>
          <p:spPr>
            <a:xfrm>
              <a:off x="2726419" y="3211449"/>
              <a:ext cx="1249877" cy="218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5842" indent="-125842" defTabSz="685692">
                <a:spcAft>
                  <a:spcPts val="44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dirty="0">
                  <a:solidFill>
                    <a:prstClr val="black"/>
                  </a:solidFill>
                </a:rPr>
                <a:t>UTS Test Framework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8812409-EB75-830A-51B4-A3013AE6C00C}"/>
                </a:ext>
              </a:extLst>
            </p:cNvPr>
            <p:cNvSpPr txBox="1"/>
            <p:nvPr/>
          </p:nvSpPr>
          <p:spPr>
            <a:xfrm>
              <a:off x="3795340" y="3200139"/>
              <a:ext cx="3294234" cy="1497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5842" indent="-125842">
                <a:lnSpc>
                  <a:spcPct val="90000"/>
                </a:lnSpc>
                <a:spcAft>
                  <a:spcPts val="225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dirty="0"/>
                <a:t>Implemented phased approach for Performance Testing and Engineering.</a:t>
              </a:r>
            </a:p>
            <a:p>
              <a:pPr marL="125842" indent="-125842">
                <a:lnSpc>
                  <a:spcPct val="90000"/>
                </a:lnSpc>
                <a:spcAft>
                  <a:spcPts val="225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dirty="0"/>
                <a:t>Specific Meaningful Achievable Realistic Time bound non- functional requirements captured.</a:t>
              </a:r>
            </a:p>
            <a:p>
              <a:pPr marL="125842" indent="-125842">
                <a:lnSpc>
                  <a:spcPct val="90000"/>
                </a:lnSpc>
                <a:spcAft>
                  <a:spcPts val="225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dirty="0"/>
                <a:t>Simulate performance scenarios to validate Availability, responsiveness, scalability and Reliability of the system.</a:t>
              </a:r>
            </a:p>
            <a:p>
              <a:pPr marL="125842" indent="-125842">
                <a:lnSpc>
                  <a:spcPct val="90000"/>
                </a:lnSpc>
                <a:spcAft>
                  <a:spcPts val="225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dirty="0"/>
                <a:t>Performance Tests simulated using in house tool to validate:</a:t>
              </a:r>
            </a:p>
            <a:p>
              <a:pPr marL="503584" lvl="1" indent="-160713">
                <a:lnSpc>
                  <a:spcPct val="90000"/>
                </a:lnSpc>
                <a:spcAft>
                  <a:spcPts val="225"/>
                </a:spcAft>
                <a:buFont typeface="Wingdings" panose="05000000000000000000" pitchFamily="2" charset="2"/>
                <a:buChar char="§"/>
                <a:defRPr/>
              </a:pPr>
              <a:r>
                <a:rPr lang="en-US" sz="900" dirty="0"/>
                <a:t>Responsiveness within closed boundaries.</a:t>
              </a:r>
            </a:p>
            <a:p>
              <a:pPr marL="503584" lvl="1" indent="-160713">
                <a:lnSpc>
                  <a:spcPct val="90000"/>
                </a:lnSpc>
                <a:spcAft>
                  <a:spcPts val="225"/>
                </a:spcAft>
                <a:buFont typeface="Wingdings" panose="05000000000000000000" pitchFamily="2" charset="2"/>
                <a:buChar char="§"/>
                <a:defRPr/>
              </a:pPr>
              <a:r>
                <a:rPr lang="en-US" sz="900" dirty="0"/>
                <a:t>Responsiveness different geographical locations and network statistics.</a:t>
              </a:r>
            </a:p>
            <a:p>
              <a:pPr marL="503584" lvl="1" indent="-160713">
                <a:lnSpc>
                  <a:spcPct val="90000"/>
                </a:lnSpc>
                <a:spcAft>
                  <a:spcPts val="225"/>
                </a:spcAft>
                <a:buFont typeface="Wingdings" panose="05000000000000000000" pitchFamily="2" charset="2"/>
                <a:buChar char="§"/>
                <a:defRPr/>
              </a:pPr>
              <a:r>
                <a:rPr lang="en-US" sz="900" dirty="0"/>
                <a:t>Business day simulation along with batch jobs and tidal jobs.</a:t>
              </a:r>
            </a:p>
            <a:p>
              <a:pPr marL="503584" lvl="1" indent="-160713">
                <a:lnSpc>
                  <a:spcPct val="90000"/>
                </a:lnSpc>
                <a:spcAft>
                  <a:spcPts val="225"/>
                </a:spcAft>
                <a:buFont typeface="Wingdings" panose="05000000000000000000" pitchFamily="2" charset="2"/>
                <a:buChar char="§"/>
                <a:defRPr/>
              </a:pPr>
              <a:r>
                <a:rPr lang="en-US" sz="900" dirty="0"/>
                <a:t>End to end system responsiveness (server time + client rendering).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3B9DBC-0839-F684-61A1-8CACA632CC6D}"/>
                </a:ext>
              </a:extLst>
            </p:cNvPr>
            <p:cNvSpPr txBox="1"/>
            <p:nvPr/>
          </p:nvSpPr>
          <p:spPr>
            <a:xfrm>
              <a:off x="2749616" y="2856842"/>
              <a:ext cx="1310816" cy="3926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85692">
                <a:defRPr/>
              </a:pPr>
              <a:r>
                <a:rPr lang="en-IN" sz="1050" b="1" dirty="0">
                  <a:latin typeface="+mj-lt"/>
                </a:rPr>
                <a:t>TECHNICAL </a:t>
              </a:r>
            </a:p>
            <a:p>
              <a:pPr algn="ctr" defTabSz="685692">
                <a:defRPr/>
              </a:pPr>
              <a:r>
                <a:rPr lang="en-IN" sz="1050" b="1" dirty="0">
                  <a:latin typeface="+mj-lt"/>
                </a:rPr>
                <a:t>COMPONENTS USED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27CC852-41E5-5755-13F3-DE807088579D}"/>
                </a:ext>
              </a:extLst>
            </p:cNvPr>
            <p:cNvSpPr txBox="1"/>
            <p:nvPr/>
          </p:nvSpPr>
          <p:spPr>
            <a:xfrm>
              <a:off x="4697159" y="2932153"/>
              <a:ext cx="1358323" cy="239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692">
                <a:defRPr/>
              </a:pPr>
              <a:r>
                <a:rPr lang="en-IN" sz="1050" b="1" dirty="0">
                  <a:latin typeface="+mj-lt"/>
                </a:rPr>
                <a:t>SOLUTION DEPLOYED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5B415AF-4D6A-D74E-7399-24FC247FA239}"/>
                </a:ext>
              </a:extLst>
            </p:cNvPr>
            <p:cNvGrpSpPr/>
            <p:nvPr/>
          </p:nvGrpSpPr>
          <p:grpSpPr>
            <a:xfrm>
              <a:off x="7151217" y="3125858"/>
              <a:ext cx="2084420" cy="1489419"/>
              <a:chOff x="9264832" y="3230833"/>
              <a:chExt cx="2779499" cy="1986086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65942F8-4FAC-4E49-5B17-C369FF3268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05121" y="3239147"/>
                <a:ext cx="17126" cy="123079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7CA62D9-C31C-F46E-0B82-16FCAE2ABC20}"/>
                  </a:ext>
                </a:extLst>
              </p:cNvPr>
              <p:cNvCxnSpPr/>
              <p:nvPr/>
            </p:nvCxnSpPr>
            <p:spPr>
              <a:xfrm>
                <a:off x="9407271" y="3722960"/>
                <a:ext cx="2395701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434A734-9F22-CC6E-3B64-24A903801A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07271" y="4469940"/>
                <a:ext cx="2395701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92AC849-4CBC-54AA-B045-F51589E24A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07271" y="5216919"/>
                <a:ext cx="2395701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0EA40C4-7475-0B88-B49B-E1F83DAB8AFD}"/>
                  </a:ext>
                </a:extLst>
              </p:cNvPr>
              <p:cNvSpPr txBox="1"/>
              <p:nvPr/>
            </p:nvSpPr>
            <p:spPr>
              <a:xfrm>
                <a:off x="10566561" y="3230833"/>
                <a:ext cx="1175380" cy="465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lvl="1" algn="ctr" defTabSz="685692">
                  <a:defRPr/>
                </a:pPr>
                <a:r>
                  <a:rPr lang="en-IN" sz="900" dirty="0">
                    <a:solidFill>
                      <a:prstClr val="black"/>
                    </a:solidFill>
                  </a:rPr>
                  <a:t>Performance Metrics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F90ADC-730F-48EC-EA54-F20432F5B62D}"/>
                  </a:ext>
                </a:extLst>
              </p:cNvPr>
              <p:cNvSpPr txBox="1"/>
              <p:nvPr/>
            </p:nvSpPr>
            <p:spPr>
              <a:xfrm>
                <a:off x="9264832" y="3832409"/>
                <a:ext cx="1175380" cy="465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lvl="1" algn="ctr" defTabSz="685692">
                  <a:defRPr/>
                </a:pPr>
                <a:r>
                  <a:rPr lang="en-IN" sz="900" dirty="0">
                    <a:solidFill>
                      <a:prstClr val="black"/>
                    </a:solidFill>
                  </a:rPr>
                  <a:t>Server Performance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1A0DEC-356D-AAA6-22D3-0A2942C62902}"/>
                  </a:ext>
                </a:extLst>
              </p:cNvPr>
              <p:cNvSpPr txBox="1"/>
              <p:nvPr/>
            </p:nvSpPr>
            <p:spPr>
              <a:xfrm>
                <a:off x="10566562" y="3786911"/>
                <a:ext cx="1477769" cy="639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335578" lvl="1" defTabSz="685692">
                  <a:spcAft>
                    <a:spcPts val="440"/>
                  </a:spcAft>
                  <a:defRPr/>
                </a:pPr>
                <a:r>
                  <a:rPr lang="en-IN" sz="900" dirty="0">
                    <a:solidFill>
                      <a:prstClr val="black"/>
                    </a:solidFill>
                  </a:rPr>
                  <a:t>Real end-user Behaviour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A6F0E4D-0613-2899-B2AB-0402F20F4C43}"/>
                </a:ext>
              </a:extLst>
            </p:cNvPr>
            <p:cNvSpPr txBox="1"/>
            <p:nvPr/>
          </p:nvSpPr>
          <p:spPr>
            <a:xfrm>
              <a:off x="7151217" y="3098564"/>
              <a:ext cx="881450" cy="3490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lvl="1" algn="ctr" defTabSz="685692">
                <a:defRPr/>
              </a:pPr>
              <a:r>
                <a:rPr lang="en-IN" sz="900" dirty="0">
                  <a:solidFill>
                    <a:prstClr val="black"/>
                  </a:solidFill>
                </a:rPr>
                <a:t>Infrastructure Performance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B867A72-04E6-F021-E512-DE30439E2D53}"/>
                </a:ext>
              </a:extLst>
            </p:cNvPr>
            <p:cNvSpPr txBox="1"/>
            <p:nvPr/>
          </p:nvSpPr>
          <p:spPr>
            <a:xfrm>
              <a:off x="7169274" y="4165632"/>
              <a:ext cx="881450" cy="3490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lvl="1" algn="ctr" defTabSz="685692">
                <a:defRPr/>
              </a:pPr>
              <a:r>
                <a:rPr lang="en-IN" sz="900" dirty="0">
                  <a:solidFill>
                    <a:prstClr val="black"/>
                  </a:solidFill>
                </a:rPr>
                <a:t>Batch job Fitments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47C2F7B-DCB8-C78D-93B1-4238858FF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17" y="17463"/>
            <a:ext cx="711683" cy="52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88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What are some other popular Q&amp;A websites? - Quora">
            <a:extLst>
              <a:ext uri="{FF2B5EF4-FFF2-40B4-BE49-F238E27FC236}">
                <a16:creationId xmlns:a16="http://schemas.microsoft.com/office/drawing/2014/main" id="{B29370BB-F1FE-42B3-AF0B-35E8B2A03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1685925"/>
            <a:ext cx="65341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5">
            <a:extLst>
              <a:ext uri="{FF2B5EF4-FFF2-40B4-BE49-F238E27FC236}">
                <a16:creationId xmlns:a16="http://schemas.microsoft.com/office/drawing/2014/main" id="{6790F08B-B26D-4C7E-A836-079ECB0F1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528" y="2514600"/>
            <a:ext cx="25122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E25F74-AC28-CC41-B271-7F406F7BC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17" y="17463"/>
            <a:ext cx="711683" cy="524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518E64-1205-A24F-8D36-3259DC5760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E08AA-0E67-7349-8F68-841B0EE90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 ??</a:t>
            </a:r>
          </a:p>
        </p:txBody>
      </p:sp>
    </p:spTree>
    <p:extLst>
      <p:ext uri="{BB962C8B-B14F-4D97-AF65-F5344CB8AC3E}">
        <p14:creationId xmlns:p14="http://schemas.microsoft.com/office/powerpoint/2010/main" val="164053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53A0-FB3C-4A97-54C3-A22C8523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EB595-7C3A-DB95-19DB-8DA9560D8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 Understanding</a:t>
            </a:r>
          </a:p>
          <a:p>
            <a:r>
              <a:rPr lang="en-US" dirty="0"/>
              <a:t>Understanding NFR and Baseline Approach</a:t>
            </a:r>
          </a:p>
          <a:p>
            <a:r>
              <a:rPr lang="en-US" dirty="0"/>
              <a:t>Performance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E25F74-AC28-CC41-B271-7F406F7BC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17" y="17463"/>
            <a:ext cx="711683" cy="524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518E64-1205-A24F-8D36-3259DC57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Scope Understanding</a:t>
            </a:r>
          </a:p>
        </p:txBody>
      </p:sp>
      <p:graphicFrame>
        <p:nvGraphicFramePr>
          <p:cNvPr id="40" name="Table 40">
            <a:extLst>
              <a:ext uri="{FF2B5EF4-FFF2-40B4-BE49-F238E27FC236}">
                <a16:creationId xmlns:a16="http://schemas.microsoft.com/office/drawing/2014/main" id="{6C5D52CB-D729-C72A-4C81-03B727CAF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140228"/>
              </p:ext>
            </p:extLst>
          </p:nvPr>
        </p:nvGraphicFramePr>
        <p:xfrm>
          <a:off x="838200" y="1825625"/>
          <a:ext cx="105156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7417383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38326357"/>
                    </a:ext>
                  </a:extLst>
                </a:gridCol>
              </a:tblGrid>
              <a:tr h="158432">
                <a:tc>
                  <a:txBody>
                    <a:bodyPr/>
                    <a:lstStyle/>
                    <a:p>
                      <a:r>
                        <a:rPr lang="en-US" dirty="0"/>
                        <a:t>QIIB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UTS Implementation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618578"/>
                  </a:ext>
                </a:extLst>
              </a:tr>
              <a:tr h="507850">
                <a:tc>
                  <a:txBody>
                    <a:bodyPr/>
                    <a:lstStyle/>
                    <a:p>
                      <a:r>
                        <a:rPr lang="en-US" sz="1600" dirty="0"/>
                        <a:t>Validate incremental Load Pattern to reach Break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UTS will validate the system with 2-6 time of the current peak hour load. If breakpoint is within 6 times of current peak hour load, then UTS will report that else validate till 6 times of peak hour load.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198495"/>
                  </a:ext>
                </a:extLst>
              </a:tr>
              <a:tr h="273458">
                <a:tc>
                  <a:txBody>
                    <a:bodyPr/>
                    <a:lstStyle/>
                    <a:p>
                      <a:r>
                        <a:rPr lang="en-US" sz="1600" dirty="0"/>
                        <a:t>Specify max number of concurrent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UTS will validate the system infrastructure for RAG status till 6 times of the current peak hour Load.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493482"/>
                  </a:ext>
                </a:extLst>
              </a:tr>
              <a:tr h="390654">
                <a:tc>
                  <a:txBody>
                    <a:bodyPr/>
                    <a:lstStyle/>
                    <a:p>
                      <a:r>
                        <a:rPr lang="en-US" sz="1600" dirty="0"/>
                        <a:t>Specify the SLA for the screen response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Backend Traffic will be used to mimic the screen actions and then response time will be measured and reported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650525"/>
                  </a:ext>
                </a:extLst>
              </a:tr>
              <a:tr h="390654">
                <a:tc>
                  <a:txBody>
                    <a:bodyPr/>
                    <a:lstStyle/>
                    <a:p>
                      <a:r>
                        <a:rPr lang="en-US" sz="1600" dirty="0"/>
                        <a:t>Specify the SLA for transition time between screens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Backend Traffic will be used to mimic the screen actions and then response time will be measured and reported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983084"/>
                  </a:ext>
                </a:extLst>
              </a:tr>
              <a:tr h="158432">
                <a:tc>
                  <a:txBody>
                    <a:bodyPr/>
                    <a:lstStyle/>
                    <a:p>
                      <a:r>
                        <a:rPr lang="en-US" sz="1600" dirty="0"/>
                        <a:t>Device Performance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in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702171"/>
                  </a:ext>
                </a:extLst>
              </a:tr>
              <a:tr h="273458">
                <a:tc>
                  <a:txBody>
                    <a:bodyPr/>
                    <a:lstStyle/>
                    <a:p>
                      <a:r>
                        <a:rPr lang="en-US" sz="1600" dirty="0"/>
                        <a:t>API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UTS will validate the business-critical API’s as per the agreed SLA.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380809"/>
                  </a:ext>
                </a:extLst>
              </a:tr>
              <a:tr h="15843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203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53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EAAF-1E9A-E71D-8FCC-BC2E1B8BF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/>
              <a:t>Understand what we will Measure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3CBC3A9-0DAE-B727-B1E9-541D396B9B37}"/>
              </a:ext>
            </a:extLst>
          </p:cNvPr>
          <p:cNvGraphicFramePr/>
          <p:nvPr/>
        </p:nvGraphicFramePr>
        <p:xfrm>
          <a:off x="3862207" y="1981200"/>
          <a:ext cx="7205473" cy="4366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983D64B-41C4-6EA0-DE82-54B5197282ED}"/>
              </a:ext>
            </a:extLst>
          </p:cNvPr>
          <p:cNvSpPr txBox="1"/>
          <p:nvPr/>
        </p:nvSpPr>
        <p:spPr>
          <a:xfrm>
            <a:off x="926174" y="2555639"/>
            <a:ext cx="2718993" cy="3201650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 marL="252134" indent="-252134">
              <a:lnSpc>
                <a:spcPct val="90000"/>
              </a:lnSpc>
              <a:spcAft>
                <a:spcPts val="441"/>
              </a:spcAft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UTS Team is working with the client Workstream Leads to identify the process areas, the peak times of day, the load, the concurrency, and acceptable performance</a:t>
            </a:r>
          </a:p>
          <a:p>
            <a:pPr marL="252134" indent="-252134">
              <a:lnSpc>
                <a:spcPct val="90000"/>
              </a:lnSpc>
              <a:spcAft>
                <a:spcPts val="441"/>
              </a:spcAft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This information feeds into the overall Performance Testing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3E96A-D30F-BC9E-3513-8DDF3EB13FF3}"/>
              </a:ext>
            </a:extLst>
          </p:cNvPr>
          <p:cNvSpPr txBox="1"/>
          <p:nvPr/>
        </p:nvSpPr>
        <p:spPr>
          <a:xfrm>
            <a:off x="6622816" y="3399073"/>
            <a:ext cx="1177964" cy="757391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 algn="ctr">
              <a:lnSpc>
                <a:spcPct val="90000"/>
              </a:lnSpc>
              <a:spcAft>
                <a:spcPts val="441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1x</a:t>
            </a:r>
          </a:p>
          <a:p>
            <a:pPr algn="ctr">
              <a:lnSpc>
                <a:spcPct val="90000"/>
              </a:lnSpc>
              <a:spcAft>
                <a:spcPts val="441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*Process</a:t>
            </a: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B83F13BD-53F7-C2C3-9AE6-BAC1C2D4C58A}"/>
              </a:ext>
            </a:extLst>
          </p:cNvPr>
          <p:cNvSpPr/>
          <p:nvPr/>
        </p:nvSpPr>
        <p:spPr bwMode="auto">
          <a:xfrm>
            <a:off x="4679988" y="4023118"/>
            <a:ext cx="490261" cy="452897"/>
          </a:xfrm>
          <a:prstGeom prst="star5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>
              <a:lnSpc>
                <a:spcPct val="90000"/>
              </a:lnSpc>
            </a:pP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B012A-7530-2B64-680E-2DF245E5015E}"/>
              </a:ext>
            </a:extLst>
          </p:cNvPr>
          <p:cNvSpPr txBox="1"/>
          <p:nvPr/>
        </p:nvSpPr>
        <p:spPr>
          <a:xfrm>
            <a:off x="6622816" y="4293705"/>
            <a:ext cx="1589905" cy="645070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>
              <a:lnSpc>
                <a:spcPct val="90000"/>
              </a:lnSpc>
              <a:spcAft>
                <a:spcPts val="441"/>
              </a:spcAft>
            </a:pPr>
            <a:r>
              <a:rPr lang="en-US" sz="1029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*We might include more scenarios into the second run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79E213-0CDC-C326-5571-A6077A1E77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517" y="170237"/>
            <a:ext cx="711683" cy="52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8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4A89-6D65-DED0-8B9B-237BB49C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/>
              <a:t>Measuring Baseline Performance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A40C40E-D914-23C7-9471-178DB4526B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900308"/>
              </p:ext>
            </p:extLst>
          </p:nvPr>
        </p:nvGraphicFramePr>
        <p:xfrm>
          <a:off x="343144" y="1809750"/>
          <a:ext cx="7600706" cy="4753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E05C452-C09E-EFBA-60C0-B276D3F373EC}"/>
              </a:ext>
            </a:extLst>
          </p:cNvPr>
          <p:cNvSpPr txBox="1"/>
          <p:nvPr/>
        </p:nvSpPr>
        <p:spPr>
          <a:xfrm>
            <a:off x="8214435" y="2415553"/>
            <a:ext cx="3361593" cy="2468372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 marL="252134" indent="-252134">
              <a:lnSpc>
                <a:spcPct val="90000"/>
              </a:lnSpc>
              <a:spcAft>
                <a:spcPts val="441"/>
              </a:spcAft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UTF PFE will create and run the scripts for the simulations, incorporating all the data from client, to capture a baseline</a:t>
            </a:r>
          </a:p>
          <a:p>
            <a:pPr marL="252134" indent="-252134">
              <a:lnSpc>
                <a:spcPct val="90000"/>
              </a:lnSpc>
              <a:spcAft>
                <a:spcPts val="441"/>
              </a:spcAft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He will report findings to the team, and focus will be on those areas that are below the acceptable latency, as defined by client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8B63D4-B68E-DC20-3D8D-C55634EDEC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517" y="170237"/>
            <a:ext cx="711683" cy="52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0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E25F74-AC28-CC41-B271-7F406F7BC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17" y="17463"/>
            <a:ext cx="711683" cy="524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518E64-1205-A24F-8D36-3259DC57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and Framework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CB14AC2-1745-E742-9270-6DE72B2DD68F}"/>
              </a:ext>
            </a:extLst>
          </p:cNvPr>
          <p:cNvGrpSpPr/>
          <p:nvPr/>
        </p:nvGrpSpPr>
        <p:grpSpPr>
          <a:xfrm>
            <a:off x="1223991" y="3191271"/>
            <a:ext cx="8839170" cy="1224020"/>
            <a:chOff x="615149" y="2810235"/>
            <a:chExt cx="6653653" cy="17379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2541A95-9BD9-4842-BC72-4AE976DC2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9478" y="2873488"/>
              <a:ext cx="938165" cy="79977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5477AD-5611-8B46-874F-550A7C291293}"/>
                </a:ext>
              </a:extLst>
            </p:cNvPr>
            <p:cNvSpPr txBox="1"/>
            <p:nvPr/>
          </p:nvSpPr>
          <p:spPr>
            <a:xfrm>
              <a:off x="3413218" y="3589808"/>
              <a:ext cx="1572646" cy="3605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573302">
                <a:spcAft>
                  <a:spcPts val="533"/>
                </a:spcAft>
                <a:buSzPct val="100000"/>
              </a:pPr>
              <a:r>
                <a:rPr lang="en-US" sz="1050" b="1" dirty="0">
                  <a:latin typeface="HP Simplified Light" panose="020B0404020204020204" pitchFamily="34" charset="0"/>
                  <a:cs typeface="HP Simplified" pitchFamily="34" charset="0"/>
                </a:rPr>
                <a:t>Load Testing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B1D96E1-AB34-B348-97C1-9EE936C4D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129" y="2870210"/>
              <a:ext cx="737191" cy="87158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1F48C16-F8A2-2A44-B84B-6D8759EE8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202" y="2810235"/>
              <a:ext cx="965491" cy="97511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3B4E2F-A3AF-8B40-A0DF-E9F613CF58BB}"/>
                </a:ext>
              </a:extLst>
            </p:cNvPr>
            <p:cNvSpPr txBox="1"/>
            <p:nvPr/>
          </p:nvSpPr>
          <p:spPr>
            <a:xfrm>
              <a:off x="932027" y="3575996"/>
              <a:ext cx="1572646" cy="3605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573302">
                <a:spcAft>
                  <a:spcPts val="533"/>
                </a:spcAft>
                <a:buSzPct val="100000"/>
              </a:pPr>
              <a:r>
                <a:rPr lang="en-US" sz="1050" b="1" dirty="0">
                  <a:latin typeface="HP Simplified Light" panose="020B0404020204020204" pitchFamily="34" charset="0"/>
                  <a:cs typeface="HP Simplified" pitchFamily="34" charset="0"/>
                </a:rPr>
                <a:t>Baseline Testing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DE3E42-5A09-7043-8856-29727DEB96D7}"/>
                </a:ext>
              </a:extLst>
            </p:cNvPr>
            <p:cNvSpPr txBox="1"/>
            <p:nvPr/>
          </p:nvSpPr>
          <p:spPr>
            <a:xfrm>
              <a:off x="5696156" y="3607512"/>
              <a:ext cx="1572646" cy="3605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573302">
                <a:spcAft>
                  <a:spcPts val="533"/>
                </a:spcAft>
                <a:buSzPct val="100000"/>
              </a:pPr>
              <a:r>
                <a:rPr lang="en-US" sz="1050" b="1" dirty="0">
                  <a:latin typeface="HP Simplified Light" panose="020B0404020204020204" pitchFamily="34" charset="0"/>
                  <a:cs typeface="HP Simplified" pitchFamily="34" charset="0"/>
                </a:rPr>
                <a:t>Stress Testing</a:t>
              </a:r>
            </a:p>
          </p:txBody>
        </p:sp>
        <p:sp>
          <p:nvSpPr>
            <p:cNvPr id="12" name="Round Diagonal Corner Rectangle 14">
              <a:extLst>
                <a:ext uri="{FF2B5EF4-FFF2-40B4-BE49-F238E27FC236}">
                  <a16:creationId xmlns:a16="http://schemas.microsoft.com/office/drawing/2014/main" id="{0AB638F8-727F-A44C-AD92-4FCEDBB6EE07}"/>
                </a:ext>
              </a:extLst>
            </p:cNvPr>
            <p:cNvSpPr/>
            <p:nvPr/>
          </p:nvSpPr>
          <p:spPr>
            <a:xfrm>
              <a:off x="615149" y="3884291"/>
              <a:ext cx="1898762" cy="663943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1440" rtlCol="0" anchor="t" anchorCtr="0"/>
            <a:lstStyle/>
            <a:p>
              <a:endParaRPr lang="en-US" sz="1000" dirty="0"/>
            </a:p>
          </p:txBody>
        </p:sp>
        <p:sp>
          <p:nvSpPr>
            <p:cNvPr id="13" name="Round Diagonal Corner Rectangle 14">
              <a:extLst>
                <a:ext uri="{FF2B5EF4-FFF2-40B4-BE49-F238E27FC236}">
                  <a16:creationId xmlns:a16="http://schemas.microsoft.com/office/drawing/2014/main" id="{1A0814F9-01D7-884C-9AD7-CA64C3E6AE21}"/>
                </a:ext>
              </a:extLst>
            </p:cNvPr>
            <p:cNvSpPr/>
            <p:nvPr/>
          </p:nvSpPr>
          <p:spPr>
            <a:xfrm>
              <a:off x="2975762" y="3884291"/>
              <a:ext cx="1898762" cy="663943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1440" rtlCol="0" anchor="t" anchorCtr="0"/>
            <a:lstStyle/>
            <a:p>
              <a:pPr defTabSz="573302">
                <a:spcAft>
                  <a:spcPts val="533"/>
                </a:spcAft>
                <a:buSzPct val="100000"/>
              </a:pPr>
              <a:endParaRPr lang="en-US" sz="1000" dirty="0"/>
            </a:p>
          </p:txBody>
        </p:sp>
        <p:sp>
          <p:nvSpPr>
            <p:cNvPr id="14" name="Round Diagonal Corner Rectangle 14">
              <a:extLst>
                <a:ext uri="{FF2B5EF4-FFF2-40B4-BE49-F238E27FC236}">
                  <a16:creationId xmlns:a16="http://schemas.microsoft.com/office/drawing/2014/main" id="{2588311E-670B-6949-8F22-F4D2EA06D3FB}"/>
                </a:ext>
              </a:extLst>
            </p:cNvPr>
            <p:cNvSpPr/>
            <p:nvPr/>
          </p:nvSpPr>
          <p:spPr>
            <a:xfrm>
              <a:off x="5339611" y="3884291"/>
              <a:ext cx="1898762" cy="663943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91440" rtlCol="0" anchor="t" anchorCtr="0"/>
            <a:lstStyle/>
            <a:p>
              <a:endParaRPr lang="en-US" sz="10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D7EA600-202F-484C-AF0E-20480CDD65A9}"/>
              </a:ext>
            </a:extLst>
          </p:cNvPr>
          <p:cNvSpPr txBox="1"/>
          <p:nvPr/>
        </p:nvSpPr>
        <p:spPr>
          <a:xfrm>
            <a:off x="5289069" y="5240862"/>
            <a:ext cx="805344" cy="16998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b="1" dirty="0"/>
              <a:t>Performance Test Tool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CAF6E6-5FDE-E942-8B3C-4605A3E7F57C}"/>
              </a:ext>
            </a:extLst>
          </p:cNvPr>
          <p:cNvGrpSpPr/>
          <p:nvPr/>
        </p:nvGrpSpPr>
        <p:grpSpPr>
          <a:xfrm>
            <a:off x="5100833" y="5640041"/>
            <a:ext cx="1268140" cy="956621"/>
            <a:chOff x="5698464" y="5783224"/>
            <a:chExt cx="1268140" cy="1074777"/>
          </a:xfrm>
        </p:grpSpPr>
        <p:pic>
          <p:nvPicPr>
            <p:cNvPr id="19" name="Graphic 18" descr="Cloud">
              <a:extLst>
                <a:ext uri="{FF2B5EF4-FFF2-40B4-BE49-F238E27FC236}">
                  <a16:creationId xmlns:a16="http://schemas.microsoft.com/office/drawing/2014/main" id="{FA057185-1D61-6A49-B551-67559EAC7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02920" y="5783224"/>
              <a:ext cx="676575" cy="1074777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C07D436-4BF1-BB4D-87F7-D31A16973B4B}"/>
                </a:ext>
              </a:extLst>
            </p:cNvPr>
            <p:cNvSpPr txBox="1"/>
            <p:nvPr/>
          </p:nvSpPr>
          <p:spPr>
            <a:xfrm>
              <a:off x="5698464" y="6320612"/>
              <a:ext cx="1268140" cy="2605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b="1" dirty="0"/>
                <a:t>Test tool Inventory</a:t>
              </a:r>
            </a:p>
          </p:txBody>
        </p:sp>
      </p:grpSp>
      <p:sp>
        <p:nvSpPr>
          <p:cNvPr id="21" name="Right Brace 20">
            <a:extLst>
              <a:ext uri="{FF2B5EF4-FFF2-40B4-BE49-F238E27FC236}">
                <a16:creationId xmlns:a16="http://schemas.microsoft.com/office/drawing/2014/main" id="{94325869-F31C-2E4E-A661-8A8736B9DA79}"/>
              </a:ext>
            </a:extLst>
          </p:cNvPr>
          <p:cNvSpPr/>
          <p:nvPr/>
        </p:nvSpPr>
        <p:spPr>
          <a:xfrm rot="5400000">
            <a:off x="5460217" y="408468"/>
            <a:ext cx="254380" cy="8361302"/>
          </a:xfrm>
          <a:prstGeom prst="rightBrac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33184D-C3A8-8B4D-A5FD-EE952375E23D}"/>
              </a:ext>
            </a:extLst>
          </p:cNvPr>
          <p:cNvSpPr txBox="1"/>
          <p:nvPr/>
        </p:nvSpPr>
        <p:spPr>
          <a:xfrm>
            <a:off x="1431265" y="4036408"/>
            <a:ext cx="2007674" cy="3480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Identify the system best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9ECA50-979E-FF4D-9F72-3F71A9CEDC99}"/>
              </a:ext>
            </a:extLst>
          </p:cNvPr>
          <p:cNvSpPr txBox="1"/>
          <p:nvPr/>
        </p:nvSpPr>
        <p:spPr>
          <a:xfrm>
            <a:off x="4216379" y="3970602"/>
            <a:ext cx="2908862" cy="36883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573302">
              <a:buSzPct val="100000"/>
            </a:pPr>
            <a:r>
              <a:rPr lang="en-US" sz="1000" dirty="0">
                <a:solidFill>
                  <a:schemeClr val="bg1"/>
                </a:solidFill>
              </a:rPr>
              <a:t>Measure system </a:t>
            </a:r>
          </a:p>
          <a:p>
            <a:pPr algn="ctr" defTabSz="573302">
              <a:buSzPct val="100000"/>
            </a:pPr>
            <a:r>
              <a:rPr lang="en-US" sz="1000" dirty="0">
                <a:solidFill>
                  <a:schemeClr val="bg1"/>
                </a:solidFill>
              </a:rPr>
              <a:t>performance at day to </a:t>
            </a:r>
          </a:p>
          <a:p>
            <a:pPr algn="ctr" defTabSz="573302">
              <a:buSzPct val="100000"/>
            </a:pPr>
            <a:r>
              <a:rPr lang="en-US" sz="1000" dirty="0">
                <a:solidFill>
                  <a:schemeClr val="bg1"/>
                </a:solidFill>
              </a:rPr>
              <a:t>day load and peak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043639-F9B9-DC4C-B66A-1D01BDDD2C3D}"/>
              </a:ext>
            </a:extLst>
          </p:cNvPr>
          <p:cNvSpPr txBox="1"/>
          <p:nvPr/>
        </p:nvSpPr>
        <p:spPr>
          <a:xfrm>
            <a:off x="7273152" y="3955492"/>
            <a:ext cx="2540812" cy="5961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Identify the behavior at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un expected load,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bottleneck &amp; breakpoint </a:t>
            </a:r>
          </a:p>
        </p:txBody>
      </p:sp>
      <p:sp>
        <p:nvSpPr>
          <p:cNvPr id="25" name="Rectangle: Rounded Corners 2">
            <a:extLst>
              <a:ext uri="{FF2B5EF4-FFF2-40B4-BE49-F238E27FC236}">
                <a16:creationId xmlns:a16="http://schemas.microsoft.com/office/drawing/2014/main" id="{5AA5E278-D09A-254C-B5DF-22EDF76CD369}"/>
              </a:ext>
            </a:extLst>
          </p:cNvPr>
          <p:cNvSpPr/>
          <p:nvPr/>
        </p:nvSpPr>
        <p:spPr>
          <a:xfrm>
            <a:off x="4001299" y="4737879"/>
            <a:ext cx="3159457" cy="756636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6E855F1-7DC2-1C45-BE9F-35C834FA12E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685" y="2377112"/>
            <a:ext cx="525218" cy="656523"/>
          </a:xfrm>
          <a:prstGeom prst="rect">
            <a:avLst/>
          </a:prstGeom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002BD29-315E-2747-BEAB-E36C3A299FDE}"/>
              </a:ext>
            </a:extLst>
          </p:cNvPr>
          <p:cNvSpPr txBox="1"/>
          <p:nvPr/>
        </p:nvSpPr>
        <p:spPr>
          <a:xfrm>
            <a:off x="6031282" y="2473911"/>
            <a:ext cx="1722477" cy="5597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59BBE4"/>
                </a:solidFill>
              </a:rPr>
              <a:t>Scripting</a:t>
            </a:r>
          </a:p>
          <a:p>
            <a:pPr>
              <a:lnSpc>
                <a:spcPct val="90000"/>
              </a:lnSpc>
            </a:pPr>
            <a:r>
              <a:rPr lang="en-US" sz="900" dirty="0"/>
              <a:t>Scenario, script and data creation</a:t>
            </a:r>
          </a:p>
        </p:txBody>
      </p:sp>
      <p:sp>
        <p:nvSpPr>
          <p:cNvPr id="28" name="Arrow: Down 54">
            <a:extLst>
              <a:ext uri="{FF2B5EF4-FFF2-40B4-BE49-F238E27FC236}">
                <a16:creationId xmlns:a16="http://schemas.microsoft.com/office/drawing/2014/main" id="{659622EC-2BB9-FC40-8BBC-14E829370039}"/>
              </a:ext>
            </a:extLst>
          </p:cNvPr>
          <p:cNvSpPr/>
          <p:nvPr/>
        </p:nvSpPr>
        <p:spPr>
          <a:xfrm>
            <a:off x="5379837" y="3019572"/>
            <a:ext cx="247946" cy="163206"/>
          </a:xfrm>
          <a:prstGeom prst="downArrow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29" name="Arrow: Down 59">
            <a:extLst>
              <a:ext uri="{FF2B5EF4-FFF2-40B4-BE49-F238E27FC236}">
                <a16:creationId xmlns:a16="http://schemas.microsoft.com/office/drawing/2014/main" id="{B650056D-4076-5143-9509-0A978BDE0D8F}"/>
              </a:ext>
            </a:extLst>
          </p:cNvPr>
          <p:cNvSpPr/>
          <p:nvPr/>
        </p:nvSpPr>
        <p:spPr>
          <a:xfrm>
            <a:off x="5487736" y="5587792"/>
            <a:ext cx="247946" cy="225533"/>
          </a:xfrm>
          <a:prstGeom prst="downArrow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E25F74-AC28-CC41-B271-7F406F7BC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17" y="17463"/>
            <a:ext cx="711683" cy="524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518E64-1205-A24F-8D36-3259DC57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Test Behaviors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C457D6-7D4C-3B40-9BCA-09A52F103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40" y="1813305"/>
            <a:ext cx="4010080" cy="2401569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05A75F9-2682-BE14-D643-EA6AE822D6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093092"/>
              </p:ext>
            </p:extLst>
          </p:nvPr>
        </p:nvGraphicFramePr>
        <p:xfrm>
          <a:off x="6159624" y="1786490"/>
          <a:ext cx="3923930" cy="2406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31F41AD-B32A-34AE-B517-7EF21B2174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9009252"/>
              </p:ext>
            </p:extLst>
          </p:nvPr>
        </p:nvGraphicFramePr>
        <p:xfrm>
          <a:off x="301840" y="4214874"/>
          <a:ext cx="4010080" cy="2605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5704EAE-3AB6-75ED-C0C5-447FE4F65F9A}"/>
              </a:ext>
            </a:extLst>
          </p:cNvPr>
          <p:cNvSpPr txBox="1"/>
          <p:nvPr/>
        </p:nvSpPr>
        <p:spPr>
          <a:xfrm>
            <a:off x="1214927" y="1853684"/>
            <a:ext cx="24058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Baseline Test Pattern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87C693-7BBA-43C4-5694-E818BA83EF7F}"/>
              </a:ext>
            </a:extLst>
          </p:cNvPr>
          <p:cNvSpPr txBox="1"/>
          <p:nvPr/>
        </p:nvSpPr>
        <p:spPr>
          <a:xfrm>
            <a:off x="6312023" y="4479858"/>
            <a:ext cx="3923931" cy="20757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Test will be configured for all the business-critical transactions to simulate the peak hour business scenarios.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Load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Based on Non-Functional Requirements we will be designing the workload and then running the test.</a:t>
            </a:r>
            <a:endParaRPr lang="en-US" sz="1200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</a:rPr>
              <a:t>Test Configuration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Steady State – 1 Hour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Caching – Disabled.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Download Non -resources – Enabled.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Throughput target- </a:t>
            </a:r>
            <a:r>
              <a:rPr lang="en-US" sz="1200" dirty="0">
                <a:solidFill>
                  <a:srgbClr val="000000"/>
                </a:solidFill>
                <a:latin typeface="HP Simplified Light" panose="020B0404020204020204" pitchFamily="34" charset="0"/>
              </a:rPr>
              <a:t>X</a:t>
            </a:r>
            <a:r>
              <a:rPr lang="en-US" sz="1200" dirty="0"/>
              <a:t> hits in an hour.</a:t>
            </a:r>
          </a:p>
        </p:txBody>
      </p:sp>
    </p:spTree>
    <p:extLst>
      <p:ext uri="{BB962C8B-B14F-4D97-AF65-F5344CB8AC3E}">
        <p14:creationId xmlns:p14="http://schemas.microsoft.com/office/powerpoint/2010/main" val="3136812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E25F74-AC28-CC41-B271-7F406F7BC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17" y="17463"/>
            <a:ext cx="711683" cy="524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518E64-1205-A24F-8D36-3259DC57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Dashboard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7D0F2A-DF93-7A42-A998-AD6A18B7A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419601"/>
          </a:xfrm>
        </p:spPr>
        <p:txBody>
          <a:bodyPr/>
          <a:lstStyle/>
          <a:p>
            <a:r>
              <a:rPr lang="en-US" dirty="0"/>
              <a:t>Load Test</a:t>
            </a:r>
          </a:p>
          <a:p>
            <a:pPr lvl="1"/>
            <a:r>
              <a:rPr lang="en-US" dirty="0"/>
              <a:t>Test Summary</a:t>
            </a:r>
          </a:p>
          <a:p>
            <a:pPr lvl="1"/>
            <a:r>
              <a:rPr lang="en-US" dirty="0"/>
              <a:t>Average / 90 % Response Time by Transaction In comparison with Baseline Run</a:t>
            </a:r>
          </a:p>
          <a:p>
            <a:pPr lvl="1"/>
            <a:r>
              <a:rPr lang="en-US" dirty="0"/>
              <a:t>Target Vs Actual in terms of Page Views</a:t>
            </a:r>
          </a:p>
          <a:p>
            <a:pPr lvl="1"/>
            <a:r>
              <a:rPr lang="en-US" dirty="0"/>
              <a:t>Response Time On Load.</a:t>
            </a:r>
          </a:p>
          <a:p>
            <a:pPr lvl="1"/>
            <a:r>
              <a:rPr lang="en-US" dirty="0"/>
              <a:t>Error statistics and its analysis</a:t>
            </a:r>
          </a:p>
          <a:p>
            <a:pPr lvl="1"/>
            <a:r>
              <a:rPr lang="en-US" dirty="0"/>
              <a:t>Next Steps ( If Any)</a:t>
            </a:r>
          </a:p>
          <a:p>
            <a:r>
              <a:rPr lang="en-US" dirty="0"/>
              <a:t>Stress Test</a:t>
            </a:r>
          </a:p>
          <a:p>
            <a:pPr lvl="1"/>
            <a:r>
              <a:rPr lang="en-US" dirty="0"/>
              <a:t>Test Summary</a:t>
            </a:r>
          </a:p>
          <a:p>
            <a:pPr lvl="1"/>
            <a:r>
              <a:rPr lang="en-US" dirty="0"/>
              <a:t>RAG status of System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7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22E7-AEE6-2D24-9FC5-1F1AA853E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Estimates &amp; Commercials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84BC3-9740-D10C-121C-92173C10A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17" y="17463"/>
            <a:ext cx="711683" cy="52471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D0DCDD7-4742-5CA6-6661-AD58A838A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464353"/>
              </p:ext>
            </p:extLst>
          </p:nvPr>
        </p:nvGraphicFramePr>
        <p:xfrm>
          <a:off x="838196" y="1393568"/>
          <a:ext cx="11102267" cy="4518518"/>
        </p:xfrm>
        <a:graphic>
          <a:graphicData uri="http://schemas.openxmlformats.org/drawingml/2006/table">
            <a:tbl>
              <a:tblPr firstRow="1" bandRow="1"/>
              <a:tblGrid>
                <a:gridCol w="2876312">
                  <a:extLst>
                    <a:ext uri="{9D8B030D-6E8A-4147-A177-3AD203B41FA5}">
                      <a16:colId xmlns:a16="http://schemas.microsoft.com/office/drawing/2014/main" val="2830531463"/>
                    </a:ext>
                  </a:extLst>
                </a:gridCol>
                <a:gridCol w="1111619">
                  <a:extLst>
                    <a:ext uri="{9D8B030D-6E8A-4147-A177-3AD203B41FA5}">
                      <a16:colId xmlns:a16="http://schemas.microsoft.com/office/drawing/2014/main" val="1921923215"/>
                    </a:ext>
                  </a:extLst>
                </a:gridCol>
                <a:gridCol w="889292">
                  <a:extLst>
                    <a:ext uri="{9D8B030D-6E8A-4147-A177-3AD203B41FA5}">
                      <a16:colId xmlns:a16="http://schemas.microsoft.com/office/drawing/2014/main" val="4253560962"/>
                    </a:ext>
                  </a:extLst>
                </a:gridCol>
                <a:gridCol w="889292">
                  <a:extLst>
                    <a:ext uri="{9D8B030D-6E8A-4147-A177-3AD203B41FA5}">
                      <a16:colId xmlns:a16="http://schemas.microsoft.com/office/drawing/2014/main" val="809168532"/>
                    </a:ext>
                  </a:extLst>
                </a:gridCol>
                <a:gridCol w="889292">
                  <a:extLst>
                    <a:ext uri="{9D8B030D-6E8A-4147-A177-3AD203B41FA5}">
                      <a16:colId xmlns:a16="http://schemas.microsoft.com/office/drawing/2014/main" val="2558026822"/>
                    </a:ext>
                  </a:extLst>
                </a:gridCol>
                <a:gridCol w="889292">
                  <a:extLst>
                    <a:ext uri="{9D8B030D-6E8A-4147-A177-3AD203B41FA5}">
                      <a16:colId xmlns:a16="http://schemas.microsoft.com/office/drawing/2014/main" val="1947262289"/>
                    </a:ext>
                  </a:extLst>
                </a:gridCol>
                <a:gridCol w="889292">
                  <a:extLst>
                    <a:ext uri="{9D8B030D-6E8A-4147-A177-3AD203B41FA5}">
                      <a16:colId xmlns:a16="http://schemas.microsoft.com/office/drawing/2014/main" val="1784766091"/>
                    </a:ext>
                  </a:extLst>
                </a:gridCol>
                <a:gridCol w="889292">
                  <a:extLst>
                    <a:ext uri="{9D8B030D-6E8A-4147-A177-3AD203B41FA5}">
                      <a16:colId xmlns:a16="http://schemas.microsoft.com/office/drawing/2014/main" val="3016165881"/>
                    </a:ext>
                  </a:extLst>
                </a:gridCol>
                <a:gridCol w="889292">
                  <a:extLst>
                    <a:ext uri="{9D8B030D-6E8A-4147-A177-3AD203B41FA5}">
                      <a16:colId xmlns:a16="http://schemas.microsoft.com/office/drawing/2014/main" val="372214852"/>
                    </a:ext>
                  </a:extLst>
                </a:gridCol>
                <a:gridCol w="889292">
                  <a:extLst>
                    <a:ext uri="{9D8B030D-6E8A-4147-A177-3AD203B41FA5}">
                      <a16:colId xmlns:a16="http://schemas.microsoft.com/office/drawing/2014/main" val="2839019383"/>
                    </a:ext>
                  </a:extLst>
                </a:gridCol>
              </a:tblGrid>
              <a:tr h="1531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  &amp; Stress Testing </a:t>
                      </a:r>
                    </a:p>
                  </a:txBody>
                  <a:tcPr marL="9765" marR="9765" marT="97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Preparation</a:t>
                      </a:r>
                    </a:p>
                  </a:txBody>
                  <a:tcPr marL="9765" marR="9765" marT="97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042900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765" marR="9765" marT="97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1</a:t>
                      </a:r>
                    </a:p>
                  </a:txBody>
                  <a:tcPr marL="9765" marR="9765" marT="97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2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3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4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5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6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7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8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459117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Discovery Phase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849839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NFR Gathering and Validation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646005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 Test Strategy and Plan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0206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Tool Environment Setup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428162"/>
                  </a:ext>
                </a:extLst>
              </a:tr>
              <a:tr h="2791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API Scripts Development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652645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Data Management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605874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API Baseline Tests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400283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API Load Test Cycle -1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328625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API Load Test Cycle-2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9246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 App Performance Test scripting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1545512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 App Performance Test Cycle -1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220043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 App Performance Test Cycle -2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036273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Completion Report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53339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Person Weeks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597049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Weeks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575087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 Per Week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614645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 Per Hour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495233"/>
                  </a:ext>
                </a:extLst>
              </a:tr>
              <a:tr h="153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 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$40000</a:t>
                      </a:r>
                    </a:p>
                  </a:txBody>
                  <a:tcPr marL="9765" marR="9765" marT="97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609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28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4597</TotalTime>
  <Words>1692</Words>
  <Application>Microsoft Office PowerPoint</Application>
  <PresentationFormat>Widescreen</PresentationFormat>
  <Paragraphs>296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HP Simplified Light</vt:lpstr>
      <vt:lpstr>Times New Roman</vt:lpstr>
      <vt:lpstr>Wingdings</vt:lpstr>
      <vt:lpstr>Office Theme</vt:lpstr>
      <vt:lpstr>Performance Testing and Engineering Proposal for QIIB</vt:lpstr>
      <vt:lpstr>Agenda</vt:lpstr>
      <vt:lpstr>Business Scope Understanding</vt:lpstr>
      <vt:lpstr>Understand what we will Measure</vt:lpstr>
      <vt:lpstr>Measuring Baseline Performance</vt:lpstr>
      <vt:lpstr>Workflow and Framework</vt:lpstr>
      <vt:lpstr>Performance Test Behaviors</vt:lpstr>
      <vt:lpstr>Reporting Dashboard</vt:lpstr>
      <vt:lpstr>Estimates &amp; Commercials</vt:lpstr>
      <vt:lpstr>Risks and Mitigations</vt:lpstr>
      <vt:lpstr>Prerequisite</vt:lpstr>
      <vt:lpstr>Assumptions</vt:lpstr>
      <vt:lpstr>Case Study 1- Banking client from Jordan</vt:lpstr>
      <vt:lpstr>Case Study 2- Stress Testing of Mobile App API’s </vt:lpstr>
      <vt:lpstr>PowerPoint Presentation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Raghvendra Kumar</cp:lastModifiedBy>
  <cp:revision>36</cp:revision>
  <cp:lastPrinted>2022-12-13T08:09:09Z</cp:lastPrinted>
  <dcterms:created xsi:type="dcterms:W3CDTF">2022-03-31T08:51:18Z</dcterms:created>
  <dcterms:modified xsi:type="dcterms:W3CDTF">2022-12-15T09:26:42Z</dcterms:modified>
</cp:coreProperties>
</file>