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90800" y="1600200"/>
            <a:ext cx="1371600" cy="4191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Tier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676400"/>
            <a:ext cx="1371600" cy="4191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Tier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91400" y="1676400"/>
            <a:ext cx="1371600" cy="4191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Persistence Tier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8600" y="2514600"/>
            <a:ext cx="9144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77000" y="2438400"/>
            <a:ext cx="8382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477000" y="4343400"/>
            <a:ext cx="8382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038601" y="4343400"/>
            <a:ext cx="9144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4800" y="1676400"/>
            <a:ext cx="1295400" cy="4191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 Tier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514600"/>
            <a:ext cx="8382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1676401" y="4419600"/>
            <a:ext cx="838200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351686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35168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35168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</p:txBody>
      </p:sp>
      <p:pic>
        <p:nvPicPr>
          <p:cNvPr id="1026" name="Picture 2" descr="D:\icons\PNG\iPh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38200" cy="838200"/>
          </a:xfrm>
          <a:prstGeom prst="rect">
            <a:avLst/>
          </a:prstGeom>
          <a:noFill/>
        </p:spPr>
      </p:pic>
      <p:pic>
        <p:nvPicPr>
          <p:cNvPr id="1027" name="Picture 3" descr="D:\icons\PNG\Graphite Computer 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Client Tier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81000" y="1905001"/>
            <a:ext cx="8305800" cy="40386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0601" y="2819401"/>
            <a:ext cx="1981199" cy="2971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Client MVC 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>
            <a:off x="4724400" y="2895601"/>
            <a:ext cx="1828800" cy="12954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hird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arty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tilities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600" y="2195831"/>
            <a:ext cx="2286000" cy="4711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Client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48835" y="3587235"/>
            <a:ext cx="373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Browser(Firefox, Chrome, IE, Opera)</a:t>
            </a:r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724400" y="4343401"/>
            <a:ext cx="1828800" cy="14478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</a:t>
            </a:r>
            <a:r>
              <a:rPr lang="en-US" dirty="0" smtClean="0">
                <a:solidFill>
                  <a:schemeClr val="tx1"/>
                </a:solidFill>
              </a:rPr>
              <a:t>View 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anager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6200" y="2209801"/>
            <a:ext cx="2286000" cy="4711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Third </a:t>
            </a:r>
            <a:r>
              <a:rPr lang="en-US" dirty="0" smtClean="0">
                <a:solidFill>
                  <a:schemeClr val="tx1"/>
                </a:solidFill>
              </a:rPr>
              <a:t>Party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gents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76600" y="2819401"/>
            <a:ext cx="1295399" cy="10096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ustom 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1" y="4114801"/>
            <a:ext cx="1295399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age 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00400" y="4953001"/>
            <a:ext cx="1371599" cy="7810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age </a:t>
            </a:r>
            <a:r>
              <a:rPr lang="en-US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851415" y="1434586"/>
            <a:ext cx="964169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6629400" y="4572001"/>
            <a:ext cx="1905000" cy="8382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34200" y="3581401"/>
            <a:ext cx="1600200" cy="129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86600" y="3733801"/>
            <a:ext cx="1295400" cy="99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 Page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HTML/DOM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>
            <a:off x="6477000" y="3886201"/>
            <a:ext cx="457200" cy="2286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6477000" y="4572001"/>
            <a:ext cx="457200" cy="2286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 flipV="1">
            <a:off x="5042416" y="1434585"/>
            <a:ext cx="964169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10597" y="1219201"/>
            <a:ext cx="369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protocol (Internet) to Web Tier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Web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57200" y="2209800"/>
            <a:ext cx="8229600" cy="29718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8200" y="3962400"/>
            <a:ext cx="12954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Web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77333" y="32443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Web Server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3962400"/>
            <a:ext cx="15240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Report 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14800" y="3962400"/>
            <a:ext cx="12192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File 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38800" y="39624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Third Party 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62800" y="39624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838200" y="2743200"/>
            <a:ext cx="4038600" cy="914400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Web/Java Utilities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5410200" y="2743200"/>
            <a:ext cx="3048000" cy="914400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Source Web/Report/Java Utilities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775216" y="1967984"/>
            <a:ext cx="10403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4051816" y="1994415"/>
            <a:ext cx="10403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5291" y="1764268"/>
            <a:ext cx="29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Messaging to Application </a:t>
            </a:r>
            <a:r>
              <a:rPr lang="en-US" dirty="0" smtClean="0"/>
              <a:t>Tier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16200000">
            <a:off x="1333499" y="5143500"/>
            <a:ext cx="838199" cy="30480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5385316" y="5156716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07648" y="5410200"/>
            <a:ext cx="28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</a:t>
            </a:r>
            <a:r>
              <a:rPr lang="en-US" dirty="0" smtClean="0"/>
              <a:t>(</a:t>
            </a:r>
            <a:r>
              <a:rPr lang="en-US" dirty="0" smtClean="0"/>
              <a:t>Internet) to </a:t>
            </a:r>
            <a:r>
              <a:rPr lang="en-US" dirty="0" smtClean="0"/>
              <a:t>Client Tier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457200" y="2057400"/>
            <a:ext cx="7620000" cy="39624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990600" y="2438400"/>
            <a:ext cx="1981200" cy="6096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 Driver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>
            <a:off x="990600" y="3352800"/>
            <a:ext cx="1981200" cy="6096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DB Handler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90600" y="4267200"/>
            <a:ext cx="64770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efinitions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(java, xml)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>
            <a:off x="3200400" y="3352800"/>
            <a:ext cx="1981200" cy="6096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Mail Handler</a:t>
            </a:r>
          </a:p>
        </p:txBody>
      </p:sp>
      <p:sp>
        <p:nvSpPr>
          <p:cNvPr id="20" name="Round Same Side Corner Rectangle 19"/>
          <p:cNvSpPr/>
          <p:nvPr/>
        </p:nvSpPr>
        <p:spPr>
          <a:xfrm>
            <a:off x="5486400" y="2438400"/>
            <a:ext cx="1905000" cy="15240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 with Other Systems</a:t>
            </a:r>
          </a:p>
        </p:txBody>
      </p:sp>
      <p:sp>
        <p:nvSpPr>
          <p:cNvPr id="29" name="Round Same Side Corner Rectangle 28"/>
          <p:cNvSpPr/>
          <p:nvPr/>
        </p:nvSpPr>
        <p:spPr>
          <a:xfrm>
            <a:off x="3200400" y="2438400"/>
            <a:ext cx="1981200" cy="609600"/>
          </a:xfrm>
          <a:prstGeom prst="round2Same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66800" y="5334000"/>
            <a:ext cx="64008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Exility Service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339334" y="3853935"/>
            <a:ext cx="396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Server (Tomcat / </a:t>
            </a:r>
            <a:r>
              <a:rPr lang="en-US" dirty="0" err="1" smtClean="0"/>
              <a:t>JBoss</a:t>
            </a:r>
            <a:r>
              <a:rPr lang="en-US" dirty="0" smtClean="0"/>
              <a:t>  / </a:t>
            </a:r>
            <a:r>
              <a:rPr lang="en-US" dirty="0" err="1" smtClean="0"/>
              <a:t>WebLogic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660916" y="1777484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2337316" y="1777484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1842016" y="6082785"/>
            <a:ext cx="5831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6337816" y="6109216"/>
            <a:ext cx="5831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63139" y="6107668"/>
            <a:ext cx="23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Messaging to </a:t>
            </a:r>
            <a:r>
              <a:rPr lang="en-US" dirty="0" smtClean="0"/>
              <a:t>Web Tier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192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Tier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16200000">
            <a:off x="2946916" y="1777485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4623316" y="1777485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05200" y="15240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6200000">
            <a:off x="5309116" y="1701284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6756916" y="1701284"/>
            <a:ext cx="811768" cy="304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43600" y="1447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</a:t>
            </a:r>
          </a:p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 Tier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914400" y="228600"/>
            <a:ext cx="1524000" cy="106680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Multidocument 2"/>
          <p:cNvSpPr/>
          <p:nvPr/>
        </p:nvSpPr>
        <p:spPr>
          <a:xfrm>
            <a:off x="2971800" y="228600"/>
            <a:ext cx="1600200" cy="106680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53000" y="0"/>
            <a:ext cx="2438400" cy="1295400"/>
          </a:xfrm>
          <a:prstGeom prst="roundRect">
            <a:avLst/>
          </a:prstGeom>
          <a:solidFill>
            <a:schemeClr val="tx2">
              <a:lumMod val="20000"/>
              <a:lumOff val="8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181600" y="0"/>
            <a:ext cx="1443037" cy="823913"/>
            <a:chOff x="1632" y="1248"/>
            <a:chExt cx="2682" cy="2286"/>
          </a:xfrm>
        </p:grpSpPr>
        <p:sp>
          <p:nvSpPr>
            <p:cNvPr id="6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81000" y="3429000"/>
            <a:ext cx="1143000" cy="838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Draft</a:t>
            </a:r>
          </a:p>
          <a:p>
            <a:pPr algn="ctr"/>
            <a:endParaRPr lang="en-US" sz="1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1000" y="1219200"/>
            <a:ext cx="11430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Initiated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(Start)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086600" y="5410200"/>
            <a:ext cx="12954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Settled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(End)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667000" y="5562600"/>
            <a:ext cx="12954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Cancelled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(End)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162800" y="2860965"/>
            <a:ext cx="1143000" cy="838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Approved</a:t>
            </a: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810000" y="1143000"/>
            <a:ext cx="1143000" cy="914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Submitted</a:t>
            </a: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3886200" y="2895600"/>
            <a:ext cx="10668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Query Raised</a:t>
            </a: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4200" y="3962400"/>
            <a:ext cx="16002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Accountant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Settle</a:t>
            </a:r>
          </a:p>
        </p:txBody>
      </p:sp>
      <p:sp>
        <p:nvSpPr>
          <p:cNvPr id="16" name="Oval 15"/>
          <p:cNvSpPr/>
          <p:nvPr/>
        </p:nvSpPr>
        <p:spPr>
          <a:xfrm>
            <a:off x="2133600" y="2362200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Approver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Return</a:t>
            </a:r>
          </a:p>
        </p:txBody>
      </p:sp>
      <p:sp>
        <p:nvSpPr>
          <p:cNvPr id="17" name="Oval 16"/>
          <p:cNvSpPr/>
          <p:nvPr/>
        </p:nvSpPr>
        <p:spPr>
          <a:xfrm>
            <a:off x="5715000" y="1253835"/>
            <a:ext cx="13716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Approver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Approve</a:t>
            </a:r>
          </a:p>
        </p:txBody>
      </p:sp>
      <p:sp>
        <p:nvSpPr>
          <p:cNvPr id="19" name="Oval 18"/>
          <p:cNvSpPr/>
          <p:nvPr/>
        </p:nvSpPr>
        <p:spPr>
          <a:xfrm>
            <a:off x="2514600" y="4267200"/>
            <a:ext cx="1600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Initiator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Cancel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05000" y="1260765"/>
            <a:ext cx="15240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Initiator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Submit</a:t>
            </a:r>
          </a:p>
        </p:txBody>
      </p:sp>
      <p:sp>
        <p:nvSpPr>
          <p:cNvPr id="18" name="Oval 17"/>
          <p:cNvSpPr/>
          <p:nvPr/>
        </p:nvSpPr>
        <p:spPr>
          <a:xfrm>
            <a:off x="1981200" y="3276600"/>
            <a:ext cx="1600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Initiator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Withdraw</a:t>
            </a:r>
          </a:p>
        </p:txBody>
      </p:sp>
      <p:sp>
        <p:nvSpPr>
          <p:cNvPr id="21" name="Oval 20"/>
          <p:cNvSpPr/>
          <p:nvPr/>
        </p:nvSpPr>
        <p:spPr>
          <a:xfrm>
            <a:off x="228600" y="2286000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Initiator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Save</a:t>
            </a:r>
          </a:p>
        </p:txBody>
      </p:sp>
      <p:sp>
        <p:nvSpPr>
          <p:cNvPr id="22" name="Oval 21"/>
          <p:cNvSpPr/>
          <p:nvPr/>
        </p:nvSpPr>
        <p:spPr>
          <a:xfrm>
            <a:off x="5181600" y="2895600"/>
            <a:ext cx="16764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Initiator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Clarify</a:t>
            </a:r>
          </a:p>
        </p:txBody>
      </p:sp>
      <p:sp>
        <p:nvSpPr>
          <p:cNvPr id="23" name="Oval 22"/>
          <p:cNvSpPr/>
          <p:nvPr/>
        </p:nvSpPr>
        <p:spPr>
          <a:xfrm>
            <a:off x="5257800" y="1981200"/>
            <a:ext cx="16764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Accountant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Raise Query</a:t>
            </a:r>
          </a:p>
        </p:txBody>
      </p:sp>
      <p:cxnSp>
        <p:nvCxnSpPr>
          <p:cNvPr id="31" name="Elbow Connector 30"/>
          <p:cNvCxnSpPr>
            <a:stCxn id="17" idx="6"/>
            <a:endCxn id="8" idx="0"/>
          </p:cNvCxnSpPr>
          <p:nvPr/>
        </p:nvCxnSpPr>
        <p:spPr>
          <a:xfrm>
            <a:off x="7086600" y="1596735"/>
            <a:ext cx="647700" cy="12642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6"/>
            <a:endCxn id="9" idx="1"/>
          </p:cNvCxnSpPr>
          <p:nvPr/>
        </p:nvCxnSpPr>
        <p:spPr>
          <a:xfrm flipV="1">
            <a:off x="3429000" y="1600200"/>
            <a:ext cx="381000" cy="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7" idx="2"/>
          </p:cNvCxnSpPr>
          <p:nvPr/>
        </p:nvCxnSpPr>
        <p:spPr>
          <a:xfrm flipV="1">
            <a:off x="4953000" y="1596735"/>
            <a:ext cx="762000" cy="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14" idx="0"/>
          </p:cNvCxnSpPr>
          <p:nvPr/>
        </p:nvCxnSpPr>
        <p:spPr>
          <a:xfrm>
            <a:off x="7734300" y="3699165"/>
            <a:ext cx="0" cy="263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4"/>
            <a:endCxn id="6" idx="0"/>
          </p:cNvCxnSpPr>
          <p:nvPr/>
        </p:nvCxnSpPr>
        <p:spPr>
          <a:xfrm>
            <a:off x="77343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22" idx="2"/>
          </p:cNvCxnSpPr>
          <p:nvPr/>
        </p:nvCxnSpPr>
        <p:spPr>
          <a:xfrm>
            <a:off x="4953000" y="3276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  <a:endCxn id="8" idx="1"/>
          </p:cNvCxnSpPr>
          <p:nvPr/>
        </p:nvCxnSpPr>
        <p:spPr>
          <a:xfrm>
            <a:off x="6858000" y="3276600"/>
            <a:ext cx="304800" cy="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3" idx="5"/>
          </p:cNvCxnSpPr>
          <p:nvPr/>
        </p:nvCxnSpPr>
        <p:spPr>
          <a:xfrm flipH="1" flipV="1">
            <a:off x="6688697" y="2631608"/>
            <a:ext cx="550303" cy="263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3" idx="2"/>
            <a:endCxn id="10" idx="0"/>
          </p:cNvCxnSpPr>
          <p:nvPr/>
        </p:nvCxnSpPr>
        <p:spPr>
          <a:xfrm rot="10800000" flipV="1">
            <a:off x="4419600" y="2362200"/>
            <a:ext cx="8382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3"/>
            <a:endCxn id="3" idx="3"/>
          </p:cNvCxnSpPr>
          <p:nvPr/>
        </p:nvCxnSpPr>
        <p:spPr>
          <a:xfrm flipH="1">
            <a:off x="1524000" y="2947567"/>
            <a:ext cx="821626" cy="900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3"/>
            <a:endCxn id="20" idx="2"/>
          </p:cNvCxnSpPr>
          <p:nvPr/>
        </p:nvCxnSpPr>
        <p:spPr>
          <a:xfrm>
            <a:off x="1524000" y="1600200"/>
            <a:ext cx="381000" cy="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447800" y="1905000"/>
            <a:ext cx="838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6" idx="7"/>
          </p:cNvCxnSpPr>
          <p:nvPr/>
        </p:nvCxnSpPr>
        <p:spPr>
          <a:xfrm flipH="1">
            <a:off x="3369374" y="1981200"/>
            <a:ext cx="516826" cy="48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" idx="2"/>
            <a:endCxn id="21" idx="0"/>
          </p:cNvCxnSpPr>
          <p:nvPr/>
        </p:nvCxnSpPr>
        <p:spPr>
          <a:xfrm>
            <a:off x="952500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1" idx="4"/>
            <a:endCxn id="3" idx="0"/>
          </p:cNvCxnSpPr>
          <p:nvPr/>
        </p:nvCxnSpPr>
        <p:spPr>
          <a:xfrm>
            <a:off x="952500" y="2971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" idx="2"/>
            <a:endCxn id="18" idx="7"/>
          </p:cNvCxnSpPr>
          <p:nvPr/>
        </p:nvCxnSpPr>
        <p:spPr>
          <a:xfrm flipH="1">
            <a:off x="3347056" y="2057400"/>
            <a:ext cx="1034444" cy="1319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" idx="2"/>
            <a:endCxn id="19" idx="2"/>
          </p:cNvCxnSpPr>
          <p:nvPr/>
        </p:nvCxnSpPr>
        <p:spPr>
          <a:xfrm>
            <a:off x="952500" y="4267200"/>
            <a:ext cx="15621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9" idx="0"/>
          </p:cNvCxnSpPr>
          <p:nvPr/>
        </p:nvCxnSpPr>
        <p:spPr>
          <a:xfrm flipH="1">
            <a:off x="3314700" y="3581400"/>
            <a:ext cx="6477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2"/>
            <a:endCxn id="19" idx="7"/>
          </p:cNvCxnSpPr>
          <p:nvPr/>
        </p:nvCxnSpPr>
        <p:spPr>
          <a:xfrm flipH="1">
            <a:off x="3880456" y="2057400"/>
            <a:ext cx="501044" cy="2310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8" idx="2"/>
            <a:endCxn id="3" idx="3"/>
          </p:cNvCxnSpPr>
          <p:nvPr/>
        </p:nvCxnSpPr>
        <p:spPr>
          <a:xfrm flipH="1">
            <a:off x="1524000" y="36195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" idx="2"/>
            <a:endCxn id="19" idx="6"/>
          </p:cNvCxnSpPr>
          <p:nvPr/>
        </p:nvCxnSpPr>
        <p:spPr>
          <a:xfrm flipH="1">
            <a:off x="4114800" y="3699165"/>
            <a:ext cx="3619500" cy="910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" idx="1"/>
            <a:endCxn id="18" idx="6"/>
          </p:cNvCxnSpPr>
          <p:nvPr/>
        </p:nvCxnSpPr>
        <p:spPr>
          <a:xfrm flipH="1">
            <a:off x="3581400" y="3276600"/>
            <a:ext cx="304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21" idx="3"/>
          </p:cNvCxnSpPr>
          <p:nvPr/>
        </p:nvCxnSpPr>
        <p:spPr>
          <a:xfrm flipH="1" flipV="1">
            <a:off x="440626" y="2871367"/>
            <a:ext cx="16574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9" idx="4"/>
            <a:endCxn id="7" idx="0"/>
          </p:cNvCxnSpPr>
          <p:nvPr/>
        </p:nvCxnSpPr>
        <p:spPr>
          <a:xfrm>
            <a:off x="3314700" y="4953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Flowchart: Alternate Process 74"/>
          <p:cNvSpPr/>
          <p:nvPr/>
        </p:nvSpPr>
        <p:spPr>
          <a:xfrm>
            <a:off x="1905000" y="4572000"/>
            <a:ext cx="1143000" cy="838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Draft</a:t>
            </a:r>
          </a:p>
          <a:p>
            <a:pPr algn="ctr"/>
            <a:endParaRPr lang="en-US" sz="1600" dirty="0"/>
          </a:p>
        </p:txBody>
      </p:sp>
      <p:sp>
        <p:nvSpPr>
          <p:cNvPr id="76" name="Flowchart: Alternate Process 75"/>
          <p:cNvSpPr/>
          <p:nvPr/>
        </p:nvSpPr>
        <p:spPr>
          <a:xfrm>
            <a:off x="381000" y="5638800"/>
            <a:ext cx="11430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Initiated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(Start)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77" name="Flowchart: Alternate Process 76"/>
          <p:cNvSpPr/>
          <p:nvPr/>
        </p:nvSpPr>
        <p:spPr>
          <a:xfrm>
            <a:off x="7772400" y="304800"/>
            <a:ext cx="10668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Settled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(End)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78" name="Flowchart: Alternate Process 77"/>
          <p:cNvSpPr/>
          <p:nvPr/>
        </p:nvSpPr>
        <p:spPr>
          <a:xfrm>
            <a:off x="7620000" y="5638800"/>
            <a:ext cx="12954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Cancelled</a:t>
            </a: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(End)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79" name="Flowchart: Alternate Process 78"/>
          <p:cNvSpPr/>
          <p:nvPr/>
        </p:nvSpPr>
        <p:spPr>
          <a:xfrm>
            <a:off x="4800600" y="2362200"/>
            <a:ext cx="1143000" cy="838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Approved</a:t>
            </a: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80" name="Flowchart: Alternate Process 79"/>
          <p:cNvSpPr/>
          <p:nvPr/>
        </p:nvSpPr>
        <p:spPr>
          <a:xfrm>
            <a:off x="3352800" y="3429000"/>
            <a:ext cx="1143000" cy="9144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Submitted</a:t>
            </a: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sp>
        <p:nvSpPr>
          <p:cNvPr id="81" name="Flowchart: Alternate Process 80"/>
          <p:cNvSpPr/>
          <p:nvPr/>
        </p:nvSpPr>
        <p:spPr>
          <a:xfrm>
            <a:off x="6629400" y="1447800"/>
            <a:ext cx="1066800" cy="7620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dirty="0" smtClean="0">
                <a:solidFill>
                  <a:schemeClr val="accent4"/>
                </a:solidFill>
              </a:rPr>
              <a:t>Query Raised</a:t>
            </a:r>
          </a:p>
          <a:p>
            <a:pPr algn="ctr"/>
            <a:endParaRPr lang="en-US" sz="1600" dirty="0" smtClean="0">
              <a:solidFill>
                <a:schemeClr val="accent4"/>
              </a:solidFill>
            </a:endParaRPr>
          </a:p>
        </p:txBody>
      </p:sp>
      <p:cxnSp>
        <p:nvCxnSpPr>
          <p:cNvPr id="89" name="Shape 88"/>
          <p:cNvCxnSpPr>
            <a:stCxn id="76" idx="0"/>
            <a:endCxn id="75" idx="1"/>
          </p:cNvCxnSpPr>
          <p:nvPr/>
        </p:nvCxnSpPr>
        <p:spPr>
          <a:xfrm rot="5400000" flipH="1" flipV="1">
            <a:off x="1104900" y="4838700"/>
            <a:ext cx="647700" cy="952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76" idx="0"/>
            <a:endCxn id="80" idx="1"/>
          </p:cNvCxnSpPr>
          <p:nvPr/>
        </p:nvCxnSpPr>
        <p:spPr>
          <a:xfrm rot="5400000" flipH="1" flipV="1">
            <a:off x="1276350" y="3562350"/>
            <a:ext cx="1752600" cy="2400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>
            <a:stCxn id="75" idx="0"/>
            <a:endCxn id="80" idx="1"/>
          </p:cNvCxnSpPr>
          <p:nvPr/>
        </p:nvCxnSpPr>
        <p:spPr>
          <a:xfrm rot="5400000" flipH="1" flipV="1">
            <a:off x="2571750" y="3790950"/>
            <a:ext cx="68580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80" idx="0"/>
            <a:endCxn id="79" idx="1"/>
          </p:cNvCxnSpPr>
          <p:nvPr/>
        </p:nvCxnSpPr>
        <p:spPr>
          <a:xfrm rot="5400000" flipH="1" flipV="1">
            <a:off x="4038600" y="2667000"/>
            <a:ext cx="64770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79" idx="0"/>
            <a:endCxn id="81" idx="1"/>
          </p:cNvCxnSpPr>
          <p:nvPr/>
        </p:nvCxnSpPr>
        <p:spPr>
          <a:xfrm rot="5400000" flipH="1" flipV="1">
            <a:off x="5734050" y="1466850"/>
            <a:ext cx="533400" cy="1257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79" idx="0"/>
            <a:endCxn id="77" idx="1"/>
          </p:cNvCxnSpPr>
          <p:nvPr/>
        </p:nvCxnSpPr>
        <p:spPr>
          <a:xfrm rot="5400000" flipH="1" flipV="1">
            <a:off x="5734050" y="323850"/>
            <a:ext cx="1676400" cy="2400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81" idx="2"/>
            <a:endCxn id="79" idx="3"/>
          </p:cNvCxnSpPr>
          <p:nvPr/>
        </p:nvCxnSpPr>
        <p:spPr>
          <a:xfrm rot="5400000">
            <a:off x="6267450" y="1885950"/>
            <a:ext cx="571500" cy="1219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81" idx="2"/>
            <a:endCxn id="75" idx="3"/>
          </p:cNvCxnSpPr>
          <p:nvPr/>
        </p:nvCxnSpPr>
        <p:spPr>
          <a:xfrm rot="5400000">
            <a:off x="3714750" y="1543050"/>
            <a:ext cx="2781300" cy="4114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hape 119"/>
          <p:cNvCxnSpPr>
            <a:stCxn id="79" idx="2"/>
            <a:endCxn id="75" idx="3"/>
          </p:cNvCxnSpPr>
          <p:nvPr/>
        </p:nvCxnSpPr>
        <p:spPr>
          <a:xfrm rot="5400000">
            <a:off x="3314700" y="2933700"/>
            <a:ext cx="1790700" cy="2324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80" idx="2"/>
            <a:endCxn id="75" idx="3"/>
          </p:cNvCxnSpPr>
          <p:nvPr/>
        </p:nvCxnSpPr>
        <p:spPr>
          <a:xfrm rot="5400000">
            <a:off x="3162300" y="4229100"/>
            <a:ext cx="64770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81" idx="2"/>
            <a:endCxn id="78" idx="1"/>
          </p:cNvCxnSpPr>
          <p:nvPr/>
        </p:nvCxnSpPr>
        <p:spPr>
          <a:xfrm rot="16200000" flipH="1">
            <a:off x="5486400" y="3886200"/>
            <a:ext cx="3810000" cy="457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127"/>
          <p:cNvCxnSpPr>
            <a:stCxn id="79" idx="2"/>
            <a:endCxn id="78" idx="1"/>
          </p:cNvCxnSpPr>
          <p:nvPr/>
        </p:nvCxnSpPr>
        <p:spPr>
          <a:xfrm rot="16200000" flipH="1">
            <a:off x="5086350" y="3486150"/>
            <a:ext cx="2819400" cy="22479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27"/>
          <p:cNvCxnSpPr>
            <a:stCxn id="80" idx="2"/>
            <a:endCxn id="78" idx="1"/>
          </p:cNvCxnSpPr>
          <p:nvPr/>
        </p:nvCxnSpPr>
        <p:spPr>
          <a:xfrm rot="16200000" flipH="1">
            <a:off x="4933950" y="3333750"/>
            <a:ext cx="1676400" cy="3695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127"/>
          <p:cNvCxnSpPr>
            <a:stCxn id="75" idx="2"/>
            <a:endCxn id="78" idx="1"/>
          </p:cNvCxnSpPr>
          <p:nvPr/>
        </p:nvCxnSpPr>
        <p:spPr>
          <a:xfrm rot="16200000" flipH="1">
            <a:off x="4743450" y="3143250"/>
            <a:ext cx="609600" cy="5143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>
            <a:stCxn id="75" idx="2"/>
            <a:endCxn id="75" idx="1"/>
          </p:cNvCxnSpPr>
          <p:nvPr/>
        </p:nvCxnSpPr>
        <p:spPr>
          <a:xfrm rot="5400000" flipH="1">
            <a:off x="1981200" y="4914900"/>
            <a:ext cx="419100" cy="571500"/>
          </a:xfrm>
          <a:prstGeom prst="curvedConnector4">
            <a:avLst>
              <a:gd name="adj1" fmla="val -54545"/>
              <a:gd name="adj2" fmla="val 1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02186" y="55288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Save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219200" y="48768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Save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114800" y="583364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Cancel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415043" y="51816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Cancel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481843" y="46482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Cancel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853443" y="40386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Cancel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219200" y="430964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Submit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92665" y="411480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Submit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048000" y="4462046"/>
            <a:ext cx="98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Withdraw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578163" y="3928646"/>
            <a:ext cx="98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Withdraw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873563" y="3505200"/>
            <a:ext cx="98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Withdraw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33800" y="2819400"/>
            <a:ext cx="87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Approve</a:t>
            </a:r>
          </a:p>
        </p:txBody>
      </p:sp>
      <p:cxnSp>
        <p:nvCxnSpPr>
          <p:cNvPr id="171" name="Shape 170"/>
          <p:cNvCxnSpPr>
            <a:stCxn id="80" idx="0"/>
            <a:endCxn id="75" idx="1"/>
          </p:cNvCxnSpPr>
          <p:nvPr/>
        </p:nvCxnSpPr>
        <p:spPr>
          <a:xfrm rot="16200000" flipH="1" flipV="1">
            <a:off x="2133600" y="3200400"/>
            <a:ext cx="1562100" cy="2019300"/>
          </a:xfrm>
          <a:prstGeom prst="curvedConnector4">
            <a:avLst>
              <a:gd name="adj1" fmla="val -14634"/>
              <a:gd name="adj2" fmla="val 111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752600" y="324284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Return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605275" y="1219200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Settle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025963" y="251460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Clarify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410200" y="1795046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Raise Query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214</Words>
  <Application>Microsoft Office PowerPoint</Application>
  <PresentationFormat>On-screen Show 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Deployment Architecture</vt:lpstr>
      <vt:lpstr>Client Tier</vt:lpstr>
      <vt:lpstr>Web Tier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raghu.bhandi</dc:creator>
  <cp:lastModifiedBy>RG Bhandi</cp:lastModifiedBy>
  <cp:revision>103</cp:revision>
  <dcterms:created xsi:type="dcterms:W3CDTF">2006-08-16T00:00:00Z</dcterms:created>
  <dcterms:modified xsi:type="dcterms:W3CDTF">2015-01-27T10:30:12Z</dcterms:modified>
</cp:coreProperties>
</file>