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0D7C-DD0C-4C3F-B733-940B4301F7E2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D44DB4CD-E001-4D81-BD6F-110024ED9D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0D7C-DD0C-4C3F-B733-940B4301F7E2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B4CD-E001-4D81-BD6F-110024ED9D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0D7C-DD0C-4C3F-B733-940B4301F7E2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B4CD-E001-4D81-BD6F-110024ED9D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0D7C-DD0C-4C3F-B733-940B4301F7E2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D44DB4CD-E001-4D81-BD6F-110024ED9D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0D7C-DD0C-4C3F-B733-940B4301F7E2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B4CD-E001-4D81-BD6F-110024ED9D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0D7C-DD0C-4C3F-B733-940B4301F7E2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B4CD-E001-4D81-BD6F-110024ED9D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0D7C-DD0C-4C3F-B733-940B4301F7E2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D44DB4CD-E001-4D81-BD6F-110024ED9D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0D7C-DD0C-4C3F-B733-940B4301F7E2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B4CD-E001-4D81-BD6F-110024ED9D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0D7C-DD0C-4C3F-B733-940B4301F7E2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B4CD-E001-4D81-BD6F-110024ED9D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0D7C-DD0C-4C3F-B733-940B4301F7E2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B4CD-E001-4D81-BD6F-110024ED9D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0D7C-DD0C-4C3F-B733-940B4301F7E2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B4CD-E001-4D81-BD6F-110024ED9D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D6A60D7C-DD0C-4C3F-B733-940B4301F7E2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D44DB4CD-E001-4D81-BD6F-110024ED9D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14348" y="1357298"/>
            <a:ext cx="2000264" cy="178595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Flutter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 Application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643174" y="2071678"/>
            <a:ext cx="3143272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0800000">
            <a:off x="2714612" y="2571744"/>
            <a:ext cx="3143272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5965835" y="3678239"/>
            <a:ext cx="1214446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>
            <a:off x="2714612" y="3071810"/>
            <a:ext cx="3214710" cy="271464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500430" y="1571612"/>
            <a:ext cx="135732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Request (1)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71802" y="2631040"/>
            <a:ext cx="2571768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lt1"/>
                </a:solidFill>
              </a:rPr>
              <a:t>Response with Token </a:t>
            </a:r>
            <a:r>
              <a:rPr lang="en-US" dirty="0" smtClean="0">
                <a:solidFill>
                  <a:schemeClr val="lt1"/>
                </a:solidFill>
              </a:rPr>
              <a:t>(3)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86116" y="4143380"/>
            <a:ext cx="1714512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lt1"/>
                </a:solidFill>
              </a:rPr>
              <a:t>validate with Token (4)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572264" y="3357562"/>
            <a:ext cx="257173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lt1"/>
                </a:solidFill>
              </a:rPr>
              <a:t>Response with Token </a:t>
            </a:r>
            <a:r>
              <a:rPr lang="en-US" dirty="0" smtClean="0">
                <a:solidFill>
                  <a:schemeClr val="lt1"/>
                </a:solidFill>
              </a:rPr>
              <a:t>(2)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571868" y="285728"/>
            <a:ext cx="1836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 </a:t>
            </a:r>
            <a:r>
              <a:rPr lang="en-US" b="1" dirty="0" smtClean="0"/>
              <a:t>Overview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500034" y="4143380"/>
            <a:ext cx="2000264" cy="2500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* Start –End Date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* Subscription ID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* Group ID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* Device ID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* Store ID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 smtClean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 smtClean="0">
              <a:solidFill>
                <a:schemeClr val="tx1"/>
              </a:solidFill>
            </a:endParaRPr>
          </a:p>
          <a:p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0034" y="3774048"/>
            <a:ext cx="2000264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 </a:t>
            </a:r>
            <a:r>
              <a:rPr lang="en-US" b="1" dirty="0" smtClean="0"/>
              <a:t>Token Details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Can 15"/>
          <p:cNvSpPr/>
          <p:nvPr/>
        </p:nvSpPr>
        <p:spPr>
          <a:xfrm>
            <a:off x="5857884" y="1357298"/>
            <a:ext cx="1714512" cy="171451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Pinaka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Server</a:t>
            </a:r>
            <a:endParaRPr lang="en-US" dirty="0"/>
          </a:p>
        </p:txBody>
      </p:sp>
      <p:sp>
        <p:nvSpPr>
          <p:cNvPr id="18" name="Can 17"/>
          <p:cNvSpPr/>
          <p:nvPr/>
        </p:nvSpPr>
        <p:spPr>
          <a:xfrm>
            <a:off x="5929322" y="4286256"/>
            <a:ext cx="1714512" cy="171451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Merchant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Server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101</TotalTime>
  <Words>51</Words>
  <Application>Microsoft Office PowerPoint</Application>
  <PresentationFormat>On-screen Show (4:3)</PresentationFormat>
  <Paragraphs>21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Trek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New User</dc:creator>
  <cp:lastModifiedBy>New User</cp:lastModifiedBy>
  <cp:revision>8</cp:revision>
  <dcterms:created xsi:type="dcterms:W3CDTF">2025-04-07T09:58:18Z</dcterms:created>
  <dcterms:modified xsi:type="dcterms:W3CDTF">2025-04-07T11:41:04Z</dcterms:modified>
</cp:coreProperties>
</file>