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-558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F475-32C9-4801-B200-59803DE05097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523B-6A04-4729-969A-C5867F03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opportunity doesn’t knock then build a door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523B-6A04-4729-969A-C5867F038F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3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7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5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9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1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2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7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7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0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CB1D-BDE6-4E62-9D16-6E605E28A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RajyaMudra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0B539-FDF6-4809-989D-4DB84280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35413"/>
          </a:xfrm>
        </p:spPr>
        <p:txBody>
          <a:bodyPr/>
          <a:lstStyle/>
          <a:p>
            <a:r>
              <a:rPr lang="en-US" dirty="0"/>
              <a:t>A crowdfunding platform backed by students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4BE0E8-5752-4473-9A0B-302386F39554}"/>
              </a:ext>
            </a:extLst>
          </p:cNvPr>
          <p:cNvSpPr txBox="1">
            <a:spLocks/>
          </p:cNvSpPr>
          <p:nvPr/>
        </p:nvSpPr>
        <p:spPr>
          <a:xfrm>
            <a:off x="680322" y="5034709"/>
            <a:ext cx="8144134" cy="43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By: Raghuraj Muni(005) &amp; Karan </a:t>
            </a:r>
            <a:r>
              <a:rPr lang="en-US" sz="1400" dirty="0" err="1"/>
              <a:t>Nandwani</a:t>
            </a:r>
            <a:r>
              <a:rPr lang="en-US" sz="1400" dirty="0"/>
              <a:t>(056)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2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8443-E7BD-4F09-BFF5-9E44F40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02F-F5D3-43ED-9E0E-7E1C5770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Startups need funds to start, setup and function</a:t>
            </a:r>
          </a:p>
          <a:p>
            <a:r>
              <a:rPr lang="en-IN" dirty="0"/>
              <a:t>Create a student backed start-up ecosystem</a:t>
            </a:r>
          </a:p>
          <a:p>
            <a:r>
              <a:rPr lang="en-IN" dirty="0"/>
              <a:t>Students fund student’s projects hence creating a sense of credibility, responsibility and satisfaction</a:t>
            </a:r>
          </a:p>
          <a:p>
            <a:r>
              <a:rPr lang="en-IN" dirty="0"/>
              <a:t>Technology is evolving, then why should funding be don’t in the same traditional and unreliable manner?</a:t>
            </a:r>
          </a:p>
          <a:p>
            <a:r>
              <a:rPr lang="en-IN" dirty="0"/>
              <a:t>Establish a transparent and a decentralized funding platform which leaves no room for suspicion or middlemen </a:t>
            </a:r>
            <a:r>
              <a:rPr lang="en-IN" dirty="0" err="1"/>
              <a:t>intrution</a:t>
            </a:r>
            <a:endParaRPr lang="en-IN" dirty="0"/>
          </a:p>
          <a:p>
            <a:r>
              <a:rPr lang="en-IN" dirty="0"/>
              <a:t>Smart contracts will help solve the problem of scams, frauds and misuse of power or opportunity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1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015D-265C-4C25-86AF-E35FC967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DB7-C79D-4987-A6B6-01E49CF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58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current system of crowdfunding is cumbersome for both the funders and fund raisers, loop holes are present providing opportunities for scam or fraud</a:t>
            </a:r>
          </a:p>
          <a:p>
            <a:pPr algn="just"/>
            <a:r>
              <a:rPr lang="en-US" dirty="0"/>
              <a:t>Funders as well as fund raisers loose trust in platforms which causes both these parties to loose money, time and opportunities</a:t>
            </a:r>
          </a:p>
          <a:p>
            <a:pPr algn="just"/>
            <a:r>
              <a:rPr lang="en-US" dirty="0"/>
              <a:t>Startups no longer be beholden to the rules, regulations, and whims of the most popular crowdfunding platforms on the internet, it eliminates the problem of fees</a:t>
            </a:r>
          </a:p>
          <a:p>
            <a:pPr algn="just"/>
            <a:r>
              <a:rPr lang="en-US" dirty="0"/>
              <a:t>Blockchain-based crowd funders wouldn’t have to worry about the fraud that have plagued modern-day crowdfunding projects as contributors will immediately receive fractional enterprise or product ownership</a:t>
            </a:r>
          </a:p>
          <a:p>
            <a:pPr algn="just"/>
            <a:r>
              <a:rPr lang="en-US" dirty="0"/>
              <a:t>Smart contracts would provide built-in milestones that would prevent funds from being released without provenance as to a project or campaign’s legitimacy</a:t>
            </a:r>
          </a:p>
        </p:txBody>
      </p:sp>
    </p:spTree>
    <p:extLst>
      <p:ext uri="{BB962C8B-B14F-4D97-AF65-F5344CB8AC3E}">
        <p14:creationId xmlns:p14="http://schemas.microsoft.com/office/powerpoint/2010/main" val="5379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A2BA-0A6C-4FB8-8C96-34E93E4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0624-1EAD-47C8-BE5B-3A23F282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1</a:t>
            </a:r>
            <a:br>
              <a:rPr lang="en-US" dirty="0"/>
            </a:br>
            <a:r>
              <a:rPr lang="en-US" dirty="0"/>
              <a:t>Role of blockchain technology in crowdfunding</a:t>
            </a:r>
            <a:br>
              <a:rPr lang="en-US" dirty="0"/>
            </a:br>
            <a:r>
              <a:rPr lang="en-US" dirty="0"/>
              <a:t>(international banking and finance) in 4th international conference ON</a:t>
            </a:r>
          </a:p>
          <a:p>
            <a:r>
              <a:rPr lang="en-US" dirty="0"/>
              <a:t>Management, economics &amp; finance</a:t>
            </a:r>
          </a:p>
          <a:p>
            <a:r>
              <a:rPr lang="en-US" dirty="0"/>
              <a:t>10-12 </a:t>
            </a:r>
            <a:r>
              <a:rPr lang="en-US" dirty="0" err="1"/>
              <a:t>september</a:t>
            </a:r>
            <a:r>
              <a:rPr lang="en-US" dirty="0"/>
              <a:t>, 2021</a:t>
            </a:r>
          </a:p>
          <a:p>
            <a:r>
              <a:rPr lang="en-US" dirty="0"/>
              <a:t>1. “Some simple economics of crowdfunding.”1 in this paper, the author walks us through</a:t>
            </a:r>
            <a:br>
              <a:rPr lang="en-US" dirty="0"/>
            </a:br>
            <a:r>
              <a:rPr lang="en-US" dirty="0"/>
              <a:t>the case study in USA. They provide a preliminary exploration of the underlying economics.</a:t>
            </a:r>
            <a:br>
              <a:rPr lang="en-US" dirty="0"/>
            </a:br>
            <a:r>
              <a:rPr lang="en-US" dirty="0"/>
              <a:t>They attempted to highlight to which economic theories are applicable.</a:t>
            </a:r>
            <a:br>
              <a:rPr lang="en-US" dirty="0"/>
            </a:br>
            <a:r>
              <a:rPr lang="en-US" dirty="0"/>
              <a:t>2. “Crowdfunding and venture capital: substitutes or complements?” 2 the authors in this</a:t>
            </a:r>
            <a:br>
              <a:rPr lang="en-US" dirty="0"/>
            </a:br>
            <a:r>
              <a:rPr lang="en-US" dirty="0"/>
              <a:t>paper, basically attempt to study the dynamics of crowdfunding and if venture capitalists and</a:t>
            </a:r>
            <a:br>
              <a:rPr lang="en-US" dirty="0"/>
            </a:br>
            <a:r>
              <a:rPr lang="en-US" dirty="0"/>
              <a:t>the investors of crowdfunding are complimentary in nature</a:t>
            </a:r>
          </a:p>
          <a:p>
            <a:r>
              <a:rPr lang="en-US" dirty="0"/>
              <a:t>3. “Lemmings in the crowd: success and failure of crowdfunding platforms”3. In this paper,</a:t>
            </a:r>
            <a:br>
              <a:rPr lang="en-US" dirty="0"/>
            </a:br>
            <a:r>
              <a:rPr lang="en-US" dirty="0"/>
              <a:t>the author tries to </a:t>
            </a:r>
            <a:r>
              <a:rPr lang="en-US" dirty="0" err="1"/>
              <a:t>analyse</a:t>
            </a:r>
            <a:r>
              <a:rPr lang="en-US" dirty="0"/>
              <a:t> the determinants which make a business a success or a failure,</a:t>
            </a:r>
            <a:br>
              <a:rPr lang="en-US" dirty="0"/>
            </a:br>
            <a:r>
              <a:rPr lang="en-US" dirty="0"/>
              <a:t>especially the crowdfunding platforms. They have </a:t>
            </a:r>
            <a:r>
              <a:rPr lang="en-US" dirty="0" err="1"/>
              <a:t>analysed</a:t>
            </a:r>
            <a:r>
              <a:rPr lang="en-US" dirty="0"/>
              <a:t> the case studies of </a:t>
            </a:r>
            <a:r>
              <a:rPr lang="en-US" dirty="0" err="1"/>
              <a:t>kickstarter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indiegogo</a:t>
            </a:r>
            <a:r>
              <a:rPr lang="en-US" dirty="0"/>
              <a:t> in particular.</a:t>
            </a:r>
            <a:br>
              <a:rPr lang="en-US" dirty="0"/>
            </a:br>
            <a:r>
              <a:rPr lang="en-US" dirty="0"/>
              <a:t>4. “How blockchain is revolutionizing crowdfunding”4. In this paper, the author explains</a:t>
            </a:r>
            <a:br>
              <a:rPr lang="en-US" dirty="0"/>
            </a:br>
            <a:r>
              <a:rPr lang="en-US" dirty="0"/>
              <a:t>the limitations of the crowdfunding platforms and the benefits of blockchain technology and</a:t>
            </a:r>
            <a:br>
              <a:rPr lang="en-US" dirty="0"/>
            </a:br>
            <a:r>
              <a:rPr lang="en-US" dirty="0"/>
              <a:t>how it is the future of crowdfunding owing to the ease and transparency of this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28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CB41-E103-47D8-930E-0CF7E487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 in 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9E2D-EA74-4597-A29E-0C916990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55F7-85A6-45DA-842C-7FADAC5B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121B-5B09-4DE4-966B-B446B3DD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1FFC-22B1-4C35-9F79-75F266AE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idea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CB6E-4643-48F3-96FA-C8B2606C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8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7E17-ADF0-40EA-893E-6D58C95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7FB1-3D11-4D64-BF25-6F387E3C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0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DF905-07B7-487B-A1F7-7572E17C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GOALS IS THE FIRST STEP IN TURNING THE INVISIBLE INTO VISIBLE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F7B33-DDBF-416A-90FE-319F0EEA1D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i="1" dirty="0"/>
              <a:t>- Tony Robbins</a:t>
            </a:r>
            <a:endParaRPr lang="en-IN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1EDE-5BD8-4497-A08C-73E1A4E5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 We are ready for the questions.</a:t>
            </a:r>
            <a:endParaRPr lang="en-IN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7494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</TotalTime>
  <Words>513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RajyaMudra</vt:lpstr>
      <vt:lpstr>Introduction</vt:lpstr>
      <vt:lpstr>Motivation</vt:lpstr>
      <vt:lpstr> Literature Review</vt:lpstr>
      <vt:lpstr>Challenges and limitations in existing system</vt:lpstr>
      <vt:lpstr>Objectives of the project</vt:lpstr>
      <vt:lpstr>Innovation idea of the project</vt:lpstr>
      <vt:lpstr>Scope of the project</vt:lpstr>
      <vt:lpstr>SETTING GOALS IS THE FIRST STEP IN TURNING THE INVISIBLE INTO VISIBLE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RajyaMudra</dc:title>
  <dc:creator>Raghuraj Muni</dc:creator>
  <cp:lastModifiedBy>Raghuraj Muni</cp:lastModifiedBy>
  <cp:revision>8</cp:revision>
  <dcterms:created xsi:type="dcterms:W3CDTF">2022-01-09T14:39:36Z</dcterms:created>
  <dcterms:modified xsi:type="dcterms:W3CDTF">2022-01-09T17:23:13Z</dcterms:modified>
</cp:coreProperties>
</file>