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32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31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778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257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598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316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129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81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00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6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58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72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7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03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17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7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FC34-ED1B-4AC7-8A42-C8C65DEFFD02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E3F88-9A3D-48A2-863C-60B6630B7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207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CB1D-BDE6-4E62-9D16-6E605E28A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RajyaMudra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0B539-FDF6-4809-989D-4DB84280D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435413"/>
          </a:xfrm>
        </p:spPr>
        <p:txBody>
          <a:bodyPr/>
          <a:lstStyle/>
          <a:p>
            <a:r>
              <a:rPr lang="en-US" dirty="0"/>
              <a:t>A crowdfunding platform backed by students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24BE0E8-5752-4473-9A0B-302386F39554}"/>
              </a:ext>
            </a:extLst>
          </p:cNvPr>
          <p:cNvSpPr txBox="1">
            <a:spLocks/>
          </p:cNvSpPr>
          <p:nvPr/>
        </p:nvSpPr>
        <p:spPr>
          <a:xfrm>
            <a:off x="680322" y="5034709"/>
            <a:ext cx="8144134" cy="435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By: Raghuraj Mui(005) &amp; Karan </a:t>
            </a:r>
            <a:r>
              <a:rPr lang="en-US" sz="1400" dirty="0" err="1"/>
              <a:t>Nandwani</a:t>
            </a:r>
            <a:r>
              <a:rPr lang="en-US" sz="1400" dirty="0"/>
              <a:t>(056)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621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8443-E7BD-4F09-BFF5-9E44F400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602F-F5D3-43ED-9E0E-7E1C5770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13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015D-265C-4C25-86AF-E35FC967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7DB7-C79D-4987-A6B6-01E49CF2C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93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A2BA-0A6C-4FB8-8C96-34E93E41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0624-1EAD-47C8-BE5B-3A23F282D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28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CB41-E103-47D8-930E-0CF7E487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 in 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D9E2D-EA74-4597-A29E-0C916990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5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55F7-85A6-45DA-842C-7FADAC5B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121B-5B09-4DE4-966B-B446B3DD3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0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1FFC-22B1-4C35-9F79-75F266AE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idea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CB6E-4643-48F3-96FA-C8B2606C4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38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7E17-ADF0-40EA-893E-6D58C95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7FB1-3D11-4D64-BF25-6F387E3C5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90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BDF905-07B7-487B-A1F7-7572E17C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GOALS IS THE FIRST STEP IN TURNING THE INVISIBLE INTO VISIBLE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AF7B33-DDBF-416A-90FE-319F0EEA1D8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i="1" dirty="0"/>
              <a:t>- Tony Robbins</a:t>
            </a:r>
            <a:endParaRPr lang="en-IN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F1EDE-5BD8-4497-A08C-73E1A4E5E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you. We are ready for the questions.</a:t>
            </a:r>
            <a:endParaRPr lang="en-IN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27494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</TotalTime>
  <Words>69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RajyaMudra</vt:lpstr>
      <vt:lpstr>Introduction</vt:lpstr>
      <vt:lpstr>Motivation</vt:lpstr>
      <vt:lpstr> Literature Review</vt:lpstr>
      <vt:lpstr>Challenges and limitations in existing system</vt:lpstr>
      <vt:lpstr>Objectives of the project</vt:lpstr>
      <vt:lpstr>Innovation idea of the project</vt:lpstr>
      <vt:lpstr>Scope of the project</vt:lpstr>
      <vt:lpstr>SETTING GOALS IS THE FIRST STEP IN TURNING THE INVISIBLE INTO VISIBLE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RajyaMudra</dc:title>
  <dc:creator>Raghuraj Muni</dc:creator>
  <cp:lastModifiedBy>Raghuraj Muni</cp:lastModifiedBy>
  <cp:revision>1</cp:revision>
  <dcterms:created xsi:type="dcterms:W3CDTF">2022-01-09T14:39:36Z</dcterms:created>
  <dcterms:modified xsi:type="dcterms:W3CDTF">2022-01-09T14:50:43Z</dcterms:modified>
</cp:coreProperties>
</file>