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00" d="100"/>
          <a:sy n="100" d="100"/>
        </p:scale>
        <p:origin x="-558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BF475-32C9-4801-B200-59803DE0509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523B-6A04-4729-969A-C5867F038FB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opportunity doesn’t knock then build a door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523B-6A04-4729-969A-C5867F038FBD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FC34-ED1B-4AC7-8A42-C8C65DEFFD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3F88-9A3D-48A2-863C-60B6630B7F25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RajyaMudra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35413"/>
          </a:xfrm>
        </p:spPr>
        <p:txBody>
          <a:bodyPr/>
          <a:lstStyle/>
          <a:p>
            <a:r>
              <a:rPr lang="en-US" dirty="0"/>
              <a:t>A crowdfunding platform backed by students</a:t>
            </a:r>
            <a:endParaRPr lang="en-IN" dirty="0"/>
          </a:p>
        </p:txBody>
      </p:sp>
      <p:sp>
        <p:nvSpPr>
          <p:cNvPr id="4" name="Subtitle 2"/>
          <p:cNvSpPr txBox="1"/>
          <p:nvPr/>
        </p:nvSpPr>
        <p:spPr>
          <a:xfrm>
            <a:off x="680322" y="5034709"/>
            <a:ext cx="8144134" cy="43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By: Raghuraj Muni(005) &amp; Karan </a:t>
            </a:r>
            <a:r>
              <a:rPr lang="en-US" sz="1400" dirty="0" err="1"/>
              <a:t>Nandwani</a:t>
            </a:r>
            <a:r>
              <a:rPr lang="en-US" sz="1400" dirty="0"/>
              <a:t>(056)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Startups need funds to start, setup and function</a:t>
            </a:r>
            <a:endParaRPr lang="en-US" dirty="0"/>
          </a:p>
          <a:p>
            <a:r>
              <a:rPr lang="en-IN" dirty="0"/>
              <a:t>Create a student backed start-up ecosystem</a:t>
            </a:r>
            <a:endParaRPr lang="en-IN" dirty="0"/>
          </a:p>
          <a:p>
            <a:r>
              <a:rPr lang="en-IN" dirty="0"/>
              <a:t>Students fund student’s projects hence creating a sense of credibility, responsibility and satisfaction</a:t>
            </a:r>
            <a:endParaRPr lang="en-IN" dirty="0"/>
          </a:p>
          <a:p>
            <a:r>
              <a:rPr lang="en-IN" dirty="0"/>
              <a:t>Technology is evolving, then why should funding be don’t in the same traditional and unreliable manner?</a:t>
            </a:r>
            <a:endParaRPr lang="en-IN" dirty="0"/>
          </a:p>
          <a:p>
            <a:r>
              <a:rPr lang="en-IN" dirty="0"/>
              <a:t>Establish a transparent and a decentralized funding platform which leaves no room for suspicion or middlemen </a:t>
            </a:r>
            <a:r>
              <a:rPr lang="en-IN" dirty="0" err="1"/>
              <a:t>intrution</a:t>
            </a:r>
            <a:endParaRPr lang="en-IN" dirty="0"/>
          </a:p>
          <a:p>
            <a:r>
              <a:rPr lang="en-IN" dirty="0"/>
              <a:t>Smart contracts will help solve the problem of scams, frauds and misuse of power or opportunity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58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current system of crowdfunding is cumbersome for both the funders and fund raisers, loop holes are present providing opportunities for scam or fraud</a:t>
            </a:r>
            <a:endParaRPr lang="en-US" dirty="0"/>
          </a:p>
          <a:p>
            <a:pPr algn="just"/>
            <a:r>
              <a:rPr lang="en-US" dirty="0"/>
              <a:t>Funders as well as fund raisers loose trust in platforms which causes both these parties to loose money, time and opportunities</a:t>
            </a:r>
            <a:endParaRPr lang="en-US" dirty="0"/>
          </a:p>
          <a:p>
            <a:pPr algn="just"/>
            <a:r>
              <a:rPr lang="en-US" dirty="0"/>
              <a:t>Startups no longer be beholden to the rules, regulations, and whims of the most popular crowdfunding platforms on the internet, it eliminates the problem of fees</a:t>
            </a:r>
            <a:endParaRPr lang="en-US" dirty="0"/>
          </a:p>
          <a:p>
            <a:pPr algn="just"/>
            <a:r>
              <a:rPr lang="en-US" dirty="0"/>
              <a:t>Blockchain-based crowd funders wouldn’t have to worry about the fraud that have plagued modern-day crowdfunding projects as contributors will immediately receive fractional enterprise or product ownership</a:t>
            </a:r>
            <a:endParaRPr lang="en-US" dirty="0"/>
          </a:p>
          <a:p>
            <a:pPr algn="just"/>
            <a:r>
              <a:rPr lang="en-US" dirty="0"/>
              <a:t>Smart contracts would provide built-in milestones that would prevent funds from being released without provenance as to a project or campaign’s legitimacy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1</a:t>
            </a:r>
            <a:br>
              <a:rPr lang="en-US" dirty="0"/>
            </a:br>
            <a:r>
              <a:rPr lang="en-US" dirty="0"/>
              <a:t>Role of blockchain technology in crowdfunding</a:t>
            </a:r>
            <a:br>
              <a:rPr lang="en-US" dirty="0"/>
            </a:br>
            <a:r>
              <a:rPr lang="en-US" dirty="0"/>
              <a:t>(international banking and finance) in 4th international conference ON</a:t>
            </a:r>
            <a:endParaRPr lang="en-US" dirty="0"/>
          </a:p>
          <a:p>
            <a:r>
              <a:rPr lang="en-US" dirty="0"/>
              <a:t>Management, economics &amp; finance</a:t>
            </a:r>
            <a:endParaRPr lang="en-US" dirty="0"/>
          </a:p>
          <a:p>
            <a:r>
              <a:rPr lang="en-US" dirty="0"/>
              <a:t>10-12 </a:t>
            </a:r>
            <a:r>
              <a:rPr lang="en-US" dirty="0" err="1"/>
              <a:t>september</a:t>
            </a:r>
            <a:r>
              <a:rPr lang="en-US" dirty="0"/>
              <a:t>, 2021</a:t>
            </a:r>
            <a:endParaRPr lang="en-US" dirty="0"/>
          </a:p>
          <a:p>
            <a:r>
              <a:rPr lang="en-US" dirty="0"/>
              <a:t>1. “Some simple economics of crowdfunding.”1 in this paper, the author walks us through</a:t>
            </a:r>
            <a:br>
              <a:rPr lang="en-US" dirty="0"/>
            </a:br>
            <a:r>
              <a:rPr lang="en-US" dirty="0"/>
              <a:t>the case study in USA. They provide a preliminary exploration of the underlying economics.</a:t>
            </a:r>
            <a:br>
              <a:rPr lang="en-US" dirty="0"/>
            </a:br>
            <a:r>
              <a:rPr lang="en-US" dirty="0"/>
              <a:t>They attempted to highlight to which economic theories are applicable.</a:t>
            </a:r>
            <a:br>
              <a:rPr lang="en-US" dirty="0"/>
            </a:br>
            <a:r>
              <a:rPr lang="en-US" dirty="0"/>
              <a:t>2. “Crowdfunding and venture capital: substitutes or complements?” 2 the authors in this</a:t>
            </a:r>
            <a:br>
              <a:rPr lang="en-US" dirty="0"/>
            </a:br>
            <a:r>
              <a:rPr lang="en-US" dirty="0"/>
              <a:t>paper, basically attempt to study the dynamics of crowdfunding and if venture capitalists and</a:t>
            </a:r>
            <a:br>
              <a:rPr lang="en-US" dirty="0"/>
            </a:br>
            <a:r>
              <a:rPr lang="en-US" dirty="0"/>
              <a:t>the investors of crowdfunding are complimentary in nature</a:t>
            </a:r>
            <a:endParaRPr lang="en-US" dirty="0"/>
          </a:p>
          <a:p>
            <a:r>
              <a:rPr lang="en-US" dirty="0"/>
              <a:t>3. “Lemmings in the crowd: success and failure of crowdfunding platforms”3. In this paper,</a:t>
            </a:r>
            <a:br>
              <a:rPr lang="en-US" dirty="0"/>
            </a:br>
            <a:r>
              <a:rPr lang="en-US" dirty="0"/>
              <a:t>the author tries to </a:t>
            </a:r>
            <a:r>
              <a:rPr lang="en-US" dirty="0" err="1"/>
              <a:t>analyse</a:t>
            </a:r>
            <a:r>
              <a:rPr lang="en-US" dirty="0"/>
              <a:t> the determinants which make a business a success or a failure,</a:t>
            </a:r>
            <a:br>
              <a:rPr lang="en-US" dirty="0"/>
            </a:br>
            <a:r>
              <a:rPr lang="en-US" dirty="0"/>
              <a:t>especially the crowdfunding platforms. They have </a:t>
            </a:r>
            <a:r>
              <a:rPr lang="en-US" dirty="0" err="1"/>
              <a:t>analysed</a:t>
            </a:r>
            <a:r>
              <a:rPr lang="en-US" dirty="0"/>
              <a:t> the case studies of </a:t>
            </a:r>
            <a:r>
              <a:rPr lang="en-US" dirty="0" err="1"/>
              <a:t>kickstarter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 err="1"/>
              <a:t>indiegogo</a:t>
            </a:r>
            <a:r>
              <a:rPr lang="en-US" dirty="0"/>
              <a:t> in particular.</a:t>
            </a:r>
            <a:br>
              <a:rPr lang="en-US" dirty="0"/>
            </a:br>
            <a:r>
              <a:rPr lang="en-US" dirty="0"/>
              <a:t>4. “How blockchain is revolutionizing crowdfunding”4. In this paper, the author explains</a:t>
            </a:r>
            <a:br>
              <a:rPr lang="en-US" dirty="0"/>
            </a:br>
            <a:r>
              <a:rPr lang="en-US" dirty="0"/>
              <a:t>the limitations of the crowdfunding platforms and the benefits of blockchain technology and</a:t>
            </a:r>
            <a:br>
              <a:rPr lang="en-US" dirty="0"/>
            </a:br>
            <a:r>
              <a:rPr lang="en-US" dirty="0"/>
              <a:t>how it is the future of crowdfunding owing to the ease and transparency of this model.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 in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Lack of accountability in both directions.</a:t>
            </a:r>
            <a:endParaRPr lang="en-IN"/>
          </a:p>
          <a:p>
            <a:r>
              <a:rPr lang="en-IN"/>
              <a:t>Lack of customisation in advertising and marketing.</a:t>
            </a:r>
            <a:endParaRPr lang="en-IN"/>
          </a:p>
          <a:p>
            <a:r>
              <a:rPr lang="en-IN"/>
              <a:t>Lack of IP Security.</a:t>
            </a:r>
            <a:endParaRPr lang="en-IN"/>
          </a:p>
          <a:p>
            <a:r>
              <a:rPr lang="en-IN"/>
              <a:t>The exorbidant and unnecessary fees charged by existing systems.</a:t>
            </a:r>
            <a:endParaRPr lang="en-IN"/>
          </a:p>
          <a:p>
            <a:r>
              <a:rPr lang="en-IN"/>
              <a:t>Lack of flexibility in rules for extant platforms.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Increase accountability of startups and investors.</a:t>
            </a:r>
            <a:endParaRPr lang="en-IN"/>
          </a:p>
          <a:p>
            <a:r>
              <a:rPr lang="en-IN"/>
              <a:t>Give creators control over the way they wish the product be advertised.</a:t>
            </a:r>
            <a:endParaRPr lang="en-IN"/>
          </a:p>
          <a:p>
            <a:r>
              <a:rPr lang="en-IN">
                <a:sym typeface="+mn-ea"/>
              </a:rPr>
              <a:t>Recognise patents/ copyrights and provide archives to aid legal actions.</a:t>
            </a:r>
            <a:endParaRPr lang="en-IN"/>
          </a:p>
          <a:p>
            <a:r>
              <a:rPr lang="en-IN">
                <a:sym typeface="+mn-ea"/>
              </a:rPr>
              <a:t>Cut down on posting fees to make it more affordable.</a:t>
            </a:r>
            <a:endParaRPr lang="en-IN"/>
          </a:p>
          <a:p>
            <a:r>
              <a:rPr lang="en-IN">
                <a:sym typeface="+mn-ea"/>
              </a:rPr>
              <a:t>Have flexibility in how funding scenario should be approached.</a:t>
            </a:r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idea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GOALS IS THE FIRST STEP IN TURNING THE INVISIBLE INTO VISIBLE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i="1" dirty="0"/>
              <a:t>- Tony Robbins</a:t>
            </a:r>
            <a:endParaRPr lang="en-I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 We are ready for the questions.</a:t>
            </a:r>
            <a:endParaRPr lang="en-IN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3450</Words>
  <Application>WPS Presentation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Berlin</vt:lpstr>
      <vt:lpstr>RajyaMudra</vt:lpstr>
      <vt:lpstr>Introduction</vt:lpstr>
      <vt:lpstr>Motivation</vt:lpstr>
      <vt:lpstr> Literature Review</vt:lpstr>
      <vt:lpstr>Challenges and limitations in existing system</vt:lpstr>
      <vt:lpstr>Objectives of the project</vt:lpstr>
      <vt:lpstr>Innovation idea of the project</vt:lpstr>
      <vt:lpstr>Scope of the project</vt:lpstr>
      <vt:lpstr>SETTING GOALS IS THE FIRST STEP IN TURNING THE INVISIBLE INTO VISIBLE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RajyaMudra</dc:title>
  <dc:creator>Raghuraj Muni</dc:creator>
  <cp:lastModifiedBy>Ghost</cp:lastModifiedBy>
  <cp:revision>9</cp:revision>
  <dcterms:created xsi:type="dcterms:W3CDTF">2022-01-09T14:39:00Z</dcterms:created>
  <dcterms:modified xsi:type="dcterms:W3CDTF">2022-01-10T18:41:35Z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