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5" name=""/>
        <p:cNvGrpSpPr/>
        <p:nvPr/>
      </p:nvGrpSpPr>
      <p:grpSpPr>
        <a:xfrm>
          <a:off x="0" y="0"/>
          <a:ext cx="0" cy="0"/>
          <a:chOff x="0" y="0"/>
          <a:chExt cx="0" cy="0"/>
        </a:xfrm>
      </p:grpSpPr>
      <p:sp>
        <p:nvSpPr>
          <p:cNvPr id="104874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5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5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5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5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5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44" name=""/>
        <p:cNvGrpSpPr/>
        <p:nvPr/>
      </p:nvGrpSpPr>
      <p:grpSpPr>
        <a:xfrm>
          <a:off x="0" y="0"/>
          <a:ext cx="0" cy="0"/>
          <a:chOff x="0" y="0"/>
          <a:chExt cx="0" cy="0"/>
        </a:xfrm>
      </p:grpSpPr>
      <p:grpSp>
        <p:nvGrpSpPr>
          <p:cNvPr id="45" name="Group 18"/>
          <p:cNvGrpSpPr/>
          <p:nvPr/>
        </p:nvGrpSpPr>
        <p:grpSpPr>
          <a:xfrm>
            <a:off x="546100" y="-4763"/>
            <a:ext cx="5014912" cy="6862763"/>
            <a:chOff x="2928938" y="-4763"/>
            <a:chExt cx="5014912" cy="6862763"/>
          </a:xfrm>
        </p:grpSpPr>
        <p:sp>
          <p:nvSpPr>
            <p:cNvPr id="1048625" name="Freeform 6"/>
            <p:cNvSpPr/>
            <p:nvPr/>
          </p:nvSpPr>
          <p:spPr bwMode="auto">
            <a:xfrm>
              <a:off x="3367088" y="-4763"/>
              <a:ext cx="1063625" cy="2782888"/>
            </a:xfrm>
            <a:custGeom>
              <a:avLst/>
              <a:ah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48626" name="Freeform 7"/>
            <p:cNvSpPr/>
            <p:nvPr/>
          </p:nvSpPr>
          <p:spPr bwMode="auto">
            <a:xfrm>
              <a:off x="2928938" y="-4763"/>
              <a:ext cx="1035050" cy="2673350"/>
            </a:xfrm>
            <a:custGeom>
              <a:avLst/>
              <a:ah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48627" name="Freeform 9"/>
            <p:cNvSpPr/>
            <p:nvPr/>
          </p:nvSpPr>
          <p:spPr bwMode="auto">
            <a:xfrm>
              <a:off x="2928938" y="2582862"/>
              <a:ext cx="2693987" cy="4275138"/>
            </a:xfrm>
            <a:custGeom>
              <a:avLst/>
              <a:ah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048628" name="Freeform 10"/>
            <p:cNvSpPr/>
            <p:nvPr/>
          </p:nvSpPr>
          <p:spPr bwMode="auto">
            <a:xfrm>
              <a:off x="3371850" y="2692400"/>
              <a:ext cx="3332162" cy="4165600"/>
            </a:xfrm>
            <a:custGeom>
              <a:avLst/>
              <a:ah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048629" name="Freeform 11"/>
            <p:cNvSpPr/>
            <p:nvPr/>
          </p:nvSpPr>
          <p:spPr bwMode="auto">
            <a:xfrm>
              <a:off x="3367088" y="2687637"/>
              <a:ext cx="4576762" cy="4170363"/>
            </a:xfrm>
            <a:custGeom>
              <a:avLst/>
              <a:ah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048630" name="Freeform 12"/>
            <p:cNvSpPr/>
            <p:nvPr/>
          </p:nvSpPr>
          <p:spPr bwMode="auto">
            <a:xfrm>
              <a:off x="2928938" y="2578100"/>
              <a:ext cx="3584575" cy="4279900"/>
            </a:xfrm>
            <a:custGeom>
              <a:avLst/>
              <a:ah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1048631"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dirty="0" lang="en-US"/>
          </a:p>
        </p:txBody>
      </p:sp>
      <p:sp>
        <p:nvSpPr>
          <p:cNvPr id="1048632" name="Subtitle 2"/>
          <p:cNvSpPr>
            <a:spLocks noGrp="1"/>
          </p:cNvSpPr>
          <p:nvPr>
            <p:ph type="subTitle" idx="1"/>
          </p:nvPr>
        </p:nvSpPr>
        <p:spPr>
          <a:xfrm>
            <a:off x="4515377" y="3996267"/>
            <a:ext cx="6987645" cy="1388534"/>
          </a:xfrm>
        </p:spPr>
        <p:txBody>
          <a:bodyPr anchor="t">
            <a:normAutofit/>
          </a:bodyPr>
          <a:lstStyle>
            <a:lvl1pPr algn="r"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33" name="Date Placeholder 3"/>
          <p:cNvSpPr>
            <a:spLocks noGrp="1"/>
          </p:cNvSpPr>
          <p:nvPr>
            <p:ph type="dt" sz="half" idx="10"/>
          </p:nvPr>
        </p:nvSpPr>
        <p:spPr/>
        <p:txBody>
          <a:bodyPr/>
          <a:p>
            <a:fld id="{3A1B34F9-2F0A-40C3-8629-9389938EC4E6}" type="datetimeFigureOut">
              <a:rPr lang="en-IN" smtClean="0"/>
            </a:fld>
            <a:endParaRPr lang="en-IN"/>
          </a:p>
        </p:txBody>
      </p:sp>
      <p:sp>
        <p:nvSpPr>
          <p:cNvPr id="1048634" name="Footer Placeholder 4"/>
          <p:cNvSpPr>
            <a:spLocks noGrp="1"/>
          </p:cNvSpPr>
          <p:nvPr>
            <p:ph type="ftr" sz="quarter" idx="11"/>
          </p:nvPr>
        </p:nvSpPr>
        <p:spPr>
          <a:xfrm>
            <a:off x="5332412" y="5883275"/>
            <a:ext cx="4324044" cy="365125"/>
          </a:xfrm>
        </p:spPr>
        <p:txBody>
          <a:bodyPr/>
          <a:p>
            <a:endParaRPr lang="en-IN"/>
          </a:p>
        </p:txBody>
      </p:sp>
      <p:sp>
        <p:nvSpPr>
          <p:cNvPr id="1048635" name="Slide Number Placeholder 5"/>
          <p:cNvSpPr>
            <a:spLocks noGrp="1"/>
          </p:cNvSpPr>
          <p:nvPr>
            <p:ph type="sldNum" sz="quarter" idx="12"/>
          </p:nvPr>
        </p:nvSpPr>
        <p:spPr/>
        <p:txBody>
          <a:bodyPr/>
          <a:p>
            <a:fld id="{C5985417-A40D-46D1-9370-BBDF3F8C4AF8}"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70" name=""/>
        <p:cNvGrpSpPr/>
        <p:nvPr/>
      </p:nvGrpSpPr>
      <p:grpSpPr>
        <a:xfrm>
          <a:off x="0" y="0"/>
          <a:ext cx="0" cy="0"/>
          <a:chOff x="0" y="0"/>
          <a:chExt cx="0" cy="0"/>
        </a:xfrm>
      </p:grpSpPr>
      <p:sp>
        <p:nvSpPr>
          <p:cNvPr id="1048724" name="Title 1"/>
          <p:cNvSpPr>
            <a:spLocks noGrp="1"/>
          </p:cNvSpPr>
          <p:nvPr>
            <p:ph type="title"/>
          </p:nvPr>
        </p:nvSpPr>
        <p:spPr>
          <a:xfrm>
            <a:off x="1484311" y="4732865"/>
            <a:ext cx="10018711" cy="566738"/>
          </a:xfrm>
        </p:spPr>
        <p:txBody>
          <a:bodyPr anchor="b">
            <a:normAutofit/>
          </a:bodyPr>
          <a:lstStyle>
            <a:lvl1pPr algn="ctr">
              <a:defRPr b="0" sz="2400"/>
            </a:lvl1pPr>
          </a:lstStyle>
          <a:p>
            <a:r>
              <a:rPr lang="en-US"/>
              <a:t>Click to edit Master title style</a:t>
            </a:r>
            <a:endParaRPr dirty="0" lang="en-US"/>
          </a:p>
        </p:txBody>
      </p:sp>
      <p:sp>
        <p:nvSpPr>
          <p:cNvPr id="1048725" name="Picture Placeholder 2"/>
          <p:cNvSpPr>
            <a:spLocks noChangeAspect="1" noGrp="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gradFill>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726" name="Text Placeholder 3"/>
          <p:cNvSpPr>
            <a:spLocks noGrp="1"/>
          </p:cNvSpPr>
          <p:nvPr>
            <p:ph type="body" sz="half" idx="2"/>
          </p:nvPr>
        </p:nvSpPr>
        <p:spPr>
          <a:xfrm>
            <a:off x="1484311" y="5299603"/>
            <a:ext cx="10018711" cy="493712"/>
          </a:xfrm>
        </p:spPr>
        <p:txBody>
          <a:bodyPr>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727" name="Date Placeholder 4"/>
          <p:cNvSpPr>
            <a:spLocks noGrp="1"/>
          </p:cNvSpPr>
          <p:nvPr>
            <p:ph type="dt" sz="half" idx="10"/>
          </p:nvPr>
        </p:nvSpPr>
        <p:spPr/>
        <p:txBody>
          <a:bodyPr/>
          <a:p>
            <a:fld id="{3A1B34F9-2F0A-40C3-8629-9389938EC4E6}" type="datetimeFigureOut">
              <a:rPr lang="en-IN" smtClean="0"/>
            </a:fld>
            <a:endParaRPr lang="en-IN"/>
          </a:p>
        </p:txBody>
      </p:sp>
      <p:sp>
        <p:nvSpPr>
          <p:cNvPr id="1048728" name="Footer Placeholder 5"/>
          <p:cNvSpPr>
            <a:spLocks noGrp="1"/>
          </p:cNvSpPr>
          <p:nvPr>
            <p:ph type="ftr" sz="quarter" idx="11"/>
          </p:nvPr>
        </p:nvSpPr>
        <p:spPr/>
        <p:txBody>
          <a:bodyPr/>
          <a:p>
            <a:endParaRPr lang="en-IN"/>
          </a:p>
        </p:txBody>
      </p:sp>
      <p:sp>
        <p:nvSpPr>
          <p:cNvPr id="1048729" name="Slide Number Placeholder 6"/>
          <p:cNvSpPr>
            <a:spLocks noGrp="1"/>
          </p:cNvSpPr>
          <p:nvPr>
            <p:ph type="sldNum" sz="quarter" idx="12"/>
          </p:nvPr>
        </p:nvSpPr>
        <p:spPr/>
        <p:txBody>
          <a:bodyPr/>
          <a:p>
            <a:fld id="{C5985417-A40D-46D1-9370-BBDF3F8C4AF8}"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3" name=""/>
        <p:cNvGrpSpPr/>
        <p:nvPr/>
      </p:nvGrpSpPr>
      <p:grpSpPr>
        <a:xfrm>
          <a:off x="0" y="0"/>
          <a:ext cx="0" cy="0"/>
          <a:chOff x="0" y="0"/>
          <a:chExt cx="0" cy="0"/>
        </a:xfrm>
      </p:grpSpPr>
      <p:sp>
        <p:nvSpPr>
          <p:cNvPr id="1048681" name="Title 1"/>
          <p:cNvSpPr>
            <a:spLocks noGrp="1"/>
          </p:cNvSpPr>
          <p:nvPr>
            <p:ph type="title"/>
          </p:nvPr>
        </p:nvSpPr>
        <p:spPr>
          <a:xfrm>
            <a:off x="1484312" y="685800"/>
            <a:ext cx="10018711" cy="3048000"/>
          </a:xfrm>
        </p:spPr>
        <p:txBody>
          <a:bodyPr anchor="ctr">
            <a:normAutofit/>
          </a:bodyPr>
          <a:lstStyle>
            <a:lvl1pPr algn="ctr">
              <a:defRPr b="0" cap="none" sz="3200"/>
            </a:lvl1pPr>
          </a:lstStyle>
          <a:p>
            <a:r>
              <a:rPr lang="en-US"/>
              <a:t>Click to edit Master title style</a:t>
            </a:r>
            <a:endParaRPr dirty="0" lang="en-US"/>
          </a:p>
        </p:txBody>
      </p:sp>
      <p:sp>
        <p:nvSpPr>
          <p:cNvPr id="1048682" name="Text Placeholder 2"/>
          <p:cNvSpPr>
            <a:spLocks noGrp="1"/>
          </p:cNvSpPr>
          <p:nvPr>
            <p:ph type="body" idx="1"/>
          </p:nvPr>
        </p:nvSpPr>
        <p:spPr>
          <a:xfrm>
            <a:off x="1484312" y="4343400"/>
            <a:ext cx="10018713" cy="1447800"/>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683" name="Date Placeholder 3"/>
          <p:cNvSpPr>
            <a:spLocks noGrp="1"/>
          </p:cNvSpPr>
          <p:nvPr>
            <p:ph type="dt" sz="half" idx="10"/>
          </p:nvPr>
        </p:nvSpPr>
        <p:spPr/>
        <p:txBody>
          <a:bodyPr/>
          <a:p>
            <a:fld id="{3A1B34F9-2F0A-40C3-8629-9389938EC4E6}" type="datetimeFigureOut">
              <a:rPr lang="en-IN" smtClean="0"/>
            </a:fld>
            <a:endParaRPr lang="en-IN"/>
          </a:p>
        </p:txBody>
      </p:sp>
      <p:sp>
        <p:nvSpPr>
          <p:cNvPr id="1048684" name="Footer Placeholder 4"/>
          <p:cNvSpPr>
            <a:spLocks noGrp="1"/>
          </p:cNvSpPr>
          <p:nvPr>
            <p:ph type="ftr" sz="quarter" idx="11"/>
          </p:nvPr>
        </p:nvSpPr>
        <p:spPr/>
        <p:txBody>
          <a:bodyPr/>
          <a:p>
            <a:endParaRPr lang="en-IN"/>
          </a:p>
        </p:txBody>
      </p:sp>
      <p:sp>
        <p:nvSpPr>
          <p:cNvPr id="1048685" name="Slide Number Placeholder 5"/>
          <p:cNvSpPr>
            <a:spLocks noGrp="1"/>
          </p:cNvSpPr>
          <p:nvPr>
            <p:ph type="sldNum" sz="quarter" idx="12"/>
          </p:nvPr>
        </p:nvSpPr>
        <p:spPr/>
        <p:txBody>
          <a:bodyPr/>
          <a:p>
            <a:fld id="{C5985417-A40D-46D1-9370-BBDF3F8C4AF8}"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9" name=""/>
        <p:cNvGrpSpPr/>
        <p:nvPr/>
      </p:nvGrpSpPr>
      <p:grpSpPr>
        <a:xfrm>
          <a:off x="0" y="0"/>
          <a:ext cx="0" cy="0"/>
          <a:chOff x="0" y="0"/>
          <a:chExt cx="0" cy="0"/>
        </a:xfrm>
      </p:grpSpPr>
      <p:sp>
        <p:nvSpPr>
          <p:cNvPr id="1048716" name="TextBox 13"/>
          <p:cNvSpPr txBox="1"/>
          <p:nvPr/>
        </p:nvSpPr>
        <p:spPr>
          <a:xfrm>
            <a:off x="1598612" y="863023"/>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endParaRPr dirty="0" sz="8000" lang="en-US">
              <a:solidFill>
                <a:schemeClr val="tx1"/>
              </a:solidFill>
              <a:effectLst/>
            </a:endParaRPr>
          </a:p>
        </p:txBody>
      </p:sp>
      <p:sp>
        <p:nvSpPr>
          <p:cNvPr id="1048717" name="TextBox 14"/>
          <p:cNvSpPr txBox="1"/>
          <p:nvPr/>
        </p:nvSpPr>
        <p:spPr>
          <a:xfrm>
            <a:off x="10893425" y="2819399"/>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endParaRPr dirty="0" sz="8000" lang="en-US">
              <a:solidFill>
                <a:schemeClr val="tx1"/>
              </a:solidFill>
              <a:effectLst/>
            </a:endParaRPr>
          </a:p>
        </p:txBody>
      </p:sp>
      <p:sp>
        <p:nvSpPr>
          <p:cNvPr id="1048718" name="Title 1"/>
          <p:cNvSpPr>
            <a:spLocks noGrp="1"/>
          </p:cNvSpPr>
          <p:nvPr>
            <p:ph type="title"/>
          </p:nvPr>
        </p:nvSpPr>
        <p:spPr>
          <a:xfrm>
            <a:off x="2208212" y="685800"/>
            <a:ext cx="8990012" cy="2743199"/>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719" name="Text Placeholder 9"/>
          <p:cNvSpPr>
            <a:spLocks noGrp="1"/>
          </p:cNvSpPr>
          <p:nvPr>
            <p:ph type="body" sz="quarter" idx="13"/>
          </p:nvPr>
        </p:nvSpPr>
        <p:spPr>
          <a:xfrm>
            <a:off x="2436811" y="3428999"/>
            <a:ext cx="8532815" cy="381000"/>
          </a:xfrm>
        </p:spPr>
        <p:txBody>
          <a:bodyPr anchor="ctr">
            <a:normAutofit/>
          </a:bodyPr>
          <a:lstStyle>
            <a:lvl1pPr indent="0" marL="0">
              <a:buFontTx/>
              <a:buNone/>
              <a:defRPr sz="1800"/>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endParaRPr lang="en-US"/>
          </a:p>
        </p:txBody>
      </p:sp>
      <p:sp>
        <p:nvSpPr>
          <p:cNvPr id="1048720" name="Text Placeholder 2"/>
          <p:cNvSpPr>
            <a:spLocks noGrp="1"/>
          </p:cNvSpPr>
          <p:nvPr>
            <p:ph type="body" idx="1"/>
          </p:nvPr>
        </p:nvSpPr>
        <p:spPr>
          <a:xfrm>
            <a:off x="1484311" y="4343400"/>
            <a:ext cx="10018711" cy="1447800"/>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721" name="Date Placeholder 3"/>
          <p:cNvSpPr>
            <a:spLocks noGrp="1"/>
          </p:cNvSpPr>
          <p:nvPr>
            <p:ph type="dt" sz="half" idx="10"/>
          </p:nvPr>
        </p:nvSpPr>
        <p:spPr/>
        <p:txBody>
          <a:bodyPr/>
          <a:p>
            <a:fld id="{3A1B34F9-2F0A-40C3-8629-9389938EC4E6}" type="datetimeFigureOut">
              <a:rPr lang="en-IN" smtClean="0"/>
            </a:fld>
            <a:endParaRPr lang="en-IN"/>
          </a:p>
        </p:txBody>
      </p:sp>
      <p:sp>
        <p:nvSpPr>
          <p:cNvPr id="1048722" name="Footer Placeholder 4"/>
          <p:cNvSpPr>
            <a:spLocks noGrp="1"/>
          </p:cNvSpPr>
          <p:nvPr>
            <p:ph type="ftr" sz="quarter" idx="11"/>
          </p:nvPr>
        </p:nvSpPr>
        <p:spPr/>
        <p:txBody>
          <a:bodyPr/>
          <a:p>
            <a:endParaRPr lang="en-IN"/>
          </a:p>
        </p:txBody>
      </p:sp>
      <p:sp>
        <p:nvSpPr>
          <p:cNvPr id="1048723" name="Slide Number Placeholder 5"/>
          <p:cNvSpPr>
            <a:spLocks noGrp="1"/>
          </p:cNvSpPr>
          <p:nvPr>
            <p:ph type="sldNum" sz="quarter" idx="12"/>
          </p:nvPr>
        </p:nvSpPr>
        <p:spPr/>
        <p:txBody>
          <a:bodyPr/>
          <a:p>
            <a:fld id="{C5985417-A40D-46D1-9370-BBDF3F8C4AF8}"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62" name=""/>
        <p:cNvGrpSpPr/>
        <p:nvPr/>
      </p:nvGrpSpPr>
      <p:grpSpPr>
        <a:xfrm>
          <a:off x="0" y="0"/>
          <a:ext cx="0" cy="0"/>
          <a:chOff x="0" y="0"/>
          <a:chExt cx="0" cy="0"/>
        </a:xfrm>
      </p:grpSpPr>
      <p:sp>
        <p:nvSpPr>
          <p:cNvPr id="1048676" name="Title 1"/>
          <p:cNvSpPr>
            <a:spLocks noGrp="1"/>
          </p:cNvSpPr>
          <p:nvPr>
            <p:ph type="title"/>
          </p:nvPr>
        </p:nvSpPr>
        <p:spPr>
          <a:xfrm>
            <a:off x="1484313" y="3308581"/>
            <a:ext cx="10018709" cy="1468800"/>
          </a:xfrm>
        </p:spPr>
        <p:txBody>
          <a:bodyPr anchor="b">
            <a:normAutofit/>
          </a:bodyPr>
          <a:lstStyle>
            <a:lvl1pPr algn="r">
              <a:defRPr b="0" cap="none" sz="3200"/>
            </a:lvl1pPr>
          </a:lstStyle>
          <a:p>
            <a:r>
              <a:rPr lang="en-US"/>
              <a:t>Click to edit Master title style</a:t>
            </a:r>
            <a:endParaRPr dirty="0" lang="en-US"/>
          </a:p>
        </p:txBody>
      </p:sp>
      <p:sp>
        <p:nvSpPr>
          <p:cNvPr id="1048677" name="Text Placeholder 2"/>
          <p:cNvSpPr>
            <a:spLocks noGrp="1"/>
          </p:cNvSpPr>
          <p:nvPr>
            <p:ph type="body" idx="1"/>
          </p:nvPr>
        </p:nvSpPr>
        <p:spPr>
          <a:xfrm>
            <a:off x="1484312" y="4777381"/>
            <a:ext cx="10018710" cy="860400"/>
          </a:xfrm>
        </p:spPr>
        <p:txBody>
          <a:bodyPr anchor="t">
            <a:normAutofit/>
          </a:bodyPr>
          <a:lstStyle>
            <a:lvl1pPr algn="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678" name="Date Placeholder 3"/>
          <p:cNvSpPr>
            <a:spLocks noGrp="1"/>
          </p:cNvSpPr>
          <p:nvPr>
            <p:ph type="dt" sz="half" idx="10"/>
          </p:nvPr>
        </p:nvSpPr>
        <p:spPr/>
        <p:txBody>
          <a:bodyPr/>
          <a:p>
            <a:fld id="{3A1B34F9-2F0A-40C3-8629-9389938EC4E6}" type="datetimeFigureOut">
              <a:rPr lang="en-IN" smtClean="0"/>
            </a:fld>
            <a:endParaRPr lang="en-IN"/>
          </a:p>
        </p:txBody>
      </p:sp>
      <p:sp>
        <p:nvSpPr>
          <p:cNvPr id="1048679" name="Footer Placeholder 4"/>
          <p:cNvSpPr>
            <a:spLocks noGrp="1"/>
          </p:cNvSpPr>
          <p:nvPr>
            <p:ph type="ftr" sz="quarter" idx="11"/>
          </p:nvPr>
        </p:nvSpPr>
        <p:spPr/>
        <p:txBody>
          <a:bodyPr/>
          <a:p>
            <a:endParaRPr lang="en-IN"/>
          </a:p>
        </p:txBody>
      </p:sp>
      <p:sp>
        <p:nvSpPr>
          <p:cNvPr id="1048680" name="Slide Number Placeholder 5"/>
          <p:cNvSpPr>
            <a:spLocks noGrp="1"/>
          </p:cNvSpPr>
          <p:nvPr>
            <p:ph type="sldNum" sz="quarter" idx="12"/>
          </p:nvPr>
        </p:nvSpPr>
        <p:spPr/>
        <p:txBody>
          <a:bodyPr/>
          <a:p>
            <a:fld id="{C5985417-A40D-46D1-9370-BBDF3F8C4AF8}"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71" name=""/>
        <p:cNvGrpSpPr/>
        <p:nvPr/>
      </p:nvGrpSpPr>
      <p:grpSpPr>
        <a:xfrm>
          <a:off x="0" y="0"/>
          <a:ext cx="0" cy="0"/>
          <a:chOff x="0" y="0"/>
          <a:chExt cx="0" cy="0"/>
        </a:xfrm>
      </p:grpSpPr>
      <p:sp>
        <p:nvSpPr>
          <p:cNvPr id="1048730" name="TextBox 13"/>
          <p:cNvSpPr txBox="1"/>
          <p:nvPr/>
        </p:nvSpPr>
        <p:spPr>
          <a:xfrm>
            <a:off x="1598612" y="863023"/>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endParaRPr dirty="0" sz="8000" lang="en-US">
              <a:solidFill>
                <a:schemeClr val="tx1"/>
              </a:solidFill>
              <a:effectLst/>
            </a:endParaRPr>
          </a:p>
        </p:txBody>
      </p:sp>
      <p:sp>
        <p:nvSpPr>
          <p:cNvPr id="1048731" name="TextBox 14"/>
          <p:cNvSpPr txBox="1"/>
          <p:nvPr/>
        </p:nvSpPr>
        <p:spPr>
          <a:xfrm>
            <a:off x="10893425" y="2819399"/>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endParaRPr dirty="0" sz="8000" lang="en-US">
              <a:solidFill>
                <a:schemeClr val="tx1"/>
              </a:solidFill>
              <a:effectLst/>
            </a:endParaRPr>
          </a:p>
        </p:txBody>
      </p:sp>
      <p:sp>
        <p:nvSpPr>
          <p:cNvPr id="1048732" name="Title 1"/>
          <p:cNvSpPr>
            <a:spLocks noGrp="1"/>
          </p:cNvSpPr>
          <p:nvPr>
            <p:ph type="title"/>
          </p:nvPr>
        </p:nvSpPr>
        <p:spPr>
          <a:xfrm>
            <a:off x="2208212" y="685800"/>
            <a:ext cx="8990012" cy="2743199"/>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733" name="Text Placeholder 9"/>
          <p:cNvSpPr>
            <a:spLocks noGrp="1"/>
          </p:cNvSpPr>
          <p:nvPr>
            <p:ph type="body" sz="quarter" idx="13"/>
          </p:nvPr>
        </p:nvSpPr>
        <p:spPr>
          <a:xfrm>
            <a:off x="1484313" y="3886200"/>
            <a:ext cx="10018710" cy="889000"/>
          </a:xfrm>
        </p:spPr>
        <p:txBody>
          <a:bodyPr anchor="b" bIns="45720" lIns="91440" rIns="91440" rtlCol="0" tIns="45720" vert="horz">
            <a:normAutofit/>
          </a:bodyPr>
          <a:lstStyle>
            <a:lvl1pPr algn="r">
              <a:buNone/>
              <a:defRPr b="0" cap="none" dirty="0" sz="2400" lang="en-US">
                <a:ln w="3175" cmpd="sng">
                  <a:noFill/>
                </a:ln>
                <a:solidFill>
                  <a:schemeClr val="tx1"/>
                </a:solidFill>
                <a:effectLst/>
              </a:defRPr>
            </a:lvl1pPr>
          </a:lstStyle>
          <a:p>
            <a:pPr lvl="0" marL="0">
              <a:spcBef>
                <a:spcPct val="0"/>
              </a:spcBef>
              <a:buNone/>
            </a:pPr>
            <a:r>
              <a:rPr lang="en-US"/>
              <a:t>Click to edit Master text styles</a:t>
            </a:r>
            <a:endParaRPr lang="en-US"/>
          </a:p>
        </p:txBody>
      </p:sp>
      <p:sp>
        <p:nvSpPr>
          <p:cNvPr id="1048734" name="Text Placeholder 2"/>
          <p:cNvSpPr>
            <a:spLocks noGrp="1"/>
          </p:cNvSpPr>
          <p:nvPr>
            <p:ph type="body" idx="1"/>
          </p:nvPr>
        </p:nvSpPr>
        <p:spPr>
          <a:xfrm>
            <a:off x="1484312" y="4775200"/>
            <a:ext cx="10018710" cy="1016000"/>
          </a:xfrm>
        </p:spPr>
        <p:txBody>
          <a:bodyPr anchor="t">
            <a:normAutofit/>
          </a:bodyPr>
          <a:lstStyle>
            <a:lvl1pPr algn="r"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735" name="Date Placeholder 3"/>
          <p:cNvSpPr>
            <a:spLocks noGrp="1"/>
          </p:cNvSpPr>
          <p:nvPr>
            <p:ph type="dt" sz="half" idx="10"/>
          </p:nvPr>
        </p:nvSpPr>
        <p:spPr/>
        <p:txBody>
          <a:bodyPr/>
          <a:p>
            <a:fld id="{3A1B34F9-2F0A-40C3-8629-9389938EC4E6}" type="datetimeFigureOut">
              <a:rPr lang="en-IN" smtClean="0"/>
            </a:fld>
            <a:endParaRPr lang="en-IN"/>
          </a:p>
        </p:txBody>
      </p:sp>
      <p:sp>
        <p:nvSpPr>
          <p:cNvPr id="1048736" name="Footer Placeholder 4"/>
          <p:cNvSpPr>
            <a:spLocks noGrp="1"/>
          </p:cNvSpPr>
          <p:nvPr>
            <p:ph type="ftr" sz="quarter" idx="11"/>
          </p:nvPr>
        </p:nvSpPr>
        <p:spPr/>
        <p:txBody>
          <a:bodyPr/>
          <a:p>
            <a:endParaRPr lang="en-IN"/>
          </a:p>
        </p:txBody>
      </p:sp>
      <p:sp>
        <p:nvSpPr>
          <p:cNvPr id="1048737" name="Slide Number Placeholder 5"/>
          <p:cNvSpPr>
            <a:spLocks noGrp="1"/>
          </p:cNvSpPr>
          <p:nvPr>
            <p:ph type="sldNum" sz="quarter" idx="12"/>
          </p:nvPr>
        </p:nvSpPr>
        <p:spPr/>
        <p:txBody>
          <a:bodyPr/>
          <a:p>
            <a:fld id="{C5985417-A40D-46D1-9370-BBDF3F8C4AF8}"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65" name=""/>
        <p:cNvGrpSpPr/>
        <p:nvPr/>
      </p:nvGrpSpPr>
      <p:grpSpPr>
        <a:xfrm>
          <a:off x="0" y="0"/>
          <a:ext cx="0" cy="0"/>
          <a:chOff x="0" y="0"/>
          <a:chExt cx="0" cy="0"/>
        </a:xfrm>
      </p:grpSpPr>
      <p:sp>
        <p:nvSpPr>
          <p:cNvPr id="1048692" name="Title 1"/>
          <p:cNvSpPr>
            <a:spLocks noGrp="1"/>
          </p:cNvSpPr>
          <p:nvPr>
            <p:ph type="title"/>
          </p:nvPr>
        </p:nvSpPr>
        <p:spPr>
          <a:xfrm>
            <a:off x="1484313" y="685800"/>
            <a:ext cx="10018712" cy="2727325"/>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93" name="Text Placeholder 9"/>
          <p:cNvSpPr>
            <a:spLocks noGrp="1"/>
          </p:cNvSpPr>
          <p:nvPr>
            <p:ph type="body" sz="quarter" idx="13"/>
          </p:nvPr>
        </p:nvSpPr>
        <p:spPr>
          <a:xfrm>
            <a:off x="1484312" y="3505200"/>
            <a:ext cx="10018713" cy="838200"/>
          </a:xfrm>
        </p:spPr>
        <p:txBody>
          <a:bodyPr anchor="b" bIns="45720" lIns="91440" rIns="91440" rtlCol="0" tIns="45720" vert="horz">
            <a:normAutofit/>
          </a:bodyPr>
          <a:lstStyle>
            <a:lvl1pPr>
              <a:buNone/>
              <a:defRPr b="0" cap="none" dirty="0" sz="2800" lang="en-US">
                <a:ln w="3175" cmpd="sng">
                  <a:noFill/>
                </a:ln>
                <a:solidFill>
                  <a:schemeClr val="tx1"/>
                </a:solidFill>
                <a:effectLst/>
              </a:defRPr>
            </a:lvl1pPr>
          </a:lstStyle>
          <a:p>
            <a:pPr lvl="0" marL="0">
              <a:spcBef>
                <a:spcPct val="0"/>
              </a:spcBef>
              <a:buNone/>
            </a:pPr>
            <a:r>
              <a:rPr lang="en-US"/>
              <a:t>Click to edit Master text styles</a:t>
            </a:r>
            <a:endParaRPr lang="en-US"/>
          </a:p>
        </p:txBody>
      </p:sp>
      <p:sp>
        <p:nvSpPr>
          <p:cNvPr id="1048694" name="Text Placeholder 2"/>
          <p:cNvSpPr>
            <a:spLocks noGrp="1"/>
          </p:cNvSpPr>
          <p:nvPr>
            <p:ph type="body" idx="1"/>
          </p:nvPr>
        </p:nvSpPr>
        <p:spPr>
          <a:xfrm>
            <a:off x="1484311" y="4343400"/>
            <a:ext cx="10018713" cy="14478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695" name="Date Placeholder 3"/>
          <p:cNvSpPr>
            <a:spLocks noGrp="1"/>
          </p:cNvSpPr>
          <p:nvPr>
            <p:ph type="dt" sz="half" idx="10"/>
          </p:nvPr>
        </p:nvSpPr>
        <p:spPr/>
        <p:txBody>
          <a:bodyPr/>
          <a:p>
            <a:fld id="{3A1B34F9-2F0A-40C3-8629-9389938EC4E6}" type="datetimeFigureOut">
              <a:rPr lang="en-IN" smtClean="0"/>
            </a:fld>
            <a:endParaRPr lang="en-IN"/>
          </a:p>
        </p:txBody>
      </p:sp>
      <p:sp>
        <p:nvSpPr>
          <p:cNvPr id="1048696" name="Footer Placeholder 4"/>
          <p:cNvSpPr>
            <a:spLocks noGrp="1"/>
          </p:cNvSpPr>
          <p:nvPr>
            <p:ph type="ftr" sz="quarter" idx="11"/>
          </p:nvPr>
        </p:nvSpPr>
        <p:spPr/>
        <p:txBody>
          <a:bodyPr/>
          <a:p>
            <a:endParaRPr lang="en-IN"/>
          </a:p>
        </p:txBody>
      </p:sp>
      <p:sp>
        <p:nvSpPr>
          <p:cNvPr id="1048697" name="Slide Number Placeholder 5"/>
          <p:cNvSpPr>
            <a:spLocks noGrp="1"/>
          </p:cNvSpPr>
          <p:nvPr>
            <p:ph type="sldNum" sz="quarter" idx="12"/>
          </p:nvPr>
        </p:nvSpPr>
        <p:spPr/>
        <p:txBody>
          <a:bodyPr/>
          <a:p>
            <a:fld id="{C5985417-A40D-46D1-9370-BBDF3F8C4AF8}"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3" name=""/>
        <p:cNvGrpSpPr/>
        <p:nvPr/>
      </p:nvGrpSpPr>
      <p:grpSpPr>
        <a:xfrm>
          <a:off x="0" y="0"/>
          <a:ext cx="0" cy="0"/>
          <a:chOff x="0" y="0"/>
          <a:chExt cx="0" cy="0"/>
        </a:xfrm>
      </p:grpSpPr>
      <p:sp>
        <p:nvSpPr>
          <p:cNvPr id="1048744" name="Title 1"/>
          <p:cNvSpPr>
            <a:spLocks noGrp="1"/>
          </p:cNvSpPr>
          <p:nvPr>
            <p:ph type="title"/>
          </p:nvPr>
        </p:nvSpPr>
        <p:spPr/>
        <p:txBody>
          <a:bodyPr/>
          <a:lstStyle>
            <a:lvl1pPr algn="ctr"/>
          </a:lstStyle>
          <a:p>
            <a:r>
              <a:rPr lang="en-US"/>
              <a:t>Click to edit Master title style</a:t>
            </a:r>
            <a:endParaRPr dirty="0" lang="en-US"/>
          </a:p>
        </p:txBody>
      </p:sp>
      <p:sp>
        <p:nvSpPr>
          <p:cNvPr id="1048745" name="Vertical Text Placeholder 2"/>
          <p:cNvSpPr>
            <a:spLocks noGrp="1"/>
          </p:cNvSpPr>
          <p:nvPr>
            <p:ph type="body" orient="vert" idx="1"/>
          </p:nvPr>
        </p:nvSpPr>
        <p:spPr/>
        <p:txBody>
          <a:bodyPr anchor="t"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746" name="Date Placeholder 3"/>
          <p:cNvSpPr>
            <a:spLocks noGrp="1"/>
          </p:cNvSpPr>
          <p:nvPr>
            <p:ph type="dt" sz="half" idx="10"/>
          </p:nvPr>
        </p:nvSpPr>
        <p:spPr/>
        <p:txBody>
          <a:bodyPr/>
          <a:p>
            <a:fld id="{3A1B34F9-2F0A-40C3-8629-9389938EC4E6}" type="datetimeFigureOut">
              <a:rPr lang="en-IN" smtClean="0"/>
            </a:fld>
            <a:endParaRPr lang="en-IN"/>
          </a:p>
        </p:txBody>
      </p:sp>
      <p:sp>
        <p:nvSpPr>
          <p:cNvPr id="1048747" name="Footer Placeholder 4"/>
          <p:cNvSpPr>
            <a:spLocks noGrp="1"/>
          </p:cNvSpPr>
          <p:nvPr>
            <p:ph type="ftr" sz="quarter" idx="11"/>
          </p:nvPr>
        </p:nvSpPr>
        <p:spPr/>
        <p:txBody>
          <a:bodyPr/>
          <a:p>
            <a:endParaRPr lang="en-IN"/>
          </a:p>
        </p:txBody>
      </p:sp>
      <p:sp>
        <p:nvSpPr>
          <p:cNvPr id="1048748" name="Slide Number Placeholder 5"/>
          <p:cNvSpPr>
            <a:spLocks noGrp="1"/>
          </p:cNvSpPr>
          <p:nvPr>
            <p:ph type="sldNum" sz="quarter" idx="12"/>
          </p:nvPr>
        </p:nvSpPr>
        <p:spPr/>
        <p:txBody>
          <a:bodyPr/>
          <a:p>
            <a:fld id="{C5985417-A40D-46D1-9370-BBDF3F8C4AF8}"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8" name=""/>
        <p:cNvGrpSpPr/>
        <p:nvPr/>
      </p:nvGrpSpPr>
      <p:grpSpPr>
        <a:xfrm>
          <a:off x="0" y="0"/>
          <a:ext cx="0" cy="0"/>
          <a:chOff x="0" y="0"/>
          <a:chExt cx="0" cy="0"/>
        </a:xfrm>
      </p:grpSpPr>
      <p:sp>
        <p:nvSpPr>
          <p:cNvPr id="1048711" name="Vertical Title 1"/>
          <p:cNvSpPr>
            <a:spLocks noGrp="1"/>
          </p:cNvSpPr>
          <p:nvPr>
            <p:ph type="title" orient="vert"/>
          </p:nvPr>
        </p:nvSpPr>
        <p:spPr>
          <a:xfrm>
            <a:off x="9732655" y="685800"/>
            <a:ext cx="1770369" cy="5105400"/>
          </a:xfrm>
        </p:spPr>
        <p:txBody>
          <a:bodyPr vert="eaVert"/>
          <a:p>
            <a:r>
              <a:rPr lang="en-US"/>
              <a:t>Click to edit Master title style</a:t>
            </a:r>
            <a:endParaRPr dirty="0" lang="en-US"/>
          </a:p>
        </p:txBody>
      </p:sp>
      <p:sp>
        <p:nvSpPr>
          <p:cNvPr id="1048712" name="Vertical Text Placeholder 2"/>
          <p:cNvSpPr>
            <a:spLocks noGrp="1"/>
          </p:cNvSpPr>
          <p:nvPr>
            <p:ph type="body" orient="vert" idx="1"/>
          </p:nvPr>
        </p:nvSpPr>
        <p:spPr>
          <a:xfrm>
            <a:off x="1484312" y="685800"/>
            <a:ext cx="8019742" cy="5105400"/>
          </a:xfrm>
        </p:spPr>
        <p:txBody>
          <a:bodyPr anchor="t"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713" name="Date Placeholder 3"/>
          <p:cNvSpPr>
            <a:spLocks noGrp="1"/>
          </p:cNvSpPr>
          <p:nvPr>
            <p:ph type="dt" sz="half" idx="10"/>
          </p:nvPr>
        </p:nvSpPr>
        <p:spPr/>
        <p:txBody>
          <a:bodyPr/>
          <a:p>
            <a:fld id="{3A1B34F9-2F0A-40C3-8629-9389938EC4E6}" type="datetimeFigureOut">
              <a:rPr lang="en-IN" smtClean="0"/>
            </a:fld>
            <a:endParaRPr lang="en-IN"/>
          </a:p>
        </p:txBody>
      </p:sp>
      <p:sp>
        <p:nvSpPr>
          <p:cNvPr id="1048714" name="Footer Placeholder 4"/>
          <p:cNvSpPr>
            <a:spLocks noGrp="1"/>
          </p:cNvSpPr>
          <p:nvPr>
            <p:ph type="ftr" sz="quarter" idx="11"/>
          </p:nvPr>
        </p:nvSpPr>
        <p:spPr/>
        <p:txBody>
          <a:bodyPr/>
          <a:p>
            <a:endParaRPr lang="en-IN"/>
          </a:p>
        </p:txBody>
      </p:sp>
      <p:sp>
        <p:nvSpPr>
          <p:cNvPr id="1048715" name="Slide Number Placeholder 5"/>
          <p:cNvSpPr>
            <a:spLocks noGrp="1"/>
          </p:cNvSpPr>
          <p:nvPr>
            <p:ph type="sldNum" sz="quarter" idx="12"/>
          </p:nvPr>
        </p:nvSpPr>
        <p:spPr/>
        <p:txBody>
          <a:bodyPr/>
          <a:p>
            <a:fld id="{C5985417-A40D-46D1-9370-BBDF3F8C4AF8}"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87" name="Title 1"/>
          <p:cNvSpPr>
            <a:spLocks noGrp="1"/>
          </p:cNvSpPr>
          <p:nvPr>
            <p:ph type="title"/>
          </p:nvPr>
        </p:nvSpPr>
        <p:spPr/>
        <p:txBody>
          <a:bodyPr/>
          <a:p>
            <a:r>
              <a:rPr lang="en-US"/>
              <a:t>Click to edit Master title style</a:t>
            </a:r>
            <a:endParaRPr dirty="0" lang="en-US"/>
          </a:p>
        </p:txBody>
      </p:sp>
      <p:sp>
        <p:nvSpPr>
          <p:cNvPr id="1048588" name="Content Placeholder 2"/>
          <p:cNvSpPr>
            <a:spLocks noGrp="1"/>
          </p:cNvSpPr>
          <p:nvPr>
            <p:ph idx="1"/>
          </p:nvPr>
        </p:nvSpPr>
        <p:spPr/>
        <p:txBody>
          <a:bodyPr anchor="ct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589" name="Date Placeholder 3"/>
          <p:cNvSpPr>
            <a:spLocks noGrp="1"/>
          </p:cNvSpPr>
          <p:nvPr>
            <p:ph type="dt" sz="half" idx="10"/>
          </p:nvPr>
        </p:nvSpPr>
        <p:spPr/>
        <p:txBody>
          <a:bodyPr/>
          <a:p>
            <a:fld id="{3A1B34F9-2F0A-40C3-8629-9389938EC4E6}" type="datetimeFigureOut">
              <a:rPr lang="en-IN" smtClean="0"/>
            </a:fld>
            <a:endParaRPr lang="en-IN"/>
          </a:p>
        </p:txBody>
      </p:sp>
      <p:sp>
        <p:nvSpPr>
          <p:cNvPr id="1048590" name="Footer Placeholder 4"/>
          <p:cNvSpPr>
            <a:spLocks noGrp="1"/>
          </p:cNvSpPr>
          <p:nvPr>
            <p:ph type="ftr" sz="quarter" idx="11"/>
          </p:nvPr>
        </p:nvSpPr>
        <p:spPr/>
        <p:txBody>
          <a:bodyPr/>
          <a:p>
            <a:endParaRPr lang="en-IN"/>
          </a:p>
        </p:txBody>
      </p:sp>
      <p:sp>
        <p:nvSpPr>
          <p:cNvPr id="1048591" name="Slide Number Placeholder 5"/>
          <p:cNvSpPr>
            <a:spLocks noGrp="1"/>
          </p:cNvSpPr>
          <p:nvPr>
            <p:ph type="sldNum" sz="quarter" idx="12"/>
          </p:nvPr>
        </p:nvSpPr>
        <p:spPr>
          <a:xfrm>
            <a:off x="10951856" y="5867131"/>
            <a:ext cx="551167" cy="365125"/>
          </a:xfrm>
        </p:spPr>
        <p:txBody>
          <a:bodyPr/>
          <a:p>
            <a:fld id="{C5985417-A40D-46D1-9370-BBDF3F8C4AF8}"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6" name=""/>
        <p:cNvGrpSpPr/>
        <p:nvPr/>
      </p:nvGrpSpPr>
      <p:grpSpPr>
        <a:xfrm>
          <a:off x="0" y="0"/>
          <a:ext cx="0" cy="0"/>
          <a:chOff x="0" y="0"/>
          <a:chExt cx="0" cy="0"/>
        </a:xfrm>
      </p:grpSpPr>
      <p:sp>
        <p:nvSpPr>
          <p:cNvPr id="1048698" name="Title 1"/>
          <p:cNvSpPr>
            <a:spLocks noGrp="1"/>
          </p:cNvSpPr>
          <p:nvPr>
            <p:ph type="title"/>
          </p:nvPr>
        </p:nvSpPr>
        <p:spPr>
          <a:xfrm>
            <a:off x="2572279" y="2666999"/>
            <a:ext cx="8930747" cy="2110382"/>
          </a:xfrm>
        </p:spPr>
        <p:txBody>
          <a:bodyPr anchor="b"/>
          <a:lstStyle>
            <a:lvl1pPr algn="r">
              <a:defRPr b="0" cap="none" sz="4000"/>
            </a:lvl1pPr>
          </a:lstStyle>
          <a:p>
            <a:r>
              <a:rPr lang="en-US"/>
              <a:t>Click to edit Master title style</a:t>
            </a:r>
            <a:endParaRPr dirty="0" lang="en-US"/>
          </a:p>
        </p:txBody>
      </p:sp>
      <p:sp>
        <p:nvSpPr>
          <p:cNvPr id="1048699" name="Text Placeholder 2"/>
          <p:cNvSpPr>
            <a:spLocks noGrp="1"/>
          </p:cNvSpPr>
          <p:nvPr>
            <p:ph type="body" idx="1"/>
          </p:nvPr>
        </p:nvSpPr>
        <p:spPr>
          <a:xfrm>
            <a:off x="2572278" y="4777381"/>
            <a:ext cx="8930748" cy="860400"/>
          </a:xfrm>
        </p:spPr>
        <p:txBody>
          <a:bodyPr anchor="t">
            <a:normAutofit/>
          </a:bodyPr>
          <a:lstStyle>
            <a:lvl1pPr algn="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700" name="Date Placeholder 3"/>
          <p:cNvSpPr>
            <a:spLocks noGrp="1"/>
          </p:cNvSpPr>
          <p:nvPr>
            <p:ph type="dt" sz="half" idx="10"/>
          </p:nvPr>
        </p:nvSpPr>
        <p:spPr/>
        <p:txBody>
          <a:bodyPr/>
          <a:p>
            <a:fld id="{3A1B34F9-2F0A-40C3-8629-9389938EC4E6}" type="datetimeFigureOut">
              <a:rPr lang="en-IN" smtClean="0"/>
            </a:fld>
            <a:endParaRPr lang="en-IN"/>
          </a:p>
        </p:txBody>
      </p:sp>
      <p:sp>
        <p:nvSpPr>
          <p:cNvPr id="1048701" name="Footer Placeholder 4"/>
          <p:cNvSpPr>
            <a:spLocks noGrp="1"/>
          </p:cNvSpPr>
          <p:nvPr>
            <p:ph type="ftr" sz="quarter" idx="11"/>
          </p:nvPr>
        </p:nvSpPr>
        <p:spPr/>
        <p:txBody>
          <a:bodyPr/>
          <a:p>
            <a:endParaRPr lang="en-IN"/>
          </a:p>
        </p:txBody>
      </p:sp>
      <p:sp>
        <p:nvSpPr>
          <p:cNvPr id="1048702" name="Slide Number Placeholder 5"/>
          <p:cNvSpPr>
            <a:spLocks noGrp="1"/>
          </p:cNvSpPr>
          <p:nvPr>
            <p:ph type="sldNum" sz="quarter" idx="12"/>
          </p:nvPr>
        </p:nvSpPr>
        <p:spPr/>
        <p:txBody>
          <a:bodyPr/>
          <a:p>
            <a:fld id="{C5985417-A40D-46D1-9370-BBDF3F8C4AF8}"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6" name=""/>
        <p:cNvGrpSpPr/>
        <p:nvPr/>
      </p:nvGrpSpPr>
      <p:grpSpPr>
        <a:xfrm>
          <a:off x="0" y="0"/>
          <a:ext cx="0" cy="0"/>
          <a:chOff x="0" y="0"/>
          <a:chExt cx="0" cy="0"/>
        </a:xfrm>
      </p:grpSpPr>
      <p:sp>
        <p:nvSpPr>
          <p:cNvPr id="1048659" name="Title 1"/>
          <p:cNvSpPr>
            <a:spLocks noGrp="1"/>
          </p:cNvSpPr>
          <p:nvPr>
            <p:ph type="title"/>
          </p:nvPr>
        </p:nvSpPr>
        <p:spPr>
          <a:xfrm>
            <a:off x="1484311" y="685800"/>
            <a:ext cx="10018713" cy="1752599"/>
          </a:xfrm>
        </p:spPr>
        <p:txBody>
          <a:bodyPr/>
          <a:p>
            <a:r>
              <a:rPr lang="en-US"/>
              <a:t>Click to edit Master title style</a:t>
            </a:r>
            <a:endParaRPr dirty="0" lang="en-US"/>
          </a:p>
        </p:txBody>
      </p:sp>
      <p:sp>
        <p:nvSpPr>
          <p:cNvPr id="1048660"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61"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62" name="Date Placeholder 4"/>
          <p:cNvSpPr>
            <a:spLocks noGrp="1"/>
          </p:cNvSpPr>
          <p:nvPr>
            <p:ph type="dt" sz="half" idx="10"/>
          </p:nvPr>
        </p:nvSpPr>
        <p:spPr/>
        <p:txBody>
          <a:bodyPr/>
          <a:p>
            <a:fld id="{3A1B34F9-2F0A-40C3-8629-9389938EC4E6}" type="datetimeFigureOut">
              <a:rPr lang="en-IN" smtClean="0"/>
            </a:fld>
            <a:endParaRPr lang="en-IN"/>
          </a:p>
        </p:txBody>
      </p:sp>
      <p:sp>
        <p:nvSpPr>
          <p:cNvPr id="1048663" name="Footer Placeholder 5"/>
          <p:cNvSpPr>
            <a:spLocks noGrp="1"/>
          </p:cNvSpPr>
          <p:nvPr>
            <p:ph type="ftr" sz="quarter" idx="11"/>
          </p:nvPr>
        </p:nvSpPr>
        <p:spPr/>
        <p:txBody>
          <a:bodyPr/>
          <a:p>
            <a:endParaRPr lang="en-IN"/>
          </a:p>
        </p:txBody>
      </p:sp>
      <p:sp>
        <p:nvSpPr>
          <p:cNvPr id="1048664" name="Slide Number Placeholder 6"/>
          <p:cNvSpPr>
            <a:spLocks noGrp="1"/>
          </p:cNvSpPr>
          <p:nvPr>
            <p:ph type="sldNum" sz="quarter" idx="12"/>
          </p:nvPr>
        </p:nvSpPr>
        <p:spPr/>
        <p:txBody>
          <a:bodyPr/>
          <a:p>
            <a:fld id="{C5985417-A40D-46D1-9370-BBDF3F8C4AF8}"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7" name=""/>
        <p:cNvGrpSpPr/>
        <p:nvPr/>
      </p:nvGrpSpPr>
      <p:grpSpPr>
        <a:xfrm>
          <a:off x="0" y="0"/>
          <a:ext cx="0" cy="0"/>
          <a:chOff x="0" y="0"/>
          <a:chExt cx="0" cy="0"/>
        </a:xfrm>
      </p:grpSpPr>
      <p:sp>
        <p:nvSpPr>
          <p:cNvPr id="1048703" name="Title 1"/>
          <p:cNvSpPr>
            <a:spLocks noGrp="1"/>
          </p:cNvSpPr>
          <p:nvPr>
            <p:ph type="title"/>
          </p:nvPr>
        </p:nvSpPr>
        <p:spPr/>
        <p:txBody>
          <a:bodyPr/>
          <a:p>
            <a:r>
              <a:rPr lang="en-US"/>
              <a:t>Click to edit Master title style</a:t>
            </a:r>
            <a:endParaRPr dirty="0" lang="en-US"/>
          </a:p>
        </p:txBody>
      </p:sp>
      <p:sp>
        <p:nvSpPr>
          <p:cNvPr id="1048704" name="Text Placeholder 2"/>
          <p:cNvSpPr>
            <a:spLocks noGrp="1"/>
          </p:cNvSpPr>
          <p:nvPr>
            <p:ph type="body" idx="1"/>
          </p:nvPr>
        </p:nvSpPr>
        <p:spPr>
          <a:xfrm>
            <a:off x="1772179" y="2658533"/>
            <a:ext cx="4607188" cy="576262"/>
          </a:xfrm>
        </p:spPr>
        <p:txBody>
          <a:bodyPr anchor="b">
            <a:noAutofit/>
          </a:bodyPr>
          <a:lstStyle>
            <a:lvl1pPr indent="0" marL="0">
              <a:buNone/>
              <a:defRPr b="0" sz="2800">
                <a:solidFill>
                  <a:schemeClr val="accent1">
                    <a:lumMod val="7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705"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706" name="Text Placeholder 4"/>
          <p:cNvSpPr>
            <a:spLocks noGrp="1"/>
          </p:cNvSpPr>
          <p:nvPr>
            <p:ph type="body" sz="quarter" idx="3"/>
          </p:nvPr>
        </p:nvSpPr>
        <p:spPr>
          <a:xfrm>
            <a:off x="6880487" y="2667000"/>
            <a:ext cx="4622537" cy="576262"/>
          </a:xfrm>
        </p:spPr>
        <p:txBody>
          <a:bodyPr anchor="b">
            <a:noAutofit/>
          </a:bodyPr>
          <a:lstStyle>
            <a:lvl1pPr indent="0" marL="0">
              <a:buNone/>
              <a:defRPr b="0" sz="2800">
                <a:solidFill>
                  <a:schemeClr val="accent1">
                    <a:lumMod val="7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707"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708" name="Date Placeholder 6"/>
          <p:cNvSpPr>
            <a:spLocks noGrp="1"/>
          </p:cNvSpPr>
          <p:nvPr>
            <p:ph type="dt" sz="half" idx="10"/>
          </p:nvPr>
        </p:nvSpPr>
        <p:spPr/>
        <p:txBody>
          <a:bodyPr/>
          <a:p>
            <a:fld id="{3A1B34F9-2F0A-40C3-8629-9389938EC4E6}" type="datetimeFigureOut">
              <a:rPr lang="en-IN" smtClean="0"/>
            </a:fld>
            <a:endParaRPr lang="en-IN"/>
          </a:p>
        </p:txBody>
      </p:sp>
      <p:sp>
        <p:nvSpPr>
          <p:cNvPr id="1048709" name="Footer Placeholder 7"/>
          <p:cNvSpPr>
            <a:spLocks noGrp="1"/>
          </p:cNvSpPr>
          <p:nvPr>
            <p:ph type="ftr" sz="quarter" idx="11"/>
          </p:nvPr>
        </p:nvSpPr>
        <p:spPr/>
        <p:txBody>
          <a:bodyPr/>
          <a:p>
            <a:endParaRPr lang="en-IN"/>
          </a:p>
        </p:txBody>
      </p:sp>
      <p:sp>
        <p:nvSpPr>
          <p:cNvPr id="1048710" name="Slide Number Placeholder 8"/>
          <p:cNvSpPr>
            <a:spLocks noGrp="1"/>
          </p:cNvSpPr>
          <p:nvPr>
            <p:ph type="sldNum" sz="quarter" idx="12"/>
          </p:nvPr>
        </p:nvSpPr>
        <p:spPr/>
        <p:txBody>
          <a:bodyPr/>
          <a:p>
            <a:fld id="{C5985417-A40D-46D1-9370-BBDF3F8C4AF8}"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0" name=""/>
        <p:cNvGrpSpPr/>
        <p:nvPr/>
      </p:nvGrpSpPr>
      <p:grpSpPr>
        <a:xfrm>
          <a:off x="0" y="0"/>
          <a:ext cx="0" cy="0"/>
          <a:chOff x="0" y="0"/>
          <a:chExt cx="0" cy="0"/>
        </a:xfrm>
      </p:grpSpPr>
      <p:sp>
        <p:nvSpPr>
          <p:cNvPr id="1048671" name="Title 1"/>
          <p:cNvSpPr>
            <a:spLocks noGrp="1"/>
          </p:cNvSpPr>
          <p:nvPr>
            <p:ph type="title"/>
          </p:nvPr>
        </p:nvSpPr>
        <p:spPr/>
        <p:txBody>
          <a:bodyPr/>
          <a:p>
            <a:r>
              <a:rPr lang="en-US"/>
              <a:t>Click to edit Master title style</a:t>
            </a:r>
            <a:endParaRPr dirty="0" lang="en-US"/>
          </a:p>
        </p:txBody>
      </p:sp>
      <p:sp>
        <p:nvSpPr>
          <p:cNvPr id="1048672" name="Date Placeholder 2"/>
          <p:cNvSpPr>
            <a:spLocks noGrp="1"/>
          </p:cNvSpPr>
          <p:nvPr>
            <p:ph type="dt" sz="half" idx="10"/>
          </p:nvPr>
        </p:nvSpPr>
        <p:spPr/>
        <p:txBody>
          <a:bodyPr/>
          <a:p>
            <a:fld id="{3A1B34F9-2F0A-40C3-8629-9389938EC4E6}" type="datetimeFigureOut">
              <a:rPr lang="en-IN" smtClean="0"/>
            </a:fld>
            <a:endParaRPr lang="en-IN"/>
          </a:p>
        </p:txBody>
      </p:sp>
      <p:sp>
        <p:nvSpPr>
          <p:cNvPr id="1048673" name="Footer Placeholder 3"/>
          <p:cNvSpPr>
            <a:spLocks noGrp="1"/>
          </p:cNvSpPr>
          <p:nvPr>
            <p:ph type="ftr" sz="quarter" idx="11"/>
          </p:nvPr>
        </p:nvSpPr>
        <p:spPr/>
        <p:txBody>
          <a:bodyPr/>
          <a:p>
            <a:endParaRPr lang="en-IN"/>
          </a:p>
        </p:txBody>
      </p:sp>
      <p:sp>
        <p:nvSpPr>
          <p:cNvPr id="1048674" name="Slide Number Placeholder 4"/>
          <p:cNvSpPr>
            <a:spLocks noGrp="1"/>
          </p:cNvSpPr>
          <p:nvPr>
            <p:ph type="sldNum" sz="quarter" idx="12"/>
          </p:nvPr>
        </p:nvSpPr>
        <p:spPr/>
        <p:txBody>
          <a:bodyPr/>
          <a:p>
            <a:fld id="{C5985417-A40D-46D1-9370-BBDF3F8C4AF8}"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2" name=""/>
        <p:cNvGrpSpPr/>
        <p:nvPr/>
      </p:nvGrpSpPr>
      <p:grpSpPr>
        <a:xfrm>
          <a:off x="0" y="0"/>
          <a:ext cx="0" cy="0"/>
          <a:chOff x="0" y="0"/>
          <a:chExt cx="0" cy="0"/>
        </a:xfrm>
      </p:grpSpPr>
      <p:sp>
        <p:nvSpPr>
          <p:cNvPr id="1048598" name="Date Placeholder 1"/>
          <p:cNvSpPr>
            <a:spLocks noGrp="1"/>
          </p:cNvSpPr>
          <p:nvPr>
            <p:ph type="dt" sz="half" idx="10"/>
          </p:nvPr>
        </p:nvSpPr>
        <p:spPr/>
        <p:txBody>
          <a:bodyPr/>
          <a:p>
            <a:fld id="{3A1B34F9-2F0A-40C3-8629-9389938EC4E6}" type="datetimeFigureOut">
              <a:rPr lang="en-IN" smtClean="0"/>
            </a:fld>
            <a:endParaRPr lang="en-IN"/>
          </a:p>
        </p:txBody>
      </p:sp>
      <p:sp>
        <p:nvSpPr>
          <p:cNvPr id="1048599" name="Footer Placeholder 2"/>
          <p:cNvSpPr>
            <a:spLocks noGrp="1"/>
          </p:cNvSpPr>
          <p:nvPr>
            <p:ph type="ftr" sz="quarter" idx="11"/>
          </p:nvPr>
        </p:nvSpPr>
        <p:spPr/>
        <p:txBody>
          <a:bodyPr/>
          <a:p>
            <a:endParaRPr lang="en-IN"/>
          </a:p>
        </p:txBody>
      </p:sp>
      <p:sp>
        <p:nvSpPr>
          <p:cNvPr id="1048600" name="Slide Number Placeholder 3"/>
          <p:cNvSpPr>
            <a:spLocks noGrp="1"/>
          </p:cNvSpPr>
          <p:nvPr>
            <p:ph type="sldNum" sz="quarter" idx="12"/>
          </p:nvPr>
        </p:nvSpPr>
        <p:spPr/>
        <p:txBody>
          <a:bodyPr/>
          <a:p>
            <a:fld id="{C5985417-A40D-46D1-9370-BBDF3F8C4AF8}"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2" name=""/>
        <p:cNvGrpSpPr/>
        <p:nvPr/>
      </p:nvGrpSpPr>
      <p:grpSpPr>
        <a:xfrm>
          <a:off x="0" y="0"/>
          <a:ext cx="0" cy="0"/>
          <a:chOff x="0" y="0"/>
          <a:chExt cx="0" cy="0"/>
        </a:xfrm>
      </p:grpSpPr>
      <p:sp>
        <p:nvSpPr>
          <p:cNvPr id="1048738" name="Title 1"/>
          <p:cNvSpPr>
            <a:spLocks noGrp="1"/>
          </p:cNvSpPr>
          <p:nvPr>
            <p:ph type="title"/>
          </p:nvPr>
        </p:nvSpPr>
        <p:spPr>
          <a:xfrm>
            <a:off x="1484312" y="1600200"/>
            <a:ext cx="3549121" cy="1371600"/>
          </a:xfrm>
        </p:spPr>
        <p:txBody>
          <a:bodyPr anchor="b">
            <a:normAutofit/>
          </a:bodyPr>
          <a:lstStyle>
            <a:lvl1pPr algn="ctr">
              <a:defRPr b="0" sz="2400"/>
            </a:lvl1pPr>
          </a:lstStyle>
          <a:p>
            <a:r>
              <a:rPr lang="en-US"/>
              <a:t>Click to edit Master title style</a:t>
            </a:r>
            <a:endParaRPr dirty="0" lang="en-US"/>
          </a:p>
        </p:txBody>
      </p:sp>
      <p:sp>
        <p:nvSpPr>
          <p:cNvPr id="1048739"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740" name="Text Placeholder 3"/>
          <p:cNvSpPr>
            <a:spLocks noGrp="1"/>
          </p:cNvSpPr>
          <p:nvPr>
            <p:ph type="body" sz="half" idx="2"/>
          </p:nvPr>
        </p:nvSpPr>
        <p:spPr>
          <a:xfrm>
            <a:off x="1484312" y="2971800"/>
            <a:ext cx="3549121" cy="1828800"/>
          </a:xfrm>
        </p:spPr>
        <p:txBody>
          <a:bodyPr>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741" name="Date Placeholder 4"/>
          <p:cNvSpPr>
            <a:spLocks noGrp="1"/>
          </p:cNvSpPr>
          <p:nvPr>
            <p:ph type="dt" sz="half" idx="10"/>
          </p:nvPr>
        </p:nvSpPr>
        <p:spPr/>
        <p:txBody>
          <a:bodyPr/>
          <a:p>
            <a:fld id="{3A1B34F9-2F0A-40C3-8629-9389938EC4E6}" type="datetimeFigureOut">
              <a:rPr lang="en-IN" smtClean="0"/>
            </a:fld>
            <a:endParaRPr lang="en-IN"/>
          </a:p>
        </p:txBody>
      </p:sp>
      <p:sp>
        <p:nvSpPr>
          <p:cNvPr id="1048742" name="Footer Placeholder 5"/>
          <p:cNvSpPr>
            <a:spLocks noGrp="1"/>
          </p:cNvSpPr>
          <p:nvPr>
            <p:ph type="ftr" sz="quarter" idx="11"/>
          </p:nvPr>
        </p:nvSpPr>
        <p:spPr/>
        <p:txBody>
          <a:bodyPr/>
          <a:p>
            <a:endParaRPr lang="en-IN"/>
          </a:p>
        </p:txBody>
      </p:sp>
      <p:sp>
        <p:nvSpPr>
          <p:cNvPr id="1048743" name="Slide Number Placeholder 6"/>
          <p:cNvSpPr>
            <a:spLocks noGrp="1"/>
          </p:cNvSpPr>
          <p:nvPr>
            <p:ph type="sldNum" sz="quarter" idx="12"/>
          </p:nvPr>
        </p:nvSpPr>
        <p:spPr/>
        <p:txBody>
          <a:bodyPr/>
          <a:p>
            <a:fld id="{C5985417-A40D-46D1-9370-BBDF3F8C4AF8}"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4" name=""/>
        <p:cNvGrpSpPr/>
        <p:nvPr/>
      </p:nvGrpSpPr>
      <p:grpSpPr>
        <a:xfrm>
          <a:off x="0" y="0"/>
          <a:ext cx="0" cy="0"/>
          <a:chOff x="0" y="0"/>
          <a:chExt cx="0" cy="0"/>
        </a:xfrm>
      </p:grpSpPr>
      <p:sp>
        <p:nvSpPr>
          <p:cNvPr id="1048686" name="Title 1"/>
          <p:cNvSpPr>
            <a:spLocks noGrp="1"/>
          </p:cNvSpPr>
          <p:nvPr>
            <p:ph type="title"/>
          </p:nvPr>
        </p:nvSpPr>
        <p:spPr>
          <a:xfrm>
            <a:off x="1482724" y="1752599"/>
            <a:ext cx="5426158" cy="1371600"/>
          </a:xfrm>
        </p:spPr>
        <p:txBody>
          <a:bodyPr anchor="b">
            <a:normAutofit/>
          </a:bodyPr>
          <a:lstStyle>
            <a:lvl1pPr algn="ctr">
              <a:defRPr b="0" sz="2800"/>
            </a:lvl1pPr>
          </a:lstStyle>
          <a:p>
            <a:r>
              <a:rPr lang="en-US"/>
              <a:t>Click to edit Master title style</a:t>
            </a:r>
            <a:endParaRPr dirty="0" lang="en-US"/>
          </a:p>
        </p:txBody>
      </p:sp>
      <p:sp>
        <p:nvSpPr>
          <p:cNvPr id="1048687" name="Picture Placeholder 2"/>
          <p:cNvSpPr>
            <a:spLocks noChangeAspect="1" noGrp="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gradFill>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8" name="Text Placeholder 3"/>
          <p:cNvSpPr>
            <a:spLocks noGrp="1"/>
          </p:cNvSpPr>
          <p:nvPr>
            <p:ph type="body" sz="half" idx="2"/>
          </p:nvPr>
        </p:nvSpPr>
        <p:spPr>
          <a:xfrm>
            <a:off x="1482724" y="3124199"/>
            <a:ext cx="5426158" cy="1828800"/>
          </a:xfrm>
        </p:spPr>
        <p:txBody>
          <a:bodyPr>
            <a:normAutofit/>
          </a:bodyPr>
          <a:lstStyle>
            <a:lvl1pPr algn="ct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89" name="Date Placeholder 4"/>
          <p:cNvSpPr>
            <a:spLocks noGrp="1"/>
          </p:cNvSpPr>
          <p:nvPr>
            <p:ph type="dt" sz="half" idx="10"/>
          </p:nvPr>
        </p:nvSpPr>
        <p:spPr/>
        <p:txBody>
          <a:bodyPr/>
          <a:p>
            <a:fld id="{3A1B34F9-2F0A-40C3-8629-9389938EC4E6}" type="datetimeFigureOut">
              <a:rPr lang="en-IN" smtClean="0"/>
            </a:fld>
            <a:endParaRPr lang="en-IN"/>
          </a:p>
        </p:txBody>
      </p:sp>
      <p:sp>
        <p:nvSpPr>
          <p:cNvPr id="1048690" name="Footer Placeholder 5"/>
          <p:cNvSpPr>
            <a:spLocks noGrp="1"/>
          </p:cNvSpPr>
          <p:nvPr>
            <p:ph type="ftr" sz="quarter" idx="11"/>
          </p:nvPr>
        </p:nvSpPr>
        <p:spPr/>
        <p:txBody>
          <a:bodyPr/>
          <a:p>
            <a:endParaRPr lang="en-IN"/>
          </a:p>
        </p:txBody>
      </p:sp>
      <p:sp>
        <p:nvSpPr>
          <p:cNvPr id="1048691" name="Slide Number Placeholder 6"/>
          <p:cNvSpPr>
            <a:spLocks noGrp="1"/>
          </p:cNvSpPr>
          <p:nvPr>
            <p:ph type="sldNum" sz="quarter" idx="12"/>
          </p:nvPr>
        </p:nvSpPr>
        <p:spPr/>
        <p:txBody>
          <a:bodyPr/>
          <a:p>
            <a:fld id="{C5985417-A40D-46D1-9370-BBDF3F8C4AF8}"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1" name=""/>
        <p:cNvGrpSpPr/>
        <p:nvPr/>
      </p:nvGrpSpPr>
      <p:grpSpPr>
        <a:xfrm>
          <a:off x="0" y="0"/>
          <a:ext cx="0" cy="0"/>
          <a:chOff x="0" y="0"/>
          <a:chExt cx="0" cy="0"/>
        </a:xfrm>
      </p:grpSpPr>
      <p:grpSp>
        <p:nvGrpSpPr>
          <p:cNvPr id="12" name="Group 6"/>
          <p:cNvGrpSpPr/>
          <p:nvPr/>
        </p:nvGrpSpPr>
        <p:grpSpPr>
          <a:xfrm>
            <a:off x="150812" y="0"/>
            <a:ext cx="2436813" cy="6858001"/>
            <a:chOff x="1320800" y="0"/>
            <a:chExt cx="2436813" cy="6858001"/>
          </a:xfrm>
        </p:grpSpPr>
        <p:sp>
          <p:nvSpPr>
            <p:cNvPr id="1048576" name="Freeform 6"/>
            <p:cNvSpPr/>
            <p:nvPr/>
          </p:nvSpPr>
          <p:spPr bwMode="auto">
            <a:xfrm>
              <a:off x="1627188" y="0"/>
              <a:ext cx="1122363" cy="5329238"/>
            </a:xfrm>
            <a:custGeom>
              <a:avLst/>
              <a:ah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48577" name="Freeform 7"/>
            <p:cNvSpPr/>
            <p:nvPr/>
          </p:nvSpPr>
          <p:spPr bwMode="auto">
            <a:xfrm>
              <a:off x="1320800" y="0"/>
              <a:ext cx="1117600" cy="5276850"/>
            </a:xfrm>
            <a:custGeom>
              <a:avLst/>
              <a:ah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48578" name="Freeform 8"/>
            <p:cNvSpPr/>
            <p:nvPr/>
          </p:nvSpPr>
          <p:spPr bwMode="auto">
            <a:xfrm>
              <a:off x="1320800" y="5238750"/>
              <a:ext cx="1228725" cy="1619250"/>
            </a:xfrm>
            <a:custGeom>
              <a:avLst/>
              <a:ah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048579" name="Freeform 9"/>
            <p:cNvSpPr/>
            <p:nvPr/>
          </p:nvSpPr>
          <p:spPr bwMode="auto">
            <a:xfrm>
              <a:off x="1627188" y="5291138"/>
              <a:ext cx="1495425" cy="1566863"/>
            </a:xfrm>
            <a:custGeom>
              <a:avLst/>
              <a:ah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048580" name="Freeform 10"/>
            <p:cNvSpPr/>
            <p:nvPr/>
          </p:nvSpPr>
          <p:spPr bwMode="auto">
            <a:xfrm>
              <a:off x="1627188" y="5286375"/>
              <a:ext cx="2130425" cy="1571625"/>
            </a:xfrm>
            <a:custGeom>
              <a:avLst/>
              <a:ah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048581" name="Freeform 11"/>
            <p:cNvSpPr/>
            <p:nvPr/>
          </p:nvSpPr>
          <p:spPr bwMode="auto">
            <a:xfrm>
              <a:off x="1320800" y="5238750"/>
              <a:ext cx="1695450" cy="1619250"/>
            </a:xfrm>
            <a:custGeom>
              <a:avLst/>
              <a:ah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048582" name="Title Placeholder 1"/>
          <p:cNvSpPr>
            <a:spLocks noGrp="1"/>
          </p:cNvSpPr>
          <p:nvPr>
            <p:ph type="title"/>
          </p:nvPr>
        </p:nvSpPr>
        <p:spPr>
          <a:xfrm>
            <a:off x="1484311" y="685800"/>
            <a:ext cx="10018713" cy="1752599"/>
          </a:xfrm>
          <a:prstGeom prst="rect"/>
          <a:effectLst/>
        </p:spPr>
        <p:txBody>
          <a:bodyPr anchor="ctr" bIns="45720" lIns="91440" rIns="91440" rtlCol="0" tIns="45720" vert="horz">
            <a:normAutofit/>
          </a:bodyPr>
          <a:p>
            <a:r>
              <a:rPr lang="en-US"/>
              <a:t>Click to edit Master title style</a:t>
            </a:r>
            <a:endParaRPr dirty="0" lang="en-US"/>
          </a:p>
        </p:txBody>
      </p:sp>
      <p:sp>
        <p:nvSpPr>
          <p:cNvPr id="1048583" name="Text Placeholder 2"/>
          <p:cNvSpPr>
            <a:spLocks noGrp="1"/>
          </p:cNvSpPr>
          <p:nvPr>
            <p:ph type="body" idx="1"/>
          </p:nvPr>
        </p:nvSpPr>
        <p:spPr>
          <a:xfrm>
            <a:off x="1484310" y="2666999"/>
            <a:ext cx="10018713" cy="3124201"/>
          </a:xfrm>
          <a:prstGeom prst="rect"/>
        </p:spPr>
        <p:txBody>
          <a:bodyPr anchor="ctr" bIns="45720" lIns="91440" rIns="91440" rtlCol="0" tIns="45720" vert="horz">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584" name="Date Placeholder 3"/>
          <p:cNvSpPr>
            <a:spLocks noGrp="1"/>
          </p:cNvSpPr>
          <p:nvPr>
            <p:ph type="dt" sz="half" idx="2"/>
          </p:nvPr>
        </p:nvSpPr>
        <p:spPr>
          <a:xfrm>
            <a:off x="9732656" y="5883275"/>
            <a:ext cx="1143000" cy="365125"/>
          </a:xfrm>
          <a:prstGeom prst="rect"/>
        </p:spPr>
        <p:txBody>
          <a:bodyPr anchor="ctr" bIns="45720" lIns="91440" rIns="91440" rtlCol="0" tIns="45720" vert="horz"/>
          <a:lstStyle>
            <a:lvl1pPr algn="r">
              <a:defRPr b="0" sz="1000" i="0">
                <a:solidFill>
                  <a:schemeClr val="tx1"/>
                </a:solidFill>
                <a:effectLst/>
                <a:latin typeface="+mn-lt"/>
              </a:defRPr>
            </a:lvl1pPr>
          </a:lstStyle>
          <a:p>
            <a:fld id="{3A1B34F9-2F0A-40C3-8629-9389938EC4E6}" type="datetimeFigureOut">
              <a:rPr lang="en-IN" smtClean="0"/>
            </a:fld>
            <a:endParaRPr lang="en-IN"/>
          </a:p>
        </p:txBody>
      </p:sp>
      <p:sp>
        <p:nvSpPr>
          <p:cNvPr id="1048585" name="Footer Placeholder 4"/>
          <p:cNvSpPr>
            <a:spLocks noGrp="1"/>
          </p:cNvSpPr>
          <p:nvPr>
            <p:ph type="ftr" sz="quarter" idx="3"/>
          </p:nvPr>
        </p:nvSpPr>
        <p:spPr>
          <a:xfrm>
            <a:off x="2572279" y="5883275"/>
            <a:ext cx="7084177" cy="365125"/>
          </a:xfrm>
          <a:prstGeom prst="rect"/>
        </p:spPr>
        <p:txBody>
          <a:bodyPr anchor="ctr" bIns="45720" lIns="91440" rIns="91440" rtlCol="0" tIns="45720" vert="horz"/>
          <a:lstStyle>
            <a:lvl1pPr algn="l">
              <a:defRPr b="0" sz="1000" i="0">
                <a:solidFill>
                  <a:schemeClr val="tx1"/>
                </a:solidFill>
                <a:effectLst/>
                <a:latin typeface="+mn-lt"/>
              </a:defRPr>
            </a:lvl1pPr>
          </a:lstStyle>
          <a:p>
            <a:endParaRPr lang="en-IN"/>
          </a:p>
        </p:txBody>
      </p:sp>
      <p:sp>
        <p:nvSpPr>
          <p:cNvPr id="1048586" name="Slide Number Placeholder 5"/>
          <p:cNvSpPr>
            <a:spLocks noGrp="1"/>
          </p:cNvSpPr>
          <p:nvPr>
            <p:ph type="sldNum" sz="quarter" idx="4"/>
          </p:nvPr>
        </p:nvSpPr>
        <p:spPr>
          <a:xfrm>
            <a:off x="10951856" y="5883275"/>
            <a:ext cx="551167" cy="365125"/>
          </a:xfrm>
          <a:prstGeom prst="rect"/>
        </p:spPr>
        <p:txBody>
          <a:bodyPr anchor="ctr" bIns="45720" lIns="91440" rIns="91440" rtlCol="0" tIns="45720" vert="horz"/>
          <a:lstStyle>
            <a:lvl1pPr algn="r">
              <a:defRPr b="0" sz="1000" i="0">
                <a:solidFill>
                  <a:schemeClr val="tx1"/>
                </a:solidFill>
                <a:effectLst/>
                <a:latin typeface="+mn-lt"/>
              </a:defRPr>
            </a:lvl1pPr>
          </a:lstStyle>
          <a:p>
            <a:fld id="{C5985417-A40D-46D1-9370-BBDF3F8C4AF8}" type="slidenum">
              <a:rPr lang="en-IN" smtClean="0"/>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eaLnBrk="1" hangingPunct="1" latinLnBrk="0" rtl="0">
        <a:spcBef>
          <a:spcPct val="0"/>
        </a:spcBef>
        <a:buNone/>
        <a:defRPr cap="none" sz="4000" kern="1200">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accent1">
            <a:lumMod val="75000"/>
          </a:schemeClr>
        </a:buClr>
        <a:buSzPct val="145000"/>
        <a:buFont typeface="Arial" panose="020B0604020202020204"/>
        <a:buChar char="•"/>
        <a:defRPr cap="none" sz="2400" kern="1200">
          <a:solidFill>
            <a:schemeClr val="tx1"/>
          </a:solidFill>
          <a:effectLst/>
          <a:latin typeface="+mn-lt"/>
          <a:ea typeface="+mn-ea"/>
          <a:cs typeface="+mn-cs"/>
        </a:defRPr>
      </a:lvl1pPr>
      <a:lvl2pPr algn="l" defTabSz="457200" eaLnBrk="1" hangingPunct="1" indent="-285750" latinLnBrk="0" marL="742950" rtl="0">
        <a:spcBef>
          <a:spcPct val="20000"/>
        </a:spcBef>
        <a:spcAft>
          <a:spcPts val="600"/>
        </a:spcAft>
        <a:buClr>
          <a:schemeClr val="accent1">
            <a:lumMod val="75000"/>
          </a:schemeClr>
        </a:buClr>
        <a:buSzPct val="145000"/>
        <a:buFont typeface="Arial" panose="020B0604020202020204"/>
        <a:buChar char="•"/>
        <a:defRPr cap="none" sz="2000" kern="1200">
          <a:solidFill>
            <a:schemeClr val="tx1"/>
          </a:solidFill>
          <a:effectLst/>
          <a:latin typeface="+mn-lt"/>
          <a:ea typeface="+mn-ea"/>
          <a:cs typeface="+mn-cs"/>
        </a:defRPr>
      </a:lvl2pPr>
      <a:lvl3pPr algn="l" defTabSz="457200" eaLnBrk="1" hangingPunct="1" indent="-285750" latinLnBrk="0" marL="1200150" rtl="0">
        <a:spcBef>
          <a:spcPct val="20000"/>
        </a:spcBef>
        <a:spcAft>
          <a:spcPts val="600"/>
        </a:spcAft>
        <a:buClr>
          <a:schemeClr val="accent1">
            <a:lumMod val="75000"/>
          </a:schemeClr>
        </a:buClr>
        <a:buSzPct val="145000"/>
        <a:buFont typeface="Arial" panose="020B0604020202020204"/>
        <a:buChar char="•"/>
        <a:defRPr cap="none" sz="1800" kern="1200">
          <a:solidFill>
            <a:schemeClr val="tx1"/>
          </a:solidFill>
          <a:effectLst/>
          <a:latin typeface="+mn-lt"/>
          <a:ea typeface="+mn-ea"/>
          <a:cs typeface="+mn-cs"/>
        </a:defRPr>
      </a:lvl3pPr>
      <a:lvl4pPr algn="l" defTabSz="457200" eaLnBrk="1" hangingPunct="1" indent="-171450" latinLnBrk="0" marL="1543050" rtl="0">
        <a:spcBef>
          <a:spcPct val="20000"/>
        </a:spcBef>
        <a:spcAft>
          <a:spcPts val="600"/>
        </a:spcAft>
        <a:buClr>
          <a:schemeClr val="accent1">
            <a:lumMod val="75000"/>
          </a:schemeClr>
        </a:buClr>
        <a:buSzPct val="145000"/>
        <a:buFont typeface="Arial" panose="020B0604020202020204"/>
        <a:buChar char="•"/>
        <a:defRPr cap="none" sz="1600" kern="1200">
          <a:solidFill>
            <a:schemeClr val="tx1"/>
          </a:solidFill>
          <a:effectLst/>
          <a:latin typeface="+mn-lt"/>
          <a:ea typeface="+mn-ea"/>
          <a:cs typeface="+mn-cs"/>
        </a:defRPr>
      </a:lvl4pPr>
      <a:lvl5pPr algn="l" defTabSz="457200" eaLnBrk="1" hangingPunct="1" indent="-171450" latinLnBrk="0" marL="2000250" rtl="0">
        <a:spcBef>
          <a:spcPct val="20000"/>
        </a:spcBef>
        <a:spcAft>
          <a:spcPts val="600"/>
        </a:spcAft>
        <a:buClr>
          <a:schemeClr val="accent1">
            <a:lumMod val="75000"/>
          </a:schemeClr>
        </a:buClr>
        <a:buSzPct val="145000"/>
        <a:buFont typeface="Arial" panose="020B0604020202020204"/>
        <a:buChar char="•"/>
        <a:defRPr cap="none" sz="1400" kern="1200">
          <a:solidFill>
            <a:schemeClr val="tx1"/>
          </a:solidFill>
          <a:effectLst/>
          <a:latin typeface="+mn-lt"/>
          <a:ea typeface="+mn-ea"/>
          <a:cs typeface="+mn-cs"/>
        </a:defRPr>
      </a:lvl5pPr>
      <a:lvl6pPr algn="l" defTabSz="457200" eaLnBrk="1" hangingPunct="1" indent="-228600" latinLnBrk="0" marL="2514600" rtl="0">
        <a:spcBef>
          <a:spcPct val="20000"/>
        </a:spcBef>
        <a:spcAft>
          <a:spcPts val="600"/>
        </a:spcAft>
        <a:buClr>
          <a:schemeClr val="accent1">
            <a:lumMod val="75000"/>
          </a:schemeClr>
        </a:buClr>
        <a:buSzPct val="145000"/>
        <a:buFont typeface="Arial" panose="020B0604020202020204"/>
        <a:buChar char="•"/>
        <a:defRPr cap="none" sz="1400" kern="1200">
          <a:solidFill>
            <a:schemeClr val="tx1"/>
          </a:solidFill>
          <a:effectLst/>
          <a:latin typeface="+mn-lt"/>
          <a:ea typeface="+mn-ea"/>
          <a:cs typeface="+mn-cs"/>
        </a:defRPr>
      </a:lvl6pPr>
      <a:lvl7pPr algn="l" defTabSz="457200" eaLnBrk="1" hangingPunct="1" indent="-228600" latinLnBrk="0" marL="2971800" rtl="0">
        <a:spcBef>
          <a:spcPct val="20000"/>
        </a:spcBef>
        <a:spcAft>
          <a:spcPts val="600"/>
        </a:spcAft>
        <a:buClr>
          <a:schemeClr val="accent1">
            <a:lumMod val="75000"/>
          </a:schemeClr>
        </a:buClr>
        <a:buSzPct val="145000"/>
        <a:buFont typeface="Arial" panose="020B0604020202020204"/>
        <a:buChar char="•"/>
        <a:defRPr cap="none" sz="1400" kern="1200">
          <a:solidFill>
            <a:schemeClr val="tx1"/>
          </a:solidFill>
          <a:effectLst/>
          <a:latin typeface="+mn-lt"/>
          <a:ea typeface="+mn-ea"/>
          <a:cs typeface="+mn-cs"/>
        </a:defRPr>
      </a:lvl7pPr>
      <a:lvl8pPr algn="l" defTabSz="457200" eaLnBrk="1" hangingPunct="1" indent="-228600" latinLnBrk="0" marL="3429000" rtl="0">
        <a:spcBef>
          <a:spcPct val="20000"/>
        </a:spcBef>
        <a:spcAft>
          <a:spcPts val="600"/>
        </a:spcAft>
        <a:buClr>
          <a:schemeClr val="accent1">
            <a:lumMod val="75000"/>
          </a:schemeClr>
        </a:buClr>
        <a:buSzPct val="145000"/>
        <a:buFont typeface="Arial" panose="020B0604020202020204"/>
        <a:buChar char="•"/>
        <a:defRPr cap="none" sz="1400" kern="1200">
          <a:solidFill>
            <a:schemeClr val="tx1"/>
          </a:solidFill>
          <a:effectLst/>
          <a:latin typeface="+mn-lt"/>
          <a:ea typeface="+mn-ea"/>
          <a:cs typeface="+mn-cs"/>
        </a:defRPr>
      </a:lvl8pPr>
      <a:lvl9pPr algn="l" defTabSz="457200" eaLnBrk="1" hangingPunct="1" indent="-228600" latinLnBrk="0" marL="3886200" rtl="0">
        <a:spcBef>
          <a:spcPct val="20000"/>
        </a:spcBef>
        <a:spcAft>
          <a:spcPts val="600"/>
        </a:spcAft>
        <a:buClr>
          <a:schemeClr val="accent1">
            <a:lumMod val="75000"/>
          </a:schemeClr>
        </a:buClr>
        <a:buSzPct val="145000"/>
        <a:buFont typeface="Arial" panose="020B0604020202020204"/>
        <a:buChar char="•"/>
        <a:defRPr cap="none" sz="1400" kern="1200">
          <a:solidFill>
            <a:schemeClr val="tx1"/>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164" name="Shape 2097164"/>
        <p:cNvGrpSpPr/>
        <p:nvPr/>
      </p:nvGrpSpPr>
      <p:grpSpPr>
        <a:xfrm>
          <a:off x="0" y="0"/>
          <a:ext cx="0" cy="0"/>
          <a:chOff x="0" y="0"/>
          <a:chExt cx="0" cy="0"/>
        </a:xfrm>
      </p:grpSpPr>
      <p:sp>
        <p:nvSpPr>
          <p:cNvPr id="2097165" name="Google Shape;2097165;p1"/>
          <p:cNvSpPr txBox="1"/>
          <p:nvPr>
            <p:ph type="ctrTitle"/>
          </p:nvPr>
        </p:nvSpPr>
        <p:spPr>
          <a:xfrm>
            <a:off x="1200785" y="179070"/>
            <a:ext cx="10162500" cy="1183500"/>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dk1"/>
              </a:buClr>
              <a:buSzPts val="5000"/>
              <a:buFont typeface="Times New Roman"/>
              <a:buNone/>
            </a:pPr>
            <a:r>
              <a:rPr lang="en-US" sz="5000">
                <a:latin typeface="Times New Roman"/>
                <a:ea typeface="Times New Roman"/>
                <a:cs typeface="Times New Roman"/>
                <a:sym typeface="Times New Roman"/>
              </a:rPr>
              <a:t>MULTI FUNCTION ROBOT CAR</a:t>
            </a:r>
            <a:endParaRPr sz="5000">
              <a:latin typeface="Times New Roman"/>
              <a:ea typeface="Times New Roman"/>
              <a:cs typeface="Times New Roman"/>
              <a:sym typeface="Times New Roman"/>
            </a:endParaRPr>
          </a:p>
        </p:txBody>
      </p:sp>
      <p:sp>
        <p:nvSpPr>
          <p:cNvPr id="2097166" name="Google Shape;2097166;p1"/>
          <p:cNvSpPr txBox="1"/>
          <p:nvPr>
            <p:ph idx="1" type="subTitle"/>
          </p:nvPr>
        </p:nvSpPr>
        <p:spPr>
          <a:xfrm>
            <a:off x="1201269" y="1864660"/>
            <a:ext cx="10748700" cy="4787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3190"/>
              <a:buNone/>
            </a:pPr>
            <a:r>
              <a:rPr lang="en-US" sz="2200">
                <a:latin typeface="Times New Roman"/>
                <a:ea typeface="Times New Roman"/>
                <a:cs typeface="Times New Roman"/>
                <a:sym typeface="Times New Roman"/>
              </a:rPr>
              <a:t>                     </a:t>
            </a:r>
            <a:endParaRPr sz="2200">
              <a:latin typeface="Times New Roman"/>
              <a:ea typeface="Times New Roman"/>
              <a:cs typeface="Times New Roman"/>
              <a:sym typeface="Times New Roman"/>
            </a:endParaRPr>
          </a:p>
          <a:p>
            <a:pPr indent="0" lvl="0" marL="0" rtl="0" algn="l">
              <a:spcBef>
                <a:spcPts val="1040"/>
              </a:spcBef>
              <a:spcAft>
                <a:spcPts val="0"/>
              </a:spcAft>
              <a:buSzPts val="3190"/>
              <a:buNone/>
            </a:pPr>
            <a:r>
              <a:t/>
            </a:r>
            <a:endParaRPr sz="2200">
              <a:latin typeface="Times New Roman"/>
              <a:ea typeface="Times New Roman"/>
              <a:cs typeface="Times New Roman"/>
              <a:sym typeface="Times New Roman"/>
            </a:endParaRPr>
          </a:p>
          <a:p>
            <a:pPr indent="0" lvl="0" marL="0" rtl="0" algn="l">
              <a:spcBef>
                <a:spcPts val="1040"/>
              </a:spcBef>
              <a:spcAft>
                <a:spcPts val="0"/>
              </a:spcAft>
              <a:buSzPts val="3190"/>
              <a:buNone/>
            </a:pPr>
            <a:r>
              <a:t/>
            </a:r>
            <a:endParaRPr sz="2200">
              <a:latin typeface="Times New Roman"/>
              <a:ea typeface="Times New Roman"/>
              <a:cs typeface="Times New Roman"/>
              <a:sym typeface="Times New Roman"/>
            </a:endParaRPr>
          </a:p>
          <a:p>
            <a:pPr indent="0" lvl="0" marL="0" rtl="0" algn="l">
              <a:spcBef>
                <a:spcPts val="1040"/>
              </a:spcBef>
              <a:spcAft>
                <a:spcPts val="0"/>
              </a:spcAft>
              <a:buSzPts val="3190"/>
              <a:buNone/>
            </a:pPr>
            <a:r>
              <a:t/>
            </a:r>
            <a:endParaRPr sz="2200">
              <a:latin typeface="Times New Roman"/>
              <a:ea typeface="Times New Roman"/>
              <a:cs typeface="Times New Roman"/>
              <a:sym typeface="Times New Roman"/>
            </a:endParaRPr>
          </a:p>
          <a:p>
            <a:pPr indent="0" lvl="0" marL="0" rtl="0" algn="l">
              <a:spcBef>
                <a:spcPts val="1040"/>
              </a:spcBef>
              <a:spcAft>
                <a:spcPts val="0"/>
              </a:spcAft>
              <a:buSzPts val="3190"/>
              <a:buNone/>
            </a:pPr>
            <a:r>
              <a:t/>
            </a:r>
            <a:endParaRPr sz="2200">
              <a:latin typeface="Times New Roman"/>
              <a:ea typeface="Times New Roman"/>
              <a:cs typeface="Times New Roman"/>
              <a:sym typeface="Times New Roman"/>
            </a:endParaRPr>
          </a:p>
          <a:p>
            <a:pPr indent="0" lvl="0" marL="0" rtl="0" algn="l">
              <a:spcBef>
                <a:spcPts val="1040"/>
              </a:spcBef>
              <a:spcAft>
                <a:spcPts val="0"/>
              </a:spcAft>
              <a:buSzPts val="3190"/>
              <a:buNone/>
            </a:pPr>
            <a:r>
              <a:t/>
            </a:r>
            <a:endParaRPr sz="2200">
              <a:latin typeface="Times New Roman"/>
              <a:ea typeface="Times New Roman"/>
              <a:cs typeface="Times New Roman"/>
              <a:sym typeface="Times New Roman"/>
            </a:endParaRPr>
          </a:p>
          <a:p>
            <a:pPr indent="0" lvl="0" marL="0" rtl="0" algn="l">
              <a:spcBef>
                <a:spcPts val="1040"/>
              </a:spcBef>
              <a:spcAft>
                <a:spcPts val="0"/>
              </a:spcAft>
              <a:buSzPts val="3190"/>
              <a:buNone/>
            </a:pPr>
            <a:r>
              <a:rPr lang="en-US" sz="2200">
                <a:latin typeface="Times New Roman"/>
                <a:ea typeface="Times New Roman"/>
                <a:cs typeface="Times New Roman"/>
                <a:sym typeface="Times New Roman"/>
              </a:rPr>
              <a:t>                                                                                                                   </a:t>
            </a:r>
            <a:endParaRPr sz="2200">
              <a:latin typeface="Times New Roman"/>
              <a:ea typeface="Times New Roman"/>
              <a:cs typeface="Times New Roman"/>
              <a:sym typeface="Times New Roman"/>
            </a:endParaRPr>
          </a:p>
          <a:p>
            <a:pPr indent="0" lvl="0" marL="0" rtl="0" algn="l">
              <a:spcBef>
                <a:spcPts val="1040"/>
              </a:spcBef>
              <a:spcAft>
                <a:spcPts val="0"/>
              </a:spcAft>
              <a:buSzPts val="3190"/>
              <a:buNone/>
            </a:pPr>
            <a:r>
              <a:t/>
            </a:r>
            <a:endParaRPr sz="2200">
              <a:latin typeface="Times New Roman"/>
              <a:ea typeface="Times New Roman"/>
              <a:cs typeface="Times New Roman"/>
              <a:sym typeface="Times New Roman"/>
            </a:endParaRPr>
          </a:p>
          <a:p>
            <a:pPr indent="0" lvl="0" marL="0" rtl="0" algn="l">
              <a:spcBef>
                <a:spcPts val="1040"/>
              </a:spcBef>
              <a:spcAft>
                <a:spcPts val="0"/>
              </a:spcAft>
              <a:buSzPts val="3190"/>
              <a:buNone/>
            </a:pPr>
            <a:r>
              <a:t/>
            </a:r>
            <a:endParaRPr sz="2200">
              <a:latin typeface="Times New Roman"/>
              <a:ea typeface="Times New Roman"/>
              <a:cs typeface="Times New Roman"/>
              <a:sym typeface="Times New Roman"/>
            </a:endParaRPr>
          </a:p>
        </p:txBody>
      </p:sp>
      <p:sp>
        <p:nvSpPr>
          <p:cNvPr id="2097167" name="Google Shape;2097167;p1"/>
          <p:cNvSpPr txBox="1"/>
          <p:nvPr/>
        </p:nvSpPr>
        <p:spPr>
          <a:xfrm>
            <a:off x="2779059" y="2967335"/>
            <a:ext cx="3316800" cy="89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Project Guide:</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Ms.V.Sri Lakshmi</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Assistant Professor</a:t>
            </a:r>
            <a:endParaRPr sz="1800">
              <a:solidFill>
                <a:schemeClr val="dk1"/>
              </a:solidFill>
              <a:latin typeface="Times New Roman"/>
              <a:ea typeface="Times New Roman"/>
              <a:cs typeface="Times New Roman"/>
              <a:sym typeface="Times New Roman"/>
            </a:endParaRPr>
          </a:p>
        </p:txBody>
      </p:sp>
      <p:sp>
        <p:nvSpPr>
          <p:cNvPr id="2097168" name="Google Shape;2097168;p1"/>
          <p:cNvSpPr txBox="1"/>
          <p:nvPr/>
        </p:nvSpPr>
        <p:spPr>
          <a:xfrm>
            <a:off x="8274425" y="4141694"/>
            <a:ext cx="3272100" cy="2491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Presented by:</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S.Swathi               </a:t>
            </a:r>
            <a:r>
              <a:rPr lang="en-US" sz="1800">
                <a:solidFill>
                  <a:schemeClr val="dk1"/>
                </a:solidFill>
                <a:latin typeface="Corbel"/>
                <a:ea typeface="Corbel"/>
                <a:cs typeface="Corbel"/>
                <a:sym typeface="Corbel"/>
              </a:rPr>
              <a:t>(</a:t>
            </a:r>
            <a:r>
              <a:rPr lang="en-US" sz="1800">
                <a:solidFill>
                  <a:schemeClr val="dk1"/>
                </a:solidFill>
                <a:latin typeface="Times New Roman"/>
                <a:ea typeface="Times New Roman"/>
                <a:cs typeface="Times New Roman"/>
                <a:sym typeface="Times New Roman"/>
              </a:rPr>
              <a:t>19X41A0446)</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Ch.Raghunadh     (19X41A0409)</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N.Jeswitha </a:t>
            </a:r>
            <a:r>
              <a:rPr lang="en-US" sz="1800">
                <a:solidFill>
                  <a:schemeClr val="dk1"/>
                </a:solidFill>
                <a:latin typeface="Corbel"/>
                <a:ea typeface="Corbel"/>
                <a:cs typeface="Corbel"/>
                <a:sym typeface="Corbel"/>
              </a:rPr>
              <a:t>            (</a:t>
            </a:r>
            <a:r>
              <a:rPr lang="en-US" sz="1800">
                <a:solidFill>
                  <a:schemeClr val="dk1"/>
                </a:solidFill>
                <a:latin typeface="Times New Roman"/>
                <a:ea typeface="Times New Roman"/>
                <a:cs typeface="Times New Roman"/>
                <a:sym typeface="Times New Roman"/>
              </a:rPr>
              <a:t>19X41A0434)</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V.Sai Kumar        (19X41A0452)</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49" name="Title 1"/>
          <p:cNvSpPr>
            <a:spLocks noGrp="1"/>
          </p:cNvSpPr>
          <p:nvPr>
            <p:ph type="title"/>
          </p:nvPr>
        </p:nvSpPr>
        <p:spPr>
          <a:xfrm>
            <a:off x="838200" y="188259"/>
            <a:ext cx="10515600" cy="1030941"/>
          </a:xfrm>
        </p:spPr>
        <p:txBody>
          <a:bodyPr>
            <a:normAutofit/>
          </a:bodyPr>
          <a:p>
            <a:pPr algn="ctr"/>
            <a:r>
              <a:rPr dirty="0" sz="5000" lang="en-US">
                <a:latin typeface="Times New Roman" panose="02020603050405020304" pitchFamily="18" charset="0"/>
                <a:cs typeface="Times New Roman" panose="02020603050405020304" pitchFamily="18" charset="0"/>
              </a:rPr>
              <a:t>SERVO MOTOR</a:t>
            </a:r>
            <a:endParaRPr dirty="0" sz="5000" lang="en-IN">
              <a:latin typeface="Times New Roman" panose="02020603050405020304" pitchFamily="18" charset="0"/>
              <a:cs typeface="Times New Roman" panose="02020603050405020304" pitchFamily="18" charset="0"/>
            </a:endParaRPr>
          </a:p>
        </p:txBody>
      </p:sp>
      <p:sp>
        <p:nvSpPr>
          <p:cNvPr id="1048650" name="Content Placeholder 2"/>
          <p:cNvSpPr>
            <a:spLocks noGrp="1"/>
          </p:cNvSpPr>
          <p:nvPr>
            <p:ph idx="1"/>
          </p:nvPr>
        </p:nvSpPr>
        <p:spPr>
          <a:xfrm>
            <a:off x="968188" y="1855693"/>
            <a:ext cx="10385612" cy="4885765"/>
          </a:xfrm>
        </p:spPr>
        <p:txBody>
          <a:bodyPr>
            <a:noAutofit/>
          </a:bodyPr>
          <a:p>
            <a:pPr algn="just">
              <a:buFont typeface="Arial" panose="020B0604020202020204" pitchFamily="34" charset="0"/>
              <a:buChar char="•"/>
            </a:pPr>
            <a:r>
              <a:rPr b="0" dirty="0" sz="2000" i="0" lang="en-US">
                <a:solidFill>
                  <a:srgbClr val="000000"/>
                </a:solidFill>
                <a:effectLst/>
                <a:latin typeface="Times New Roman" panose="02020603050405020304" pitchFamily="18" charset="0"/>
                <a:cs typeface="Times New Roman" panose="02020603050405020304" pitchFamily="18" charset="0"/>
              </a:rPr>
              <a:t>Servo motor is an electrical device which can be used to rotate objects (like robotic arm) precisely.</a:t>
            </a:r>
            <a:endParaRPr b="0" dirty="0" sz="2000" i="0" lang="en-US">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b="0" dirty="0" sz="2000" i="0" lang="en-US">
                <a:solidFill>
                  <a:srgbClr val="000000"/>
                </a:solidFill>
                <a:effectLst/>
                <a:latin typeface="Times New Roman" panose="02020603050405020304" pitchFamily="18" charset="0"/>
                <a:cs typeface="Times New Roman" panose="02020603050405020304" pitchFamily="18" charset="0"/>
              </a:rPr>
              <a:t>Servo motor consists of DC motor with error sensing negative feedback mechanism. This allows precise control over angular velocity and position of motor. </a:t>
            </a:r>
            <a:endParaRPr b="0" dirty="0" sz="2000" i="0" lang="en-US">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b="0" dirty="0" sz="2000" i="0" lang="en-US">
                <a:solidFill>
                  <a:srgbClr val="000000"/>
                </a:solidFill>
                <a:effectLst/>
                <a:latin typeface="Times New Roman" panose="02020603050405020304" pitchFamily="18" charset="0"/>
                <a:cs typeface="Times New Roman" panose="02020603050405020304" pitchFamily="18" charset="0"/>
              </a:rPr>
              <a:t>It is a closed loop system where it uses negative feedback to control motion and final position of the shaft.</a:t>
            </a:r>
            <a:endParaRPr b="0" dirty="0" sz="2000" i="0" lang="en-US">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b="0" dirty="0" sz="2000" i="0" lang="en-US">
                <a:solidFill>
                  <a:srgbClr val="000000"/>
                </a:solidFill>
                <a:effectLst/>
                <a:latin typeface="Times New Roman" panose="02020603050405020304" pitchFamily="18" charset="0"/>
                <a:cs typeface="Times New Roman" panose="02020603050405020304" pitchFamily="18" charset="0"/>
              </a:rPr>
              <a:t>It is not used for continuous rotation like conventional AC/DC motors.</a:t>
            </a:r>
            <a:endParaRPr b="0" dirty="0" sz="2000" i="0" lang="en-US">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b="0" dirty="0" sz="2000" i="0" lang="en-US">
                <a:solidFill>
                  <a:srgbClr val="000000"/>
                </a:solidFill>
                <a:effectLst/>
                <a:latin typeface="Times New Roman" panose="02020603050405020304" pitchFamily="18" charset="0"/>
                <a:cs typeface="Times New Roman" panose="02020603050405020304" pitchFamily="18" charset="0"/>
              </a:rPr>
              <a:t>It has rotation angle that varies from 0° to 180°.</a:t>
            </a:r>
            <a:endParaRPr b="0" dirty="0" sz="2000" i="0" lang="en-US">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dirty="0" sz="2000" lang="en-US">
              <a:solidFill>
                <a:srgbClr val="000000"/>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b="0" dirty="0" sz="2000" i="0" lang="en-US">
              <a:solidFill>
                <a:srgbClr val="000000"/>
              </a:solidFill>
              <a:effectLst/>
              <a:latin typeface="Times New Roman" panose="02020603050405020304" pitchFamily="18" charset="0"/>
              <a:cs typeface="Times New Roman" panose="02020603050405020304" pitchFamily="18" charset="0"/>
            </a:endParaRPr>
          </a:p>
          <a:p>
            <a:pPr algn="just" indent="0" marL="0">
              <a:buNone/>
            </a:pPr>
            <a:r>
              <a:rPr b="0" dirty="0" sz="2000" i="0" lang="en-US">
                <a:solidFill>
                  <a:srgbClr val="000000"/>
                </a:solidFill>
                <a:effectLst/>
                <a:latin typeface="Times New Roman" panose="02020603050405020304" pitchFamily="18" charset="0"/>
                <a:cs typeface="Times New Roman" panose="02020603050405020304" pitchFamily="18" charset="0"/>
              </a:rPr>
              <a:t>    </a:t>
            </a:r>
            <a:endParaRPr b="0" dirty="0" sz="2000" i="0" lang="en-US">
              <a:solidFill>
                <a:srgbClr val="000000"/>
              </a:solidFill>
              <a:effectLst/>
              <a:latin typeface="Times New Roman" panose="02020603050405020304" pitchFamily="18" charset="0"/>
              <a:cs typeface="Times New Roman" panose="02020603050405020304" pitchFamily="18" charset="0"/>
            </a:endParaRPr>
          </a:p>
          <a:p>
            <a:pPr algn="just" indent="0" marL="0">
              <a:buNone/>
            </a:pPr>
            <a:r>
              <a:rPr dirty="0" sz="2000" lang="en-US">
                <a:solidFill>
                  <a:srgbClr val="000000"/>
                </a:solidFill>
                <a:latin typeface="Times New Roman" panose="02020603050405020304" pitchFamily="18" charset="0"/>
                <a:cs typeface="Times New Roman" panose="02020603050405020304" pitchFamily="18" charset="0"/>
              </a:rPr>
              <a:t>                                                                                                                                     </a:t>
            </a:r>
            <a:r>
              <a:rPr b="0" dirty="0" sz="2000" i="0" lang="en-US">
                <a:solidFill>
                  <a:srgbClr val="000000"/>
                </a:solidFill>
                <a:effectLst/>
                <a:latin typeface="Times New Roman" panose="02020603050405020304" pitchFamily="18" charset="0"/>
                <a:cs typeface="Times New Roman" panose="02020603050405020304" pitchFamily="18" charset="0"/>
              </a:rPr>
              <a:t>Servo motor</a:t>
            </a:r>
            <a:endParaRPr b="0" dirty="0" sz="2000" i="0" lang="en-US">
              <a:solidFill>
                <a:srgbClr val="000000"/>
              </a:solidFill>
              <a:effectLst/>
              <a:latin typeface="Times New Roman" panose="02020603050405020304" pitchFamily="18" charset="0"/>
              <a:cs typeface="Times New Roman" panose="02020603050405020304" pitchFamily="18" charset="0"/>
            </a:endParaRPr>
          </a:p>
          <a:p>
            <a:pPr algn="just" indent="0" marL="0">
              <a:buNone/>
            </a:pPr>
            <a:r>
              <a:rPr dirty="0" sz="2000" lang="en-US">
                <a:solidFill>
                  <a:srgbClr val="000000"/>
                </a:solidFill>
                <a:latin typeface="Times New Roman" panose="02020603050405020304" pitchFamily="18" charset="0"/>
                <a:cs typeface="Times New Roman" panose="02020603050405020304" pitchFamily="18" charset="0"/>
              </a:rPr>
              <a:t>                                                                                                                              </a:t>
            </a:r>
            <a:endParaRPr b="0" dirty="0" sz="2000" i="0" lang="en-US">
              <a:solidFill>
                <a:srgbClr val="000000"/>
              </a:solidFill>
              <a:effectLst/>
              <a:latin typeface="Times New Roman" panose="02020603050405020304" pitchFamily="18" charset="0"/>
              <a:cs typeface="Times New Roman" panose="02020603050405020304" pitchFamily="18" charset="0"/>
            </a:endParaRPr>
          </a:p>
          <a:p>
            <a:pPr algn="just" indent="0" marL="0">
              <a:buNone/>
            </a:pPr>
            <a:endParaRPr dirty="0" sz="2000" lang="en-IN">
              <a:latin typeface="Times New Roman" panose="02020603050405020304" pitchFamily="18" charset="0"/>
              <a:cs typeface="Times New Roman" panose="02020603050405020304" pitchFamily="18" charset="0"/>
            </a:endParaRPr>
          </a:p>
        </p:txBody>
      </p:sp>
      <p:pic>
        <p:nvPicPr>
          <p:cNvPr id="2097156" name="Picture 4"/>
          <p:cNvPicPr>
            <a:picLocks noChangeAspect="1"/>
          </p:cNvPicPr>
          <p:nvPr/>
        </p:nvPicPr>
        <p:blipFill>
          <a:blip xmlns:r="http://schemas.openxmlformats.org/officeDocument/2006/relationships" r:embed="rId1"/>
          <a:stretch>
            <a:fillRect/>
          </a:stretch>
        </p:blipFill>
        <p:spPr>
          <a:xfrm>
            <a:off x="8874499" y="3742766"/>
            <a:ext cx="2394137" cy="213808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51" name="Title 1"/>
          <p:cNvSpPr>
            <a:spLocks noGrp="1"/>
          </p:cNvSpPr>
          <p:nvPr>
            <p:ph type="title"/>
          </p:nvPr>
        </p:nvSpPr>
        <p:spPr>
          <a:xfrm>
            <a:off x="838200" y="143435"/>
            <a:ext cx="10515600" cy="1057835"/>
          </a:xfrm>
        </p:spPr>
        <p:txBody>
          <a:bodyPr>
            <a:normAutofit/>
          </a:bodyPr>
          <a:p>
            <a:pPr algn="ctr"/>
            <a:r>
              <a:rPr dirty="0" sz="5000" lang="en-US">
                <a:latin typeface="Times New Roman" panose="02020603050405020304" pitchFamily="18" charset="0"/>
                <a:cs typeface="Times New Roman" panose="02020603050405020304" pitchFamily="18" charset="0"/>
              </a:rPr>
              <a:t>BATTERY</a:t>
            </a:r>
            <a:endParaRPr dirty="0" sz="5000" lang="en-IN">
              <a:latin typeface="Times New Roman" panose="02020603050405020304" pitchFamily="18" charset="0"/>
              <a:cs typeface="Times New Roman" panose="02020603050405020304" pitchFamily="18" charset="0"/>
            </a:endParaRPr>
          </a:p>
        </p:txBody>
      </p:sp>
      <p:sp>
        <p:nvSpPr>
          <p:cNvPr id="1048652" name="Content Placeholder 2"/>
          <p:cNvSpPr>
            <a:spLocks noGrp="1"/>
          </p:cNvSpPr>
          <p:nvPr>
            <p:ph idx="1"/>
          </p:nvPr>
        </p:nvSpPr>
        <p:spPr>
          <a:xfrm>
            <a:off x="838200" y="1272988"/>
            <a:ext cx="10515600" cy="5441576"/>
          </a:xfrm>
        </p:spPr>
        <p:txBody>
          <a:bodyPr>
            <a:normAutofit/>
          </a:bodyPr>
          <a:p>
            <a:pPr algn="just"/>
            <a:r>
              <a:rPr b="0" dirty="0" sz="2000" i="0" lang="en-US">
                <a:solidFill>
                  <a:srgbClr val="202122"/>
                </a:solidFill>
                <a:effectLst/>
                <a:latin typeface="Times New Roman" panose="02020603050405020304" pitchFamily="18" charset="0"/>
                <a:cs typeface="Times New Roman" panose="02020603050405020304" pitchFamily="18" charset="0"/>
              </a:rPr>
              <a:t>An </a:t>
            </a:r>
            <a:r>
              <a:rPr dirty="0" sz="2000" i="0" lang="en-US">
                <a:solidFill>
                  <a:srgbClr val="202122"/>
                </a:solidFill>
                <a:effectLst/>
                <a:latin typeface="Times New Roman" panose="02020603050405020304" pitchFamily="18" charset="0"/>
                <a:cs typeface="Times New Roman" panose="02020603050405020304" pitchFamily="18" charset="0"/>
              </a:rPr>
              <a:t>electric battery </a:t>
            </a:r>
            <a:r>
              <a:rPr b="0" dirty="0" sz="2000" i="0" lang="en-US">
                <a:solidFill>
                  <a:srgbClr val="202122"/>
                </a:solidFill>
                <a:effectLst/>
                <a:latin typeface="Times New Roman" panose="02020603050405020304" pitchFamily="18" charset="0"/>
                <a:cs typeface="Times New Roman" panose="02020603050405020304" pitchFamily="18" charset="0"/>
              </a:rPr>
              <a:t>is a source of electric power consisting of one or more electrochemical cells with external connections</a:t>
            </a:r>
            <a:r>
              <a:rPr baseline="30000" b="0" dirty="0" sz="2000" i="0" lang="en-US">
                <a:solidFill>
                  <a:srgbClr val="0645AD"/>
                </a:solidFill>
                <a:effectLst/>
                <a:latin typeface="Times New Roman" panose="02020603050405020304" pitchFamily="18" charset="0"/>
                <a:cs typeface="Times New Roman" panose="02020603050405020304" pitchFamily="18" charset="0"/>
              </a:rPr>
              <a:t> </a:t>
            </a:r>
            <a:r>
              <a:rPr b="0" dirty="0" sz="2000" i="0" lang="en-US">
                <a:solidFill>
                  <a:srgbClr val="202122"/>
                </a:solidFill>
                <a:effectLst/>
                <a:latin typeface="Times New Roman" panose="02020603050405020304" pitchFamily="18" charset="0"/>
                <a:cs typeface="Times New Roman" panose="02020603050405020304" pitchFamily="18" charset="0"/>
              </a:rPr>
              <a:t>for powering electrical devices.</a:t>
            </a:r>
            <a:endParaRPr b="0" dirty="0" sz="2000" i="0" lang="en-US">
              <a:solidFill>
                <a:srgbClr val="202122"/>
              </a:solidFill>
              <a:effectLst/>
              <a:latin typeface="Times New Roman" panose="02020603050405020304" pitchFamily="18" charset="0"/>
              <a:cs typeface="Times New Roman" panose="02020603050405020304" pitchFamily="18" charset="0"/>
            </a:endParaRPr>
          </a:p>
          <a:p>
            <a:pPr algn="just"/>
            <a:r>
              <a:rPr b="0" dirty="0" sz="2000" i="0" lang="en-US">
                <a:solidFill>
                  <a:srgbClr val="202122"/>
                </a:solidFill>
                <a:effectLst/>
                <a:latin typeface="Times New Roman" panose="02020603050405020304" pitchFamily="18" charset="0"/>
                <a:cs typeface="Times New Roman" panose="02020603050405020304" pitchFamily="18" charset="0"/>
              </a:rPr>
              <a:t>When a battery is supplying power, its positive terminal is the cathode and its negative terminal is the anode.</a:t>
            </a:r>
            <a:endParaRPr b="0" dirty="0" sz="2000" i="0" lang="en-US">
              <a:solidFill>
                <a:srgbClr val="202122"/>
              </a:solidFill>
              <a:effectLst/>
              <a:latin typeface="Times New Roman" panose="02020603050405020304" pitchFamily="18" charset="0"/>
              <a:cs typeface="Times New Roman" panose="02020603050405020304" pitchFamily="18" charset="0"/>
            </a:endParaRPr>
          </a:p>
          <a:p>
            <a:pPr algn="just"/>
            <a:r>
              <a:rPr b="0" dirty="0" sz="2000" i="0" lang="en-US">
                <a:solidFill>
                  <a:srgbClr val="202122"/>
                </a:solidFill>
                <a:effectLst/>
                <a:latin typeface="Times New Roman" panose="02020603050405020304" pitchFamily="18" charset="0"/>
                <a:cs typeface="Times New Roman" panose="02020603050405020304" pitchFamily="18" charset="0"/>
              </a:rPr>
              <a:t>The terminal marked negative is the source of electrons that will flow through an external electric circuit to the positive terminal. </a:t>
            </a:r>
            <a:endParaRPr b="0" dirty="0" sz="2000" i="0" lang="en-US">
              <a:solidFill>
                <a:srgbClr val="202122"/>
              </a:solidFill>
              <a:effectLst/>
              <a:latin typeface="Times New Roman" panose="02020603050405020304" pitchFamily="18" charset="0"/>
              <a:cs typeface="Times New Roman" panose="02020603050405020304" pitchFamily="18" charset="0"/>
            </a:endParaRPr>
          </a:p>
          <a:p>
            <a:pPr algn="just"/>
            <a:endParaRPr dirty="0" sz="2000" lang="en-IN">
              <a:latin typeface="Times New Roman" panose="02020603050405020304" pitchFamily="18" charset="0"/>
              <a:cs typeface="Times New Roman" panose="02020603050405020304" pitchFamily="18" charset="0"/>
            </a:endParaRPr>
          </a:p>
          <a:p>
            <a:pPr algn="just"/>
            <a:endParaRPr dirty="0" sz="2000" lang="en-IN">
              <a:latin typeface="Times New Roman" panose="02020603050405020304" pitchFamily="18" charset="0"/>
              <a:cs typeface="Times New Roman" panose="02020603050405020304" pitchFamily="18" charset="0"/>
            </a:endParaRPr>
          </a:p>
          <a:p>
            <a:pPr algn="just"/>
            <a:endParaRPr dirty="0" sz="2000" lang="en-IN">
              <a:latin typeface="Times New Roman" panose="02020603050405020304" pitchFamily="18" charset="0"/>
              <a:cs typeface="Times New Roman" panose="02020603050405020304" pitchFamily="18" charset="0"/>
            </a:endParaRPr>
          </a:p>
          <a:p>
            <a:pPr algn="just"/>
            <a:endParaRPr dirty="0" sz="2000" lang="en-IN">
              <a:latin typeface="Times New Roman" panose="02020603050405020304" pitchFamily="18" charset="0"/>
              <a:cs typeface="Times New Roman" panose="02020603050405020304" pitchFamily="18" charset="0"/>
            </a:endParaRPr>
          </a:p>
          <a:p>
            <a:pPr algn="just" indent="0" marL="0">
              <a:buNone/>
            </a:pPr>
            <a:endParaRPr dirty="0" sz="2000" lang="en-IN">
              <a:latin typeface="Times New Roman" panose="02020603050405020304" pitchFamily="18" charset="0"/>
              <a:cs typeface="Times New Roman" panose="02020603050405020304" pitchFamily="18" charset="0"/>
            </a:endParaRPr>
          </a:p>
          <a:p>
            <a:pPr algn="just" indent="0" marL="0">
              <a:buNone/>
            </a:pPr>
            <a:r>
              <a:rPr dirty="0" sz="2000" lang="en-IN">
                <a:latin typeface="Times New Roman" panose="02020603050405020304" pitchFamily="18" charset="0"/>
                <a:cs typeface="Times New Roman" panose="02020603050405020304" pitchFamily="18" charset="0"/>
              </a:rPr>
              <a:t>                                                                                                                                     Battery</a:t>
            </a:r>
            <a:endParaRPr dirty="0" sz="2000" lang="en-IN">
              <a:latin typeface="Times New Roman" panose="02020603050405020304" pitchFamily="18" charset="0"/>
              <a:cs typeface="Times New Roman" panose="02020603050405020304" pitchFamily="18" charset="0"/>
            </a:endParaRPr>
          </a:p>
        </p:txBody>
      </p:sp>
      <p:pic>
        <p:nvPicPr>
          <p:cNvPr id="2097157" name="Picture 2" descr="Xyloid Technologies 9V Battery - Set of 2 Pieces : Amazon.in: Electronics"/>
          <p:cNvPicPr>
            <a:picLocks noChangeAspect="1" noChangeArrowheads="1"/>
          </p:cNvPicPr>
          <p:nvPr/>
        </p:nvPicPr>
        <p:blipFill>
          <a:blip xmlns:r="http://schemas.openxmlformats.org/officeDocument/2006/relationships" r:embed="rId1"/>
          <a:srcRect/>
          <a:stretch>
            <a:fillRect/>
          </a:stretch>
        </p:blipFill>
        <p:spPr bwMode="auto">
          <a:xfrm>
            <a:off x="8585948" y="3993775"/>
            <a:ext cx="2467534" cy="2084295"/>
          </a:xfrm>
          <a:prstGeom prst="rect"/>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53" name="Title 1"/>
          <p:cNvSpPr>
            <a:spLocks noGrp="1"/>
          </p:cNvSpPr>
          <p:nvPr>
            <p:ph type="title"/>
          </p:nvPr>
        </p:nvSpPr>
        <p:spPr>
          <a:xfrm>
            <a:off x="838200" y="116541"/>
            <a:ext cx="10515600" cy="1084730"/>
          </a:xfrm>
        </p:spPr>
        <p:txBody>
          <a:bodyPr>
            <a:normAutofit/>
          </a:bodyPr>
          <a:p>
            <a:pPr algn="ctr"/>
            <a:r>
              <a:rPr dirty="0" sz="5000" lang="en-US">
                <a:latin typeface="Times New Roman" panose="02020603050405020304" pitchFamily="18" charset="0"/>
                <a:cs typeface="Times New Roman" panose="02020603050405020304" pitchFamily="18" charset="0"/>
              </a:rPr>
              <a:t>TT GEAR MOTORS</a:t>
            </a:r>
            <a:endParaRPr dirty="0" sz="5000" lang="en-IN">
              <a:latin typeface="Times New Roman" panose="02020603050405020304" pitchFamily="18" charset="0"/>
              <a:cs typeface="Times New Roman" panose="02020603050405020304" pitchFamily="18" charset="0"/>
            </a:endParaRPr>
          </a:p>
        </p:txBody>
      </p:sp>
      <p:sp>
        <p:nvSpPr>
          <p:cNvPr id="1048654" name="Content Placeholder 2"/>
          <p:cNvSpPr>
            <a:spLocks noGrp="1"/>
          </p:cNvSpPr>
          <p:nvPr>
            <p:ph idx="1"/>
          </p:nvPr>
        </p:nvSpPr>
        <p:spPr>
          <a:xfrm>
            <a:off x="838200" y="1640540"/>
            <a:ext cx="10515600" cy="4966447"/>
          </a:xfrm>
        </p:spPr>
        <p:txBody>
          <a:bodyPr>
            <a:normAutofit fontScale="95000" lnSpcReduction="10000"/>
          </a:bodyPr>
          <a:p>
            <a:pPr algn="just"/>
            <a:r>
              <a:rPr dirty="0" sz="2000" lang="en-US">
                <a:latin typeface="Times New Roman" panose="02020603050405020304" pitchFamily="18" charset="0"/>
                <a:cs typeface="Times New Roman" panose="02020603050405020304" pitchFamily="18" charset="0"/>
              </a:rPr>
              <a:t>These durable plastic gearbox motors also known as 'TT' motors .</a:t>
            </a:r>
            <a:endParaRPr dirty="0" sz="2000" lang="en-US">
              <a:latin typeface="Times New Roman" panose="02020603050405020304" pitchFamily="18" charset="0"/>
              <a:cs typeface="Times New Roman" panose="02020603050405020304" pitchFamily="18" charset="0"/>
            </a:endParaRPr>
          </a:p>
          <a:p>
            <a:pPr algn="just"/>
            <a:r>
              <a:rPr b="0" dirty="0" sz="2000" i="0" lang="en-US">
                <a:solidFill>
                  <a:srgbClr val="202124"/>
                </a:solidFill>
                <a:effectLst/>
                <a:latin typeface="Times New Roman" panose="02020603050405020304" pitchFamily="18" charset="0"/>
                <a:cs typeface="Times New Roman" panose="02020603050405020304" pitchFamily="18" charset="0"/>
              </a:rPr>
              <a:t>A gear motor is</a:t>
            </a:r>
            <a:r>
              <a:rPr dirty="0" sz="2000" i="0" lang="en-US">
                <a:solidFill>
                  <a:srgbClr val="202124"/>
                </a:solidFill>
                <a:effectLst/>
                <a:latin typeface="Times New Roman" panose="02020603050405020304" pitchFamily="18" charset="0"/>
                <a:cs typeface="Times New Roman" panose="02020603050405020304" pitchFamily="18" charset="0"/>
              </a:rPr>
              <a:t> an all-in-one combination of a motor and gearbox</a:t>
            </a:r>
            <a:r>
              <a:rPr b="0" dirty="0" sz="2000" i="0" lang="en-US">
                <a:solidFill>
                  <a:srgbClr val="202124"/>
                </a:solidFill>
                <a:effectLst/>
                <a:latin typeface="Times New Roman" panose="02020603050405020304" pitchFamily="18" charset="0"/>
                <a:cs typeface="Times New Roman" panose="02020603050405020304" pitchFamily="18" charset="0"/>
              </a:rPr>
              <a:t>. </a:t>
            </a:r>
            <a:endParaRPr b="0" dirty="0" sz="2000" i="0" lang="en-US">
              <a:solidFill>
                <a:srgbClr val="202124"/>
              </a:solidFill>
              <a:effectLst/>
              <a:latin typeface="Times New Roman" panose="02020603050405020304" pitchFamily="18" charset="0"/>
              <a:cs typeface="Times New Roman" panose="02020603050405020304" pitchFamily="18" charset="0"/>
            </a:endParaRPr>
          </a:p>
          <a:p>
            <a:pPr algn="just"/>
            <a:r>
              <a:rPr b="0" dirty="0" sz="2000" i="0" lang="en-US">
                <a:solidFill>
                  <a:srgbClr val="202124"/>
                </a:solidFill>
                <a:effectLst/>
                <a:latin typeface="Times New Roman" panose="02020603050405020304" pitchFamily="18" charset="0"/>
                <a:cs typeface="Times New Roman" panose="02020603050405020304" pitchFamily="18" charset="0"/>
              </a:rPr>
              <a:t>The addition of a gear head to a motor reduces the speed while increasing the torque output. </a:t>
            </a:r>
            <a:endParaRPr b="0" dirty="0" sz="2000" i="0" lang="en-US">
              <a:solidFill>
                <a:srgbClr val="202124"/>
              </a:solidFill>
              <a:effectLst/>
              <a:latin typeface="Times New Roman" panose="02020603050405020304" pitchFamily="18" charset="0"/>
              <a:cs typeface="Times New Roman" panose="02020603050405020304" pitchFamily="18" charset="0"/>
            </a:endParaRPr>
          </a:p>
          <a:p>
            <a:pPr algn="just"/>
            <a:r>
              <a:rPr b="0" dirty="0" sz="2000" i="0" lang="en-US">
                <a:solidFill>
                  <a:srgbClr val="202124"/>
                </a:solidFill>
                <a:effectLst/>
                <a:latin typeface="Times New Roman" panose="02020603050405020304" pitchFamily="18" charset="0"/>
                <a:cs typeface="Times New Roman" panose="02020603050405020304" pitchFamily="18" charset="0"/>
              </a:rPr>
              <a:t>The main purpose is </a:t>
            </a:r>
            <a:r>
              <a:rPr dirty="0" sz="2000" i="0" lang="en-US">
                <a:solidFill>
                  <a:srgbClr val="202124"/>
                </a:solidFill>
                <a:effectLst/>
                <a:latin typeface="Times New Roman" panose="02020603050405020304" pitchFamily="18" charset="0"/>
                <a:cs typeface="Times New Roman" panose="02020603050405020304" pitchFamily="18" charset="0"/>
              </a:rPr>
              <a:t>to allow the reduction from an initial high speed to a lower one without negatively affecting the mechanism. </a:t>
            </a:r>
            <a:endParaRPr dirty="0" sz="2000" i="0" lang="en-US">
              <a:solidFill>
                <a:srgbClr val="202124"/>
              </a:solidFill>
              <a:effectLst/>
              <a:latin typeface="Times New Roman" panose="02020603050405020304" pitchFamily="18" charset="0"/>
              <a:cs typeface="Times New Roman" panose="02020603050405020304" pitchFamily="18" charset="0"/>
            </a:endParaRPr>
          </a:p>
          <a:p>
            <a:pPr algn="just"/>
            <a:endParaRPr dirty="0" sz="2000" lang="en-US">
              <a:solidFill>
                <a:srgbClr val="202124"/>
              </a:solidFill>
              <a:latin typeface="Times New Roman" panose="02020603050405020304" pitchFamily="18" charset="0"/>
              <a:cs typeface="Times New Roman" panose="02020603050405020304" pitchFamily="18" charset="0"/>
            </a:endParaRPr>
          </a:p>
          <a:p>
            <a:pPr algn="just"/>
            <a:endParaRPr dirty="0" sz="2000" lang="en-US">
              <a:solidFill>
                <a:srgbClr val="202124"/>
              </a:solidFill>
              <a:latin typeface="Times New Roman" panose="02020603050405020304" pitchFamily="18" charset="0"/>
              <a:cs typeface="Times New Roman" panose="02020603050405020304" pitchFamily="18" charset="0"/>
            </a:endParaRPr>
          </a:p>
          <a:p>
            <a:pPr algn="just"/>
            <a:endParaRPr dirty="0" sz="2000" lang="en-US">
              <a:solidFill>
                <a:srgbClr val="202124"/>
              </a:solidFill>
              <a:latin typeface="Times New Roman" panose="02020603050405020304" pitchFamily="18" charset="0"/>
              <a:cs typeface="Times New Roman" panose="02020603050405020304" pitchFamily="18" charset="0"/>
            </a:endParaRPr>
          </a:p>
          <a:p>
            <a:pPr algn="just"/>
            <a:endParaRPr dirty="0" sz="2000" lang="en-US">
              <a:solidFill>
                <a:srgbClr val="202124"/>
              </a:solidFill>
              <a:latin typeface="Times New Roman" panose="02020603050405020304" pitchFamily="18" charset="0"/>
              <a:cs typeface="Times New Roman" panose="02020603050405020304" pitchFamily="18" charset="0"/>
            </a:endParaRPr>
          </a:p>
          <a:p>
            <a:pPr algn="just"/>
            <a:endParaRPr dirty="0" sz="2000" lang="en-US">
              <a:solidFill>
                <a:srgbClr val="202124"/>
              </a:solidFill>
              <a:latin typeface="Times New Roman" panose="02020603050405020304" pitchFamily="18" charset="0"/>
              <a:cs typeface="Times New Roman" panose="02020603050405020304" pitchFamily="18" charset="0"/>
            </a:endParaRPr>
          </a:p>
          <a:p>
            <a:pPr algn="just"/>
            <a:endParaRPr dirty="0" sz="2000" lang="en-US">
              <a:solidFill>
                <a:srgbClr val="202124"/>
              </a:solidFill>
              <a:latin typeface="Times New Roman" panose="02020603050405020304" pitchFamily="18" charset="0"/>
              <a:cs typeface="Times New Roman" panose="02020603050405020304" pitchFamily="18" charset="0"/>
            </a:endParaRPr>
          </a:p>
          <a:p>
            <a:pPr algn="just" indent="0" marL="0">
              <a:buNone/>
            </a:pPr>
            <a:r>
              <a:rPr dirty="0" sz="2000" lang="en-US">
                <a:solidFill>
                  <a:srgbClr val="202124"/>
                </a:solidFill>
                <a:latin typeface="Times New Roman" panose="02020603050405020304" pitchFamily="18" charset="0"/>
                <a:cs typeface="Times New Roman" panose="02020603050405020304" pitchFamily="18" charset="0"/>
              </a:rPr>
              <a:t>                                                                                                                           TT Gear motor</a:t>
            </a:r>
            <a:endParaRPr dirty="0" sz="2000" lang="en-IN">
              <a:latin typeface="Times New Roman" panose="02020603050405020304" pitchFamily="18" charset="0"/>
              <a:cs typeface="Times New Roman" panose="02020603050405020304" pitchFamily="18" charset="0"/>
            </a:endParaRPr>
          </a:p>
        </p:txBody>
      </p:sp>
      <p:pic>
        <p:nvPicPr>
          <p:cNvPr id="2097158" name="Picture 4" descr="SD1 TT DC gear motor with 15cm DuPont line male for DIY smart car STEM -  Small Hammer WIKI"/>
          <p:cNvPicPr>
            <a:picLocks noChangeAspect="1" noChangeArrowheads="1"/>
          </p:cNvPicPr>
          <p:nvPr/>
        </p:nvPicPr>
        <p:blipFill>
          <a:blip xmlns:r="http://schemas.openxmlformats.org/officeDocument/2006/relationships" r:embed="rId1"/>
          <a:srcRect/>
          <a:stretch>
            <a:fillRect/>
          </a:stretch>
        </p:blipFill>
        <p:spPr bwMode="auto">
          <a:xfrm>
            <a:off x="7763435" y="3774141"/>
            <a:ext cx="2859741" cy="2322139"/>
          </a:xfrm>
          <a:prstGeom prst="rect"/>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55" name="Title 1"/>
          <p:cNvSpPr>
            <a:spLocks noGrp="1"/>
          </p:cNvSpPr>
          <p:nvPr>
            <p:ph type="title"/>
          </p:nvPr>
        </p:nvSpPr>
        <p:spPr>
          <a:xfrm>
            <a:off x="838200" y="233082"/>
            <a:ext cx="10515600" cy="1228166"/>
          </a:xfrm>
        </p:spPr>
        <p:txBody>
          <a:bodyPr>
            <a:normAutofit/>
          </a:bodyPr>
          <a:p>
            <a:pPr algn="ctr"/>
            <a:r>
              <a:rPr dirty="0" sz="5000" lang="en-IN">
                <a:latin typeface="Times New Roman" panose="02020603050405020304" pitchFamily="18" charset="0"/>
                <a:cs typeface="Times New Roman" panose="02020603050405020304" pitchFamily="18" charset="0"/>
              </a:rPr>
              <a:t>L293D MOTOR DRIVER SHIELD</a:t>
            </a:r>
            <a:endParaRPr dirty="0" sz="5000" lang="en-IN">
              <a:latin typeface="Times New Roman" panose="02020603050405020304" pitchFamily="18" charset="0"/>
              <a:cs typeface="Times New Roman" panose="02020603050405020304" pitchFamily="18" charset="0"/>
            </a:endParaRPr>
          </a:p>
        </p:txBody>
      </p:sp>
      <p:sp>
        <p:nvSpPr>
          <p:cNvPr id="1048656" name="Content Placeholder 2"/>
          <p:cNvSpPr>
            <a:spLocks noGrp="1"/>
          </p:cNvSpPr>
          <p:nvPr>
            <p:ph idx="1"/>
          </p:nvPr>
        </p:nvSpPr>
        <p:spPr>
          <a:xfrm>
            <a:off x="838200" y="1559858"/>
            <a:ext cx="10515600" cy="5172635"/>
          </a:xfrm>
        </p:spPr>
        <p:txBody>
          <a:bodyPr>
            <a:normAutofit/>
          </a:bodyPr>
          <a:p>
            <a:pPr algn="just"/>
            <a:r>
              <a:rPr b="0" dirty="0" sz="2000" i="0" lang="en-US">
                <a:solidFill>
                  <a:srgbClr val="50515B"/>
                </a:solidFill>
                <a:effectLst/>
                <a:latin typeface="Times New Roman" panose="02020603050405020304" pitchFamily="18" charset="0"/>
                <a:cs typeface="Times New Roman" panose="02020603050405020304" pitchFamily="18" charset="0"/>
              </a:rPr>
              <a:t>A motor is an electronic device that helps convert electrical energy into mechanical energy. Therefore, a motor driver allows you to conduct automatic works using electrical power. </a:t>
            </a:r>
            <a:endParaRPr b="0" dirty="0" sz="2000" i="0" lang="en-US">
              <a:solidFill>
                <a:srgbClr val="50515B"/>
              </a:solidFill>
              <a:effectLst/>
              <a:latin typeface="Times New Roman" panose="02020603050405020304" pitchFamily="18" charset="0"/>
              <a:cs typeface="Times New Roman" panose="02020603050405020304" pitchFamily="18" charset="0"/>
            </a:endParaRPr>
          </a:p>
          <a:p>
            <a:pPr algn="just"/>
            <a:r>
              <a:rPr b="0" dirty="0" sz="2000" i="0" lang="en-US">
                <a:solidFill>
                  <a:srgbClr val="50515B"/>
                </a:solidFill>
                <a:effectLst/>
                <a:latin typeface="Times New Roman" panose="02020603050405020304" pitchFamily="18" charset="0"/>
                <a:cs typeface="Times New Roman" panose="02020603050405020304" pitchFamily="18" charset="0"/>
              </a:rPr>
              <a:t>A motor driver showcases itself as an interface between the motor and the microcontroller.</a:t>
            </a:r>
            <a:endParaRPr b="0" dirty="0" sz="2000" i="0" lang="en-US">
              <a:solidFill>
                <a:srgbClr val="50515B"/>
              </a:solidFill>
              <a:effectLst/>
              <a:latin typeface="Times New Roman" panose="02020603050405020304" pitchFamily="18" charset="0"/>
              <a:cs typeface="Times New Roman" panose="02020603050405020304" pitchFamily="18" charset="0"/>
            </a:endParaRPr>
          </a:p>
          <a:p>
            <a:pPr algn="just"/>
            <a:r>
              <a:rPr b="0" dirty="0" sz="2000" i="0" lang="en-US">
                <a:solidFill>
                  <a:srgbClr val="50515B"/>
                </a:solidFill>
                <a:effectLst/>
                <a:latin typeface="Times New Roman" panose="02020603050405020304" pitchFamily="18" charset="0"/>
                <a:cs typeface="Times New Roman" panose="02020603050405020304" pitchFamily="18" charset="0"/>
              </a:rPr>
              <a:t> The reason is that the microcontroller and the motor work on different ranges of voltages. The engine will use up a higher current level than the microcontroller.</a:t>
            </a:r>
            <a:endParaRPr b="0" dirty="0" sz="2000" i="0" lang="en-US">
              <a:solidFill>
                <a:srgbClr val="50515B"/>
              </a:solidFill>
              <a:effectLst/>
              <a:latin typeface="Times New Roman" panose="02020603050405020304" pitchFamily="18" charset="0"/>
              <a:cs typeface="Times New Roman" panose="02020603050405020304" pitchFamily="18" charset="0"/>
            </a:endParaRPr>
          </a:p>
          <a:p>
            <a:pPr algn="just"/>
            <a:endParaRPr dirty="0" sz="2000" lang="en-US">
              <a:solidFill>
                <a:srgbClr val="50515B"/>
              </a:solidFill>
              <a:latin typeface="Times New Roman" panose="02020603050405020304" pitchFamily="18" charset="0"/>
              <a:cs typeface="Times New Roman" panose="02020603050405020304" pitchFamily="18" charset="0"/>
            </a:endParaRPr>
          </a:p>
          <a:p>
            <a:pPr algn="just"/>
            <a:endParaRPr b="0" dirty="0" sz="2000" i="0" lang="en-US">
              <a:solidFill>
                <a:srgbClr val="50515B"/>
              </a:solidFill>
              <a:effectLst/>
              <a:latin typeface="Times New Roman" panose="02020603050405020304" pitchFamily="18" charset="0"/>
              <a:cs typeface="Times New Roman" panose="02020603050405020304" pitchFamily="18" charset="0"/>
            </a:endParaRPr>
          </a:p>
          <a:p>
            <a:pPr algn="just"/>
            <a:endParaRPr dirty="0" sz="2000" lang="en-US">
              <a:solidFill>
                <a:srgbClr val="50515B"/>
              </a:solidFill>
              <a:latin typeface="Times New Roman" panose="02020603050405020304" pitchFamily="18" charset="0"/>
              <a:cs typeface="Times New Roman" panose="02020603050405020304" pitchFamily="18" charset="0"/>
            </a:endParaRPr>
          </a:p>
          <a:p>
            <a:pPr algn="just"/>
            <a:endParaRPr b="0" dirty="0" sz="2000" i="0" lang="en-US">
              <a:solidFill>
                <a:srgbClr val="50515B"/>
              </a:solidFill>
              <a:effectLst/>
              <a:latin typeface="Times New Roman" panose="02020603050405020304" pitchFamily="18" charset="0"/>
              <a:cs typeface="Times New Roman" panose="02020603050405020304" pitchFamily="18" charset="0"/>
            </a:endParaRPr>
          </a:p>
          <a:p>
            <a:pPr algn="just"/>
            <a:endParaRPr dirty="0" sz="2000" lang="en-US">
              <a:solidFill>
                <a:srgbClr val="50515B"/>
              </a:solidFill>
              <a:latin typeface="Times New Roman" panose="02020603050405020304" pitchFamily="18" charset="0"/>
              <a:cs typeface="Times New Roman" panose="02020603050405020304" pitchFamily="18" charset="0"/>
            </a:endParaRPr>
          </a:p>
          <a:p>
            <a:pPr algn="just" indent="0" marL="0">
              <a:buNone/>
            </a:pPr>
            <a:r>
              <a:rPr dirty="0" sz="2000" lang="en-US">
                <a:solidFill>
                  <a:srgbClr val="50515B"/>
                </a:solidFill>
                <a:latin typeface="Times New Roman" panose="02020603050405020304" pitchFamily="18" charset="0"/>
                <a:cs typeface="Times New Roman" panose="02020603050405020304" pitchFamily="18" charset="0"/>
              </a:rPr>
              <a:t>                                                                                                                                   Motor driver</a:t>
            </a:r>
            <a:endParaRPr b="0" dirty="0" sz="2000" i="0" lang="en-US">
              <a:solidFill>
                <a:srgbClr val="50515B"/>
              </a:solidFill>
              <a:effectLst/>
              <a:latin typeface="Times New Roman" panose="02020603050405020304" pitchFamily="18" charset="0"/>
              <a:cs typeface="Times New Roman" panose="02020603050405020304" pitchFamily="18" charset="0"/>
            </a:endParaRPr>
          </a:p>
        </p:txBody>
      </p:sp>
      <p:pic>
        <p:nvPicPr>
          <p:cNvPr id="2097159" name="Picture 2" descr="Arduino's L293D motor driver shield guide"/>
          <p:cNvPicPr>
            <a:picLocks noChangeAspect="1" noChangeArrowheads="1"/>
          </p:cNvPicPr>
          <p:nvPr/>
        </p:nvPicPr>
        <p:blipFill>
          <a:blip xmlns:r="http://schemas.openxmlformats.org/officeDocument/2006/relationships" r:embed="rId1"/>
          <a:srcRect/>
          <a:stretch>
            <a:fillRect/>
          </a:stretch>
        </p:blipFill>
        <p:spPr bwMode="auto">
          <a:xfrm>
            <a:off x="8117541" y="3794044"/>
            <a:ext cx="3236259" cy="2223247"/>
          </a:xfrm>
          <a:prstGeom prst="rect"/>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57" name="Title 1"/>
          <p:cNvSpPr>
            <a:spLocks noGrp="1"/>
          </p:cNvSpPr>
          <p:nvPr>
            <p:ph type="title"/>
          </p:nvPr>
        </p:nvSpPr>
        <p:spPr>
          <a:xfrm>
            <a:off x="1484311" y="430306"/>
            <a:ext cx="10018713" cy="1317813"/>
          </a:xfrm>
        </p:spPr>
        <p:txBody>
          <a:bodyPr>
            <a:normAutofit/>
          </a:bodyPr>
          <a:p>
            <a:pPr algn="ctr"/>
            <a:r>
              <a:rPr dirty="0" sz="5000" lang="en-IN">
                <a:latin typeface="Times New Roman" panose="02020603050405020304" pitchFamily="18" charset="0"/>
                <a:cs typeface="Times New Roman" panose="02020603050405020304" pitchFamily="18" charset="0"/>
              </a:rPr>
              <a:t>APPLICATIONS</a:t>
            </a:r>
            <a:endParaRPr dirty="0" sz="5000" lang="en-IN">
              <a:latin typeface="Times New Roman" panose="02020603050405020304" pitchFamily="18" charset="0"/>
              <a:cs typeface="Times New Roman" panose="02020603050405020304" pitchFamily="18" charset="0"/>
            </a:endParaRPr>
          </a:p>
        </p:txBody>
      </p:sp>
      <p:sp>
        <p:nvSpPr>
          <p:cNvPr id="1048658" name="Content Placeholder 2"/>
          <p:cNvSpPr>
            <a:spLocks noGrp="1"/>
          </p:cNvSpPr>
          <p:nvPr>
            <p:ph idx="1"/>
          </p:nvPr>
        </p:nvSpPr>
        <p:spPr>
          <a:xfrm>
            <a:off x="1484310" y="2046914"/>
            <a:ext cx="10018713" cy="4160939"/>
          </a:xfrm>
        </p:spPr>
        <p:txBody>
          <a:bodyPr>
            <a:noAutofit/>
          </a:bodyPr>
          <a:p>
            <a:pPr algn="just"/>
            <a:r>
              <a:rPr dirty="0" sz="2000" lang="en-US">
                <a:solidFill>
                  <a:srgbClr val="202124"/>
                </a:solidFill>
                <a:latin typeface="Times New Roman" panose="02020603050405020304" pitchFamily="18" charset="0"/>
                <a:cs typeface="Times New Roman" panose="02020603050405020304" pitchFamily="18" charset="0"/>
              </a:rPr>
              <a:t>Bluetooth can control smart home systems, cars</a:t>
            </a:r>
            <a:endParaRPr b="0" dirty="0" sz="2000" i="0" lang="en-US">
              <a:solidFill>
                <a:srgbClr val="202124"/>
              </a:solidFill>
              <a:effectLst/>
              <a:latin typeface="Times New Roman" panose="02020603050405020304" pitchFamily="18" charset="0"/>
              <a:cs typeface="Times New Roman" panose="02020603050405020304" pitchFamily="18" charset="0"/>
            </a:endParaRPr>
          </a:p>
          <a:p>
            <a:pPr algn="just"/>
            <a:r>
              <a:rPr b="0" dirty="0" sz="2000" i="0" lang="en-US">
                <a:solidFill>
                  <a:srgbClr val="202124"/>
                </a:solidFill>
                <a:effectLst/>
                <a:latin typeface="Times New Roman" panose="02020603050405020304" pitchFamily="18" charset="0"/>
                <a:cs typeface="Times New Roman" panose="02020603050405020304" pitchFamily="18" charset="0"/>
              </a:rPr>
              <a:t>Obstacle avoiding robots can be used in almost all mobile robot navigation systems.</a:t>
            </a:r>
            <a:endParaRPr b="0" dirty="0" sz="2000" i="0" lang="en-US">
              <a:solidFill>
                <a:srgbClr val="202124"/>
              </a:solidFill>
              <a:effectLst/>
              <a:latin typeface="Times New Roman" panose="02020603050405020304" pitchFamily="18" charset="0"/>
              <a:cs typeface="Times New Roman" panose="02020603050405020304" pitchFamily="18" charset="0"/>
            </a:endParaRPr>
          </a:p>
          <a:p>
            <a:pPr algn="just"/>
            <a:r>
              <a:rPr b="0" dirty="0" sz="2000" i="0" lang="en-US">
                <a:solidFill>
                  <a:srgbClr val="202124"/>
                </a:solidFill>
                <a:effectLst/>
                <a:latin typeface="Times New Roman" panose="02020603050405020304" pitchFamily="18" charset="0"/>
                <a:cs typeface="Times New Roman" panose="02020603050405020304" pitchFamily="18" charset="0"/>
              </a:rPr>
              <a:t> They can be used for household work like </a:t>
            </a:r>
            <a:r>
              <a:rPr dirty="0" sz="2000" i="0" lang="en-US">
                <a:solidFill>
                  <a:srgbClr val="202124"/>
                </a:solidFill>
                <a:effectLst/>
                <a:latin typeface="Times New Roman" panose="02020603050405020304" pitchFamily="18" charset="0"/>
                <a:cs typeface="Times New Roman" panose="02020603050405020304" pitchFamily="18" charset="0"/>
              </a:rPr>
              <a:t>automatic vacuum cleaning. </a:t>
            </a:r>
            <a:endParaRPr dirty="0" sz="2000" i="0" lang="en-US">
              <a:solidFill>
                <a:srgbClr val="202124"/>
              </a:solidFill>
              <a:effectLst/>
              <a:latin typeface="Times New Roman" panose="02020603050405020304" pitchFamily="18" charset="0"/>
              <a:cs typeface="Times New Roman" panose="02020603050405020304" pitchFamily="18" charset="0"/>
            </a:endParaRPr>
          </a:p>
          <a:p>
            <a:pPr algn="just"/>
            <a:r>
              <a:rPr b="0" dirty="0" sz="2000" i="0" lang="en-US">
                <a:solidFill>
                  <a:srgbClr val="202124"/>
                </a:solidFill>
                <a:effectLst/>
                <a:latin typeface="Times New Roman" panose="02020603050405020304" pitchFamily="18" charset="0"/>
                <a:cs typeface="Times New Roman" panose="02020603050405020304" pitchFamily="18" charset="0"/>
              </a:rPr>
              <a:t>They can also be used in dangerous environments, where human penetration could be fatal.</a:t>
            </a:r>
            <a:endParaRPr b="0" dirty="0" sz="2000" i="0" lang="en-US">
              <a:solidFill>
                <a:srgbClr val="202124"/>
              </a:solidFill>
              <a:effectLst/>
              <a:latin typeface="Times New Roman" panose="02020603050405020304" pitchFamily="18" charset="0"/>
              <a:cs typeface="Times New Roman" panose="02020603050405020304" pitchFamily="18" charset="0"/>
            </a:endParaRPr>
          </a:p>
          <a:p>
            <a:pPr algn="just"/>
            <a:r>
              <a:rPr b="0" dirty="0" sz="2000" i="0" lang="en-US">
                <a:solidFill>
                  <a:srgbClr val="202124"/>
                </a:solidFill>
                <a:effectLst/>
                <a:latin typeface="Times New Roman" panose="02020603050405020304" pitchFamily="18" charset="0"/>
                <a:cs typeface="Times New Roman" panose="02020603050405020304" pitchFamily="18" charset="0"/>
              </a:rPr>
              <a:t>Human following is a technique used by robot and autonomous vehicles </a:t>
            </a:r>
            <a:r>
              <a:rPr dirty="0" sz="2000" i="0" lang="en-US">
                <a:solidFill>
                  <a:srgbClr val="202124"/>
                </a:solidFill>
                <a:effectLst/>
                <a:latin typeface="Times New Roman" panose="02020603050405020304" pitchFamily="18" charset="0"/>
                <a:cs typeface="Times New Roman" panose="02020603050405020304" pitchFamily="18" charset="0"/>
              </a:rPr>
              <a:t>to follow a human within a specific range.</a:t>
            </a:r>
            <a:endParaRPr dirty="0" sz="2000" i="0" lang="en-US">
              <a:solidFill>
                <a:srgbClr val="202124"/>
              </a:solidFill>
              <a:effectLst/>
              <a:latin typeface="Times New Roman" panose="02020603050405020304" pitchFamily="18" charset="0"/>
              <a:cs typeface="Times New Roman" panose="02020603050405020304" pitchFamily="18" charset="0"/>
            </a:endParaRPr>
          </a:p>
          <a:p>
            <a:pPr algn="just"/>
            <a:r>
              <a:rPr b="0" dirty="0" sz="2000" i="0" lang="en-US">
                <a:solidFill>
                  <a:srgbClr val="202124"/>
                </a:solidFill>
                <a:effectLst/>
                <a:latin typeface="Times New Roman" panose="02020603050405020304" pitchFamily="18" charset="0"/>
                <a:cs typeface="Times New Roman" panose="02020603050405020304" pitchFamily="18" charset="0"/>
              </a:rPr>
              <a:t>The human follower robot can help us in domestic environment as well as in an industrial area.</a:t>
            </a:r>
            <a:endParaRPr b="0" dirty="0" sz="2000" i="0" lang="en-US">
              <a:solidFill>
                <a:srgbClr val="202124"/>
              </a:solidFill>
              <a:effectLst/>
              <a:latin typeface="Times New Roman" panose="02020603050405020304" pitchFamily="18" charset="0"/>
              <a:cs typeface="Times New Roman" panose="02020603050405020304" pitchFamily="18" charset="0"/>
            </a:endParaRPr>
          </a:p>
          <a:p>
            <a:pPr algn="just"/>
            <a:r>
              <a:rPr b="0" dirty="0" sz="2000" i="0" lang="en-US">
                <a:solidFill>
                  <a:srgbClr val="202124"/>
                </a:solidFill>
                <a:effectLst/>
                <a:latin typeface="Times New Roman" panose="02020603050405020304" pitchFamily="18" charset="0"/>
                <a:cs typeface="Times New Roman" panose="02020603050405020304" pitchFamily="18" charset="0"/>
              </a:rPr>
              <a:t>These robots can be used as </a:t>
            </a:r>
            <a:r>
              <a:rPr dirty="0" sz="2000" lang="en-US">
                <a:solidFill>
                  <a:srgbClr val="202124"/>
                </a:solidFill>
                <a:effectLst/>
                <a:latin typeface="Times New Roman" panose="02020603050405020304" pitchFamily="18" charset="0"/>
                <a:cs typeface="Times New Roman" panose="02020603050405020304" pitchFamily="18" charset="0"/>
              </a:rPr>
              <a:t>automated equipment carriers in industries replacing traditional conveyer belts</a:t>
            </a:r>
            <a:r>
              <a:rPr b="0" dirty="0" sz="2000" i="0" lang="en-US">
                <a:solidFill>
                  <a:srgbClr val="202124"/>
                </a:solidFill>
                <a:effectLst/>
                <a:latin typeface="Times New Roman" panose="02020603050405020304" pitchFamily="18" charset="0"/>
                <a:cs typeface="Times New Roman" panose="02020603050405020304" pitchFamily="18" charset="0"/>
              </a:rPr>
              <a:t>.</a:t>
            </a:r>
            <a:endParaRPr b="0" dirty="0" sz="2000" i="0" lang="en-US">
              <a:solidFill>
                <a:srgbClr val="202124"/>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p:grpSpPr>
      <p:sp>
        <p:nvSpPr>
          <p:cNvPr id="1048665" name="Title 1"/>
          <p:cNvSpPr>
            <a:spLocks noGrp="1"/>
          </p:cNvSpPr>
          <p:nvPr>
            <p:ph type="title"/>
          </p:nvPr>
        </p:nvSpPr>
        <p:spPr>
          <a:xfrm>
            <a:off x="1483995" y="268605"/>
            <a:ext cx="10019030" cy="1213485"/>
          </a:xfrm>
        </p:spPr>
        <p:txBody>
          <a:bodyPr/>
          <a:p>
            <a:pPr algn="ctr"/>
            <a:r>
              <a:rPr b="1" sz="5000" lang="en-US">
                <a:latin typeface="Times New Roman" panose="02020603050405020304" pitchFamily="18" charset="0"/>
                <a:cs typeface="Times New Roman" panose="02020603050405020304" pitchFamily="18" charset="0"/>
              </a:rPr>
              <a:t>RESULTS</a:t>
            </a:r>
            <a:endParaRPr b="1" sz="5000" lang="en-US">
              <a:latin typeface="Times New Roman" panose="02020603050405020304" pitchFamily="18" charset="0"/>
              <a:cs typeface="Times New Roman" panose="02020603050405020304" pitchFamily="18" charset="0"/>
            </a:endParaRPr>
          </a:p>
        </p:txBody>
      </p:sp>
      <p:pic>
        <p:nvPicPr>
          <p:cNvPr id="2097160" name="Content Placeholder 3" descr="IMG_202210301_104817151 (1)"/>
          <p:cNvPicPr>
            <a:picLocks noChangeAspect="1"/>
          </p:cNvPicPr>
          <p:nvPr>
            <p:ph sz="half" idx="1"/>
          </p:nvPr>
        </p:nvPicPr>
        <p:blipFill>
          <a:blip xmlns:r="http://schemas.openxmlformats.org/officeDocument/2006/relationships" r:embed="rId1"/>
          <a:stretch>
            <a:fillRect/>
          </a:stretch>
        </p:blipFill>
        <p:spPr>
          <a:xfrm>
            <a:off x="1483995" y="2915285"/>
            <a:ext cx="4895215" cy="2748280"/>
          </a:xfrm>
          <a:prstGeom prst="rect"/>
        </p:spPr>
      </p:pic>
      <p:pic>
        <p:nvPicPr>
          <p:cNvPr id="2097161" name="Content Placeholder 5" descr="IMG_202210301_104817151 (1)"/>
          <p:cNvPicPr>
            <a:picLocks noChangeAspect="1"/>
          </p:cNvPicPr>
          <p:nvPr>
            <p:ph sz="half" idx="2"/>
          </p:nvPr>
        </p:nvPicPr>
        <p:blipFill>
          <a:blip xmlns:r="http://schemas.openxmlformats.org/officeDocument/2006/relationships" r:embed="rId1"/>
          <a:stretch>
            <a:fillRect/>
          </a:stretch>
        </p:blipFill>
        <p:spPr>
          <a:xfrm>
            <a:off x="6607810" y="2900045"/>
            <a:ext cx="4895215" cy="2748280"/>
          </a:xfrm>
          <a:prstGeom prst="rect"/>
        </p:spPr>
      </p:pic>
      <p:sp>
        <p:nvSpPr>
          <p:cNvPr id="1048666" name="Text Box 7"/>
          <p:cNvSpPr txBox="1"/>
          <p:nvPr/>
        </p:nvSpPr>
        <p:spPr>
          <a:xfrm>
            <a:off x="1683385" y="1743710"/>
            <a:ext cx="9161780" cy="398780"/>
          </a:xfrm>
          <a:prstGeom prst="rect"/>
          <a:noFill/>
        </p:spPr>
        <p:txBody>
          <a:bodyPr rtlCol="0" wrap="square">
            <a:spAutoFit/>
          </a:bodyPr>
          <a:p>
            <a:r>
              <a:rPr sz="2000" lang="en-US">
                <a:latin typeface="Times New Roman" panose="02020603050405020304" pitchFamily="18" charset="0"/>
                <a:cs typeface="Times New Roman" panose="02020603050405020304" pitchFamily="18" charset="0"/>
              </a:rPr>
              <a:t>The bluetooth robot car is controlled by Arduino with the help of mobile commuication</a:t>
            </a:r>
            <a:endParaRPr sz="20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p:grpSpPr>
      <p:sp>
        <p:nvSpPr>
          <p:cNvPr id="1048667" name="Title 1"/>
          <p:cNvSpPr>
            <a:spLocks noGrp="1"/>
          </p:cNvSpPr>
          <p:nvPr>
            <p:ph type="title"/>
          </p:nvPr>
        </p:nvSpPr>
        <p:spPr>
          <a:xfrm>
            <a:off x="1483995" y="439420"/>
            <a:ext cx="10019030" cy="1520190"/>
          </a:xfrm>
        </p:spPr>
        <p:txBody>
          <a:bodyPr/>
          <a:p>
            <a:pPr algn="ctr"/>
            <a:r>
              <a:rPr sz="5000" lang="en-US">
                <a:latin typeface="Times New Roman" panose="02020603050405020304" pitchFamily="18" charset="0"/>
                <a:cs typeface="Times New Roman" panose="02020603050405020304" pitchFamily="18" charset="0"/>
              </a:rPr>
              <a:t>RESULTS</a:t>
            </a:r>
            <a:endParaRPr sz="5000" lang="en-US">
              <a:latin typeface="Times New Roman" panose="02020603050405020304" pitchFamily="18" charset="0"/>
              <a:cs typeface="Times New Roman" panose="02020603050405020304" pitchFamily="18" charset="0"/>
            </a:endParaRPr>
          </a:p>
        </p:txBody>
      </p:sp>
      <p:pic>
        <p:nvPicPr>
          <p:cNvPr id="2097162" name="Content Placeholder 4" descr="IMG_202210301_104812547"/>
          <p:cNvPicPr>
            <a:picLocks noChangeAspect="1"/>
          </p:cNvPicPr>
          <p:nvPr>
            <p:ph idx="1"/>
          </p:nvPr>
        </p:nvPicPr>
        <p:blipFill>
          <a:blip xmlns:r="http://schemas.openxmlformats.org/officeDocument/2006/relationships" r:embed="rId1"/>
          <a:stretch>
            <a:fillRect/>
          </a:stretch>
        </p:blipFill>
        <p:spPr>
          <a:xfrm>
            <a:off x="3919855" y="2987040"/>
            <a:ext cx="5463540" cy="3486785"/>
          </a:xfrm>
          <a:prstGeom prst="rect"/>
        </p:spPr>
      </p:pic>
      <p:sp>
        <p:nvSpPr>
          <p:cNvPr id="1048668" name="Text Box 6"/>
          <p:cNvSpPr txBox="1"/>
          <p:nvPr/>
        </p:nvSpPr>
        <p:spPr>
          <a:xfrm>
            <a:off x="2827020" y="1974215"/>
            <a:ext cx="6150610" cy="398780"/>
          </a:xfrm>
          <a:prstGeom prst="rect"/>
          <a:noFill/>
        </p:spPr>
        <p:txBody>
          <a:bodyPr rtlCol="0" wrap="square">
            <a:spAutoFit/>
          </a:bodyPr>
          <a:p>
            <a:r>
              <a:rPr sz="2000" lang="en-US">
                <a:latin typeface="Times New Roman" panose="02020603050405020304" pitchFamily="18" charset="0"/>
                <a:cs typeface="Times New Roman" panose="02020603050405020304" pitchFamily="18" charset="0"/>
              </a:rPr>
              <a:t>The obstacle avoiding robot car</a:t>
            </a:r>
            <a:endParaRPr sz="20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69" name="Title 1"/>
          <p:cNvSpPr>
            <a:spLocks noGrp="1"/>
          </p:cNvSpPr>
          <p:nvPr>
            <p:ph type="title"/>
          </p:nvPr>
        </p:nvSpPr>
        <p:spPr>
          <a:xfrm>
            <a:off x="1484311" y="1"/>
            <a:ext cx="10018713" cy="1593908"/>
          </a:xfrm>
        </p:spPr>
        <p:txBody>
          <a:bodyPr>
            <a:normAutofit/>
          </a:bodyPr>
          <a:p>
            <a:r>
              <a:rPr dirty="0" sz="5000" lang="en-US">
                <a:latin typeface="Times New Roman" panose="02020603050405020304" pitchFamily="18" charset="0"/>
                <a:cs typeface="Times New Roman" panose="02020603050405020304" pitchFamily="18" charset="0"/>
              </a:rPr>
              <a:t>FUTURE WORK</a:t>
            </a:r>
            <a:endParaRPr dirty="0" sz="5000" lang="en-IN">
              <a:latin typeface="Times New Roman" panose="02020603050405020304" pitchFamily="18" charset="0"/>
              <a:cs typeface="Times New Roman" panose="02020603050405020304" pitchFamily="18" charset="0"/>
            </a:endParaRPr>
          </a:p>
        </p:txBody>
      </p:sp>
      <p:sp>
        <p:nvSpPr>
          <p:cNvPr id="1048670" name="Content Placeholder 2"/>
          <p:cNvSpPr>
            <a:spLocks noGrp="1"/>
          </p:cNvSpPr>
          <p:nvPr>
            <p:ph idx="1"/>
          </p:nvPr>
        </p:nvSpPr>
        <p:spPr>
          <a:xfrm>
            <a:off x="1484310" y="1593910"/>
            <a:ext cx="10018713" cy="4790112"/>
          </a:xfrm>
        </p:spPr>
        <p:txBody>
          <a:bodyPr>
            <a:normAutofit/>
          </a:bodyPr>
          <a:p>
            <a:r>
              <a:rPr dirty="0" sz="2000" lang="en-US">
                <a:latin typeface="Times New Roman" panose="02020603050405020304" pitchFamily="18" charset="0"/>
                <a:cs typeface="Times New Roman" panose="02020603050405020304" pitchFamily="18" charset="0"/>
              </a:rPr>
              <a:t>Line follower:</a:t>
            </a:r>
            <a:endParaRPr dirty="0" sz="2000" lang="en-US">
              <a:latin typeface="Times New Roman" panose="02020603050405020304" pitchFamily="18" charset="0"/>
              <a:cs typeface="Times New Roman" panose="02020603050405020304" pitchFamily="18" charset="0"/>
            </a:endParaRPr>
          </a:p>
          <a:p>
            <a:r>
              <a:rPr b="0" dirty="0" sz="2000" i="0" lang="en-US">
                <a:solidFill>
                  <a:srgbClr val="000000"/>
                </a:solidFill>
                <a:effectLst/>
                <a:latin typeface="Times New Roman" panose="02020603050405020304" pitchFamily="18" charset="0"/>
                <a:cs typeface="Times New Roman" panose="02020603050405020304" pitchFamily="18" charset="0"/>
              </a:rPr>
              <a:t>The concept of the line follower robot is related to light. Here, we use the </a:t>
            </a:r>
            <a:r>
              <a:rPr b="0" dirty="0" sz="2000" i="0" lang="en-US" err="1">
                <a:solidFill>
                  <a:srgbClr val="000000"/>
                </a:solidFill>
                <a:effectLst/>
                <a:latin typeface="Times New Roman" panose="02020603050405020304" pitchFamily="18" charset="0"/>
                <a:cs typeface="Times New Roman" panose="02020603050405020304" pitchFamily="18" charset="0"/>
              </a:rPr>
              <a:t>behaviour</a:t>
            </a:r>
            <a:r>
              <a:rPr b="0" dirty="0" sz="2000" i="0" lang="en-US">
                <a:solidFill>
                  <a:srgbClr val="000000"/>
                </a:solidFill>
                <a:effectLst/>
                <a:latin typeface="Times New Roman" panose="02020603050405020304" pitchFamily="18" charset="0"/>
                <a:cs typeface="Times New Roman" panose="02020603050405020304" pitchFamily="18" charset="0"/>
              </a:rPr>
              <a:t> of light on the black and white surface. The white </a:t>
            </a:r>
            <a:r>
              <a:rPr b="0" dirty="0" sz="2000" i="0" lang="en-US" err="1">
                <a:solidFill>
                  <a:srgbClr val="000000"/>
                </a:solidFill>
                <a:effectLst/>
                <a:latin typeface="Times New Roman" panose="02020603050405020304" pitchFamily="18" charset="0"/>
                <a:cs typeface="Times New Roman" panose="02020603050405020304" pitchFamily="18" charset="0"/>
              </a:rPr>
              <a:t>colour</a:t>
            </a:r>
            <a:r>
              <a:rPr b="0" dirty="0" sz="2000" i="0" lang="en-US">
                <a:solidFill>
                  <a:srgbClr val="000000"/>
                </a:solidFill>
                <a:effectLst/>
                <a:latin typeface="Times New Roman" panose="02020603050405020304" pitchFamily="18" charset="0"/>
                <a:cs typeface="Times New Roman" panose="02020603050405020304" pitchFamily="18" charset="0"/>
              </a:rPr>
              <a:t> reflects all the light that falls on it, whereas the black </a:t>
            </a:r>
            <a:r>
              <a:rPr b="0" dirty="0" sz="2000" i="0" lang="en-US" err="1">
                <a:solidFill>
                  <a:srgbClr val="000000"/>
                </a:solidFill>
                <a:effectLst/>
                <a:latin typeface="Times New Roman" panose="02020603050405020304" pitchFamily="18" charset="0"/>
                <a:cs typeface="Times New Roman" panose="02020603050405020304" pitchFamily="18" charset="0"/>
              </a:rPr>
              <a:t>colour</a:t>
            </a:r>
            <a:r>
              <a:rPr b="0" dirty="0" sz="2000" i="0" lang="en-US">
                <a:solidFill>
                  <a:srgbClr val="000000"/>
                </a:solidFill>
                <a:effectLst/>
                <a:latin typeface="Times New Roman" panose="02020603050405020304" pitchFamily="18" charset="0"/>
                <a:cs typeface="Times New Roman" panose="02020603050405020304" pitchFamily="18" charset="0"/>
              </a:rPr>
              <a:t> absorbs the light.</a:t>
            </a:r>
            <a:endParaRPr b="0" dirty="0" sz="2000" i="0" lang="en-US">
              <a:solidFill>
                <a:srgbClr val="000000"/>
              </a:solidFill>
              <a:effectLst/>
              <a:latin typeface="Times New Roman" panose="02020603050405020304" pitchFamily="18" charset="0"/>
              <a:cs typeface="Times New Roman" panose="02020603050405020304" pitchFamily="18" charset="0"/>
            </a:endParaRPr>
          </a:p>
          <a:p>
            <a:r>
              <a:rPr dirty="0" sz="2000" lang="en-US">
                <a:latin typeface="Times New Roman" panose="02020603050405020304" pitchFamily="18" charset="0"/>
                <a:cs typeface="Times New Roman" panose="02020603050405020304" pitchFamily="18" charset="0"/>
              </a:rPr>
              <a:t>Human follower:</a:t>
            </a:r>
            <a:endParaRPr dirty="0" sz="2000" lang="en-US">
              <a:latin typeface="Times New Roman" panose="02020603050405020304" pitchFamily="18" charset="0"/>
              <a:cs typeface="Times New Roman" panose="02020603050405020304" pitchFamily="18" charset="0"/>
            </a:endParaRPr>
          </a:p>
          <a:p>
            <a:pPr algn="l"/>
            <a:r>
              <a:rPr b="0" dirty="0" sz="2000" i="0" lang="en-US">
                <a:effectLst/>
                <a:latin typeface="Times New Roman" panose="02020603050405020304" pitchFamily="18" charset="0"/>
                <a:cs typeface="Times New Roman" panose="02020603050405020304" pitchFamily="18" charset="0"/>
              </a:rPr>
              <a:t>Human Follower Robot using Arduino UNO can follow a human effectively.  Ultrasonic sensor like an eye is used here to detect human being. The sensor is used to measure the distance of the human being from the robot. Arduino UNO is used to navigate the robot towards human</a:t>
            </a:r>
            <a:r>
              <a:rPr b="0" dirty="0" sz="2000" i="0" lang="en-US">
                <a:solidFill>
                  <a:srgbClr val="233851"/>
                </a:solidFill>
                <a:effectLst/>
                <a:latin typeface="Times New Roman" panose="02020603050405020304" pitchFamily="18" charset="0"/>
                <a:cs typeface="Times New Roman" panose="02020603050405020304" pitchFamily="18" charset="0"/>
              </a:rPr>
              <a:t>.</a:t>
            </a:r>
            <a:endParaRPr b="0" dirty="0" sz="2000" i="0" lang="en-US">
              <a:solidFill>
                <a:srgbClr val="233851"/>
              </a:solidFill>
              <a:effectLst/>
              <a:latin typeface="Times New Roman" panose="02020603050405020304" pitchFamily="18" charset="0"/>
              <a:cs typeface="Times New Roman" panose="02020603050405020304" pitchFamily="18" charset="0"/>
            </a:endParaRPr>
          </a:p>
          <a:p>
            <a:pPr indent="0" marL="0">
              <a:buNone/>
            </a:pPr>
            <a:br>
              <a:rPr dirty="0" sz="2000" lang="en-US">
                <a:latin typeface="Times New Roman" panose="02020603050405020304" pitchFamily="18" charset="0"/>
                <a:cs typeface="Times New Roman" panose="02020603050405020304" pitchFamily="18" charset="0"/>
              </a:rPr>
            </a:br>
            <a:br>
              <a:rPr dirty="0" sz="2000" lang="en-US">
                <a:latin typeface="Times New Roman" panose="02020603050405020304" pitchFamily="18" charset="0"/>
                <a:cs typeface="Times New Roman" panose="02020603050405020304" pitchFamily="18" charset="0"/>
              </a:rPr>
            </a:br>
            <a:endParaRPr dirty="0" sz="2000" lang="en-US">
              <a:latin typeface="Times New Roman" panose="02020603050405020304" pitchFamily="18" charset="0"/>
              <a:cs typeface="Times New Roman" panose="02020603050405020304" pitchFamily="18" charset="0"/>
            </a:endParaRPr>
          </a:p>
          <a:p>
            <a:pPr indent="0" marL="0">
              <a:buNone/>
            </a:pP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75" name="Title 1"/>
          <p:cNvSpPr>
            <a:spLocks noGrp="1"/>
          </p:cNvSpPr>
          <p:nvPr>
            <p:ph type="title"/>
          </p:nvPr>
        </p:nvSpPr>
        <p:spPr>
          <a:xfrm>
            <a:off x="838200" y="1425388"/>
            <a:ext cx="10515600" cy="3307976"/>
          </a:xfrm>
        </p:spPr>
        <p:txBody>
          <a:bodyPr>
            <a:normAutofit/>
          </a:bodyPr>
          <a:p>
            <a:pPr algn="ctr"/>
            <a:r>
              <a:rPr dirty="0" sz="5000" lang="en-US">
                <a:latin typeface="Times New Roman" panose="02020603050405020304" pitchFamily="18" charset="0"/>
                <a:cs typeface="Times New Roman" panose="02020603050405020304" pitchFamily="18" charset="0"/>
              </a:rPr>
              <a:t>THANK YOU</a:t>
            </a:r>
            <a:endParaRPr dirty="0" sz="5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6" name="Title 1"/>
          <p:cNvSpPr>
            <a:spLocks noGrp="1"/>
          </p:cNvSpPr>
          <p:nvPr>
            <p:ph type="title"/>
          </p:nvPr>
        </p:nvSpPr>
        <p:spPr>
          <a:xfrm>
            <a:off x="1484311" y="685800"/>
            <a:ext cx="10018713" cy="1302391"/>
          </a:xfrm>
        </p:spPr>
        <p:txBody>
          <a:bodyPr>
            <a:normAutofit/>
          </a:bodyPr>
          <a:p>
            <a:pPr algn="ctr"/>
            <a:r>
              <a:rPr dirty="0" sz="5000" lang="en-US">
                <a:latin typeface="Times New Roman" panose="02020603050405020304" pitchFamily="18" charset="0"/>
                <a:cs typeface="Times New Roman" panose="02020603050405020304" pitchFamily="18" charset="0"/>
              </a:rPr>
              <a:t>CONTENTS</a:t>
            </a:r>
            <a:endParaRPr dirty="0" sz="5000" lang="en-IN">
              <a:latin typeface="Times New Roman" panose="02020603050405020304" pitchFamily="18" charset="0"/>
              <a:cs typeface="Times New Roman" panose="02020603050405020304" pitchFamily="18" charset="0"/>
            </a:endParaRPr>
          </a:p>
        </p:txBody>
      </p:sp>
      <p:sp>
        <p:nvSpPr>
          <p:cNvPr id="1048597" name="Content Placeholder 2"/>
          <p:cNvSpPr>
            <a:spLocks noGrp="1"/>
          </p:cNvSpPr>
          <p:nvPr>
            <p:ph idx="1"/>
          </p:nvPr>
        </p:nvSpPr>
        <p:spPr>
          <a:xfrm>
            <a:off x="1484310" y="2189527"/>
            <a:ext cx="10018713" cy="3601673"/>
          </a:xfrm>
        </p:spPr>
        <p:txBody>
          <a:bodyPr>
            <a:normAutofit lnSpcReduction="10000"/>
          </a:bodyPr>
          <a:p>
            <a:r>
              <a:rPr dirty="0" sz="2200" lang="en-US">
                <a:latin typeface="Times New Roman" panose="02020603050405020304" pitchFamily="18" charset="0"/>
                <a:cs typeface="Times New Roman" panose="02020603050405020304" pitchFamily="18" charset="0"/>
              </a:rPr>
              <a:t>Abstract</a:t>
            </a:r>
            <a:endParaRPr dirty="0" sz="2200" lang="en-US">
              <a:latin typeface="Times New Roman" panose="02020603050405020304" pitchFamily="18" charset="0"/>
              <a:cs typeface="Times New Roman" panose="02020603050405020304" pitchFamily="18" charset="0"/>
            </a:endParaRPr>
          </a:p>
          <a:p>
            <a:r>
              <a:rPr dirty="0" sz="2200" lang="en-US">
                <a:latin typeface="Times New Roman" panose="02020603050405020304" pitchFamily="18" charset="0"/>
                <a:cs typeface="Times New Roman" panose="02020603050405020304" pitchFamily="18" charset="0"/>
              </a:rPr>
              <a:t>Introduction</a:t>
            </a:r>
            <a:endParaRPr dirty="0" sz="2200" lang="en-US">
              <a:latin typeface="Times New Roman" panose="02020603050405020304" pitchFamily="18" charset="0"/>
              <a:cs typeface="Times New Roman" panose="02020603050405020304" pitchFamily="18" charset="0"/>
            </a:endParaRPr>
          </a:p>
          <a:p>
            <a:r>
              <a:rPr dirty="0" sz="2200" lang="en-US">
                <a:latin typeface="Times New Roman" panose="02020603050405020304" pitchFamily="18" charset="0"/>
                <a:cs typeface="Times New Roman" panose="02020603050405020304" pitchFamily="18" charset="0"/>
              </a:rPr>
              <a:t>Block Diagram</a:t>
            </a:r>
            <a:endParaRPr dirty="0" sz="2200" lang="en-US">
              <a:latin typeface="Times New Roman" panose="02020603050405020304" pitchFamily="18" charset="0"/>
              <a:cs typeface="Times New Roman" panose="02020603050405020304" pitchFamily="18" charset="0"/>
            </a:endParaRPr>
          </a:p>
          <a:p>
            <a:r>
              <a:rPr dirty="0" sz="2200" lang="en-US">
                <a:latin typeface="Times New Roman" panose="02020603050405020304" pitchFamily="18" charset="0"/>
                <a:cs typeface="Times New Roman" panose="02020603050405020304" pitchFamily="18" charset="0"/>
              </a:rPr>
              <a:t>Components</a:t>
            </a:r>
            <a:endParaRPr dirty="0" sz="2200" lang="en-US">
              <a:latin typeface="Times New Roman" panose="02020603050405020304" pitchFamily="18" charset="0"/>
              <a:cs typeface="Times New Roman" panose="02020603050405020304" pitchFamily="18" charset="0"/>
            </a:endParaRPr>
          </a:p>
          <a:p>
            <a:r>
              <a:rPr dirty="0" sz="2200" lang="en-US">
                <a:latin typeface="Times New Roman" panose="02020603050405020304" pitchFamily="18" charset="0"/>
                <a:cs typeface="Times New Roman" panose="02020603050405020304" pitchFamily="18" charset="0"/>
              </a:rPr>
              <a:t>Applications</a:t>
            </a:r>
            <a:endParaRPr dirty="0" sz="2200" lang="en-US">
              <a:latin typeface="Times New Roman" panose="02020603050405020304" pitchFamily="18" charset="0"/>
              <a:cs typeface="Times New Roman" panose="02020603050405020304" pitchFamily="18" charset="0"/>
            </a:endParaRPr>
          </a:p>
          <a:p>
            <a:r>
              <a:rPr dirty="0" sz="2200" lang="en-US">
                <a:latin typeface="Times New Roman" panose="02020603050405020304" pitchFamily="18" charset="0"/>
                <a:cs typeface="Times New Roman" panose="02020603050405020304" pitchFamily="18" charset="0"/>
              </a:rPr>
              <a:t>Results</a:t>
            </a:r>
            <a:endParaRPr dirty="0" sz="2200" lang="en-US">
              <a:latin typeface="Times New Roman" panose="02020603050405020304" pitchFamily="18" charset="0"/>
              <a:cs typeface="Times New Roman" panose="02020603050405020304" pitchFamily="18" charset="0"/>
            </a:endParaRPr>
          </a:p>
          <a:p>
            <a:r>
              <a:rPr dirty="0" sz="2200" lang="en-US">
                <a:latin typeface="Times New Roman" panose="02020603050405020304" pitchFamily="18" charset="0"/>
                <a:cs typeface="Times New Roman" panose="02020603050405020304" pitchFamily="18" charset="0"/>
              </a:rPr>
              <a:t>Future work</a:t>
            </a:r>
            <a:endParaRPr dirty="0" sz="2200" lang="en-US">
              <a:latin typeface="Times New Roman" panose="02020603050405020304" pitchFamily="18" charset="0"/>
              <a:cs typeface="Times New Roman" panose="02020603050405020304" pitchFamily="18" charset="0"/>
            </a:endParaRPr>
          </a:p>
          <a:p>
            <a:pPr indent="0" marL="0">
              <a:buNone/>
            </a:pP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2" name="Title 1"/>
          <p:cNvSpPr>
            <a:spLocks noGrp="1"/>
          </p:cNvSpPr>
          <p:nvPr>
            <p:ph type="title"/>
          </p:nvPr>
        </p:nvSpPr>
        <p:spPr>
          <a:xfrm>
            <a:off x="838200" y="365125"/>
            <a:ext cx="10515600" cy="746499"/>
          </a:xfrm>
        </p:spPr>
        <p:txBody>
          <a:bodyPr>
            <a:noAutofit/>
          </a:bodyPr>
          <a:p>
            <a:pPr algn="ctr"/>
            <a:r>
              <a:rPr dirty="0" sz="5000" lang="en-US">
                <a:latin typeface="Times New Roman" panose="02020603050405020304" pitchFamily="18" charset="0"/>
                <a:cs typeface="Times New Roman" panose="02020603050405020304" pitchFamily="18" charset="0"/>
              </a:rPr>
              <a:t>ABSTRACT</a:t>
            </a:r>
            <a:endParaRPr dirty="0" sz="5000" lang="en-IN">
              <a:latin typeface="Times New Roman" panose="02020603050405020304" pitchFamily="18" charset="0"/>
              <a:cs typeface="Times New Roman" panose="02020603050405020304" pitchFamily="18" charset="0"/>
            </a:endParaRPr>
          </a:p>
        </p:txBody>
      </p:sp>
      <p:sp>
        <p:nvSpPr>
          <p:cNvPr id="1048593" name="Content Placeholder 2"/>
          <p:cNvSpPr>
            <a:spLocks noGrp="1"/>
          </p:cNvSpPr>
          <p:nvPr>
            <p:ph idx="1"/>
          </p:nvPr>
        </p:nvSpPr>
        <p:spPr>
          <a:xfrm>
            <a:off x="838200" y="1479176"/>
            <a:ext cx="10515600" cy="4634753"/>
          </a:xfrm>
        </p:spPr>
        <p:txBody>
          <a:bodyPr>
            <a:noAutofit/>
          </a:bodyPr>
          <a:p>
            <a:pPr algn="just" indent="0" marL="0">
              <a:buNone/>
            </a:pPr>
            <a:r>
              <a:rPr dirty="0" sz="2000" lang="en-US">
                <a:latin typeface="Times New Roman" panose="02020603050405020304" pitchFamily="18" charset="0"/>
                <a:cs typeface="Times New Roman" panose="02020603050405020304" pitchFamily="18" charset="0"/>
              </a:rPr>
              <a:t>Robots were originally developed for industrial use, such as in factories, but a new generation of robots has been designed to achieve symbiosis with humans. This Robot car can perform four operations. The four functions are Bluetooth controller, Obstacle Avoider, Line follower and Human followe Robot Car. Arduino based bluetooth module is going to used to control this project with the help of a mobile applictaion.Ultrasonic sensor module is use to control the obstacles avoiding function.Ultrasonic sensor is also used to follow the human.IR sensor is used for the functionality of line folling.All these functionalities are controlled by using the Arduino microcontroller.</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4" name="Title 1"/>
          <p:cNvSpPr>
            <a:spLocks noGrp="1"/>
          </p:cNvSpPr>
          <p:nvPr>
            <p:ph type="title"/>
          </p:nvPr>
        </p:nvSpPr>
        <p:spPr>
          <a:xfrm>
            <a:off x="2231136" y="762000"/>
            <a:ext cx="7729728" cy="1090519"/>
          </a:xfrm>
        </p:spPr>
        <p:txBody>
          <a:bodyPr>
            <a:normAutofit/>
          </a:bodyPr>
          <a:p>
            <a:pPr algn="ctr"/>
            <a:r>
              <a:rPr dirty="0" sz="5000" lang="en-US">
                <a:latin typeface="Times New Roman" panose="02020603050405020304" pitchFamily="18" charset="0"/>
                <a:cs typeface="Times New Roman" panose="02020603050405020304" pitchFamily="18" charset="0"/>
              </a:rPr>
              <a:t>INTRODUCTION</a:t>
            </a:r>
            <a:endParaRPr dirty="0" sz="5000" lang="en-IN">
              <a:latin typeface="Times New Roman" panose="02020603050405020304" pitchFamily="18" charset="0"/>
              <a:cs typeface="Times New Roman" panose="02020603050405020304" pitchFamily="18" charset="0"/>
            </a:endParaRPr>
          </a:p>
        </p:txBody>
      </p:sp>
      <p:sp>
        <p:nvSpPr>
          <p:cNvPr id="1048595" name="Content Placeholder 2"/>
          <p:cNvSpPr>
            <a:spLocks noGrp="1"/>
          </p:cNvSpPr>
          <p:nvPr>
            <p:ph idx="1"/>
          </p:nvPr>
        </p:nvSpPr>
        <p:spPr>
          <a:xfrm>
            <a:off x="1053353" y="2205177"/>
            <a:ext cx="10515600" cy="3119858"/>
          </a:xfrm>
        </p:spPr>
        <p:txBody>
          <a:bodyPr>
            <a:noAutofit/>
          </a:bodyPr>
          <a:p>
            <a:pPr algn="just">
              <a:buFont typeface="Arial" panose="020B0604020202020204" pitchFamily="34" charset="0"/>
              <a:buChar char="•"/>
            </a:pPr>
            <a:r>
              <a:rPr dirty="0" sz="1900" lang="en-US">
                <a:effectLst/>
                <a:latin typeface="Times New Roman" panose="02020603050405020304" pitchFamily="18" charset="0"/>
                <a:cs typeface="Times New Roman" panose="02020603050405020304" pitchFamily="18" charset="0"/>
              </a:rPr>
              <a:t>Robotic devices are becoming increasingly used in a variety of contexts to perform tasks and solve problems.</a:t>
            </a:r>
            <a:endParaRPr dirty="0" sz="1900" lang="en-US">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dirty="0" sz="1900" i="0" lang="en-US">
                <a:effectLst/>
                <a:latin typeface="Times New Roman" panose="02020603050405020304" pitchFamily="18" charset="0"/>
                <a:cs typeface="Times New Roman" panose="02020603050405020304" pitchFamily="18" charset="0"/>
              </a:rPr>
              <a:t> </a:t>
            </a:r>
            <a:r>
              <a:rPr dirty="0" sz="1900" lang="en-US">
                <a:latin typeface="Times New Roman" panose="02020603050405020304" pitchFamily="18" charset="0"/>
                <a:cs typeface="Times New Roman" panose="02020603050405020304" pitchFamily="18" charset="0"/>
              </a:rPr>
              <a:t>R</a:t>
            </a:r>
            <a:r>
              <a:rPr dirty="0" sz="1900" i="0" lang="en-US">
                <a:effectLst/>
                <a:latin typeface="Times New Roman" panose="02020603050405020304" pitchFamily="18" charset="0"/>
                <a:cs typeface="Times New Roman" panose="02020603050405020304" pitchFamily="18" charset="0"/>
              </a:rPr>
              <a:t>obotics is a rapidly growing field, as technological advances</a:t>
            </a:r>
            <a:r>
              <a:rPr dirty="0" sz="1900" i="0" lang="en-US">
                <a:latin typeface="Times New Roman" panose="02020603050405020304" pitchFamily="18" charset="0"/>
                <a:cs typeface="Times New Roman" panose="02020603050405020304" pitchFamily="18" charset="0"/>
              </a:rPr>
              <a:t>.</a:t>
            </a:r>
            <a:endParaRPr dirty="0" sz="1900" i="0" lang="en-US">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dirty="0" sz="1900" i="0" lang="en-US">
                <a:latin typeface="Times New Roman" panose="02020603050405020304" pitchFamily="18" charset="0"/>
                <a:cs typeface="Times New Roman" panose="02020603050405020304" pitchFamily="18" charset="0"/>
              </a:rPr>
              <a:t> </a:t>
            </a:r>
            <a:r>
              <a:rPr dirty="0" sz="1900" i="0" lang="en-US">
                <a:effectLst/>
                <a:latin typeface="Times New Roman" panose="02020603050405020304" pitchFamily="18" charset="0"/>
                <a:cs typeface="Times New Roman" panose="02020603050405020304" pitchFamily="18" charset="0"/>
              </a:rPr>
              <a:t>The concept of creating robots that can operate automatically. </a:t>
            </a:r>
            <a:endParaRPr dirty="0" sz="1900" i="0" lang="en-US">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dirty="0" sz="1900" i="0" lang="en-US">
                <a:effectLst/>
                <a:latin typeface="Times New Roman" panose="02020603050405020304" pitchFamily="18" charset="0"/>
                <a:cs typeface="Times New Roman" panose="02020603050405020304" pitchFamily="18" charset="0"/>
              </a:rPr>
              <a:t>Robots are in direct contact with the physical world and they have often been used to perform repetitive tasks instead of human beings.</a:t>
            </a:r>
            <a:endParaRPr dirty="0" sz="1900" i="0" lang="en-US">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dirty="0" sz="1900" i="0" lang="en-US">
                <a:effectLst/>
                <a:latin typeface="Times New Roman" panose="02020603050405020304" pitchFamily="18" charset="0"/>
                <a:cs typeface="Times New Roman" panose="02020603050405020304" pitchFamily="18" charset="0"/>
              </a:rPr>
              <a:t> It saves humans time and perform work easily and fastly. </a:t>
            </a:r>
            <a:endParaRPr dirty="0" sz="1900" i="0" lang="en-US">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dirty="0" sz="1900" i="0" lang="en-US">
                <a:effectLst/>
                <a:latin typeface="Times New Roman" panose="02020603050405020304" pitchFamily="18" charset="0"/>
                <a:cs typeface="Times New Roman" panose="02020603050405020304" pitchFamily="18" charset="0"/>
              </a:rPr>
              <a:t>Robots can increase productivity, efficiency, quality and consistency of products. </a:t>
            </a:r>
            <a:endParaRPr dirty="0" sz="1900" i="0" lang="en-US">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dirty="0" sz="1900" i="0" lang="en-US">
                <a:effectLst/>
                <a:latin typeface="Times New Roman" panose="02020603050405020304" pitchFamily="18" charset="0"/>
                <a:cs typeface="Times New Roman" panose="02020603050405020304" pitchFamily="18" charset="0"/>
              </a:rPr>
              <a:t>Unlike humans, robots don't get bored. Until they wear out, they can do the same thing again and again. They can be very accurate and perfect.</a:t>
            </a:r>
            <a:endParaRPr dirty="0" sz="1900" i="0" lang="en-US">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1" name="Rectangle 3"/>
          <p:cNvSpPr/>
          <p:nvPr/>
        </p:nvSpPr>
        <p:spPr>
          <a:xfrm>
            <a:off x="4956863" y="1633527"/>
            <a:ext cx="2304256" cy="4104456"/>
          </a:xfrm>
          <a:prstGeom prst="rec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2" name="Rectangle 4"/>
          <p:cNvSpPr/>
          <p:nvPr/>
        </p:nvSpPr>
        <p:spPr>
          <a:xfrm>
            <a:off x="1991544" y="1916833"/>
            <a:ext cx="1996810" cy="516097"/>
          </a:xfrm>
          <a:prstGeom prst="rec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Rectangle 5"/>
          <p:cNvSpPr/>
          <p:nvPr/>
        </p:nvSpPr>
        <p:spPr>
          <a:xfrm>
            <a:off x="1958435" y="2950286"/>
            <a:ext cx="1970856" cy="546527"/>
          </a:xfrm>
          <a:prstGeom prst="rec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4" name="Rectangle 6"/>
          <p:cNvSpPr/>
          <p:nvPr/>
        </p:nvSpPr>
        <p:spPr>
          <a:xfrm>
            <a:off x="1978340" y="3884476"/>
            <a:ext cx="1970856" cy="529208"/>
          </a:xfrm>
          <a:prstGeom prst="rec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5" name="Rectangle 7"/>
          <p:cNvSpPr/>
          <p:nvPr/>
        </p:nvSpPr>
        <p:spPr>
          <a:xfrm>
            <a:off x="1978340" y="4797153"/>
            <a:ext cx="2010014" cy="504055"/>
          </a:xfrm>
          <a:prstGeom prst="rec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6" name="Rectangle 8"/>
          <p:cNvSpPr/>
          <p:nvPr/>
        </p:nvSpPr>
        <p:spPr>
          <a:xfrm>
            <a:off x="8239526" y="3173647"/>
            <a:ext cx="2428473" cy="621575"/>
          </a:xfrm>
          <a:prstGeom prst="rec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7" name="TextBox 11"/>
          <p:cNvSpPr txBox="1"/>
          <p:nvPr/>
        </p:nvSpPr>
        <p:spPr>
          <a:xfrm>
            <a:off x="5343743" y="3318083"/>
            <a:ext cx="1504513" cy="646331"/>
          </a:xfrm>
          <a:prstGeom prst="rect"/>
          <a:noFill/>
        </p:spPr>
        <p:txBody>
          <a:bodyPr rtlCol="0" wrap="square">
            <a:spAutoFit/>
          </a:bodyPr>
          <a:p>
            <a:pPr algn="ctr"/>
            <a:r>
              <a:rPr dirty="0" lang="en-US">
                <a:latin typeface="Times New Roman" panose="02020603050405020304" pitchFamily="18" charset="0"/>
                <a:cs typeface="Times New Roman" panose="02020603050405020304" pitchFamily="18" charset="0"/>
              </a:rPr>
              <a:t>ARDUINO                      UNO</a:t>
            </a:r>
            <a:endParaRPr dirty="0" lang="en-IN">
              <a:latin typeface="Times New Roman" panose="02020603050405020304" pitchFamily="18" charset="0"/>
              <a:cs typeface="Times New Roman" panose="02020603050405020304" pitchFamily="18" charset="0"/>
            </a:endParaRPr>
          </a:p>
        </p:txBody>
      </p:sp>
      <p:sp>
        <p:nvSpPr>
          <p:cNvPr id="1048608" name="TextBox 13"/>
          <p:cNvSpPr txBox="1"/>
          <p:nvPr/>
        </p:nvSpPr>
        <p:spPr>
          <a:xfrm>
            <a:off x="1978340" y="1990215"/>
            <a:ext cx="1728192" cy="369332"/>
          </a:xfrm>
          <a:prstGeom prst="rect"/>
          <a:noFill/>
        </p:spPr>
        <p:txBody>
          <a:bodyPr rtlCol="0" wrap="square">
            <a:spAutoFit/>
          </a:bodyPr>
          <a:p>
            <a:r>
              <a:rPr dirty="0" lang="en-US">
                <a:latin typeface="Times New Roman" panose="02020603050405020304" pitchFamily="18" charset="0"/>
                <a:cs typeface="Times New Roman" panose="02020603050405020304" pitchFamily="18" charset="0"/>
              </a:rPr>
              <a:t>Power  Supply </a:t>
            </a:r>
            <a:endParaRPr dirty="0" lang="en-IN">
              <a:latin typeface="Times New Roman" panose="02020603050405020304" pitchFamily="18" charset="0"/>
              <a:cs typeface="Times New Roman" panose="02020603050405020304" pitchFamily="18" charset="0"/>
            </a:endParaRPr>
          </a:p>
        </p:txBody>
      </p:sp>
      <p:sp>
        <p:nvSpPr>
          <p:cNvPr id="1048609" name="Rectangle 14"/>
          <p:cNvSpPr/>
          <p:nvPr/>
        </p:nvSpPr>
        <p:spPr>
          <a:xfrm>
            <a:off x="2032003" y="3063760"/>
            <a:ext cx="1996810" cy="369332"/>
          </a:xfrm>
          <a:prstGeom prst="rect"/>
        </p:spPr>
        <p:txBody>
          <a:bodyPr wrap="square">
            <a:spAutoFit/>
          </a:bodyPr>
          <a:p>
            <a:r>
              <a:rPr dirty="0" lang="en-US">
                <a:latin typeface="Times New Roman" panose="02020603050405020304" pitchFamily="18" charset="0"/>
                <a:cs typeface="Times New Roman" panose="02020603050405020304" pitchFamily="18" charset="0"/>
              </a:rPr>
              <a:t>Ultrasonic sensor</a:t>
            </a:r>
            <a:endParaRPr dirty="0" lang="en-IN">
              <a:latin typeface="Times New Roman" panose="02020603050405020304" pitchFamily="18" charset="0"/>
              <a:cs typeface="Times New Roman" panose="02020603050405020304" pitchFamily="18" charset="0"/>
            </a:endParaRPr>
          </a:p>
        </p:txBody>
      </p:sp>
      <p:sp>
        <p:nvSpPr>
          <p:cNvPr id="1048610" name="Rectangle 15"/>
          <p:cNvSpPr/>
          <p:nvPr/>
        </p:nvSpPr>
        <p:spPr>
          <a:xfrm>
            <a:off x="2139898" y="3964414"/>
            <a:ext cx="1795914" cy="369332"/>
          </a:xfrm>
          <a:prstGeom prst="rect"/>
        </p:spPr>
        <p:txBody>
          <a:bodyPr wrap="square">
            <a:spAutoFit/>
          </a:bodyPr>
          <a:p>
            <a:r>
              <a:rPr dirty="0" lang="en-US">
                <a:latin typeface="Times New Roman" panose="02020603050405020304" pitchFamily="18" charset="0"/>
                <a:cs typeface="Times New Roman" panose="02020603050405020304" pitchFamily="18" charset="0"/>
              </a:rPr>
              <a:t>IR Sensor</a:t>
            </a:r>
            <a:endParaRPr dirty="0" lang="en-IN">
              <a:latin typeface="Times New Roman" panose="02020603050405020304" pitchFamily="18" charset="0"/>
              <a:cs typeface="Times New Roman" panose="02020603050405020304" pitchFamily="18" charset="0"/>
            </a:endParaRPr>
          </a:p>
        </p:txBody>
      </p:sp>
      <p:sp>
        <p:nvSpPr>
          <p:cNvPr id="1048611" name="Rectangle 16"/>
          <p:cNvSpPr/>
          <p:nvPr/>
        </p:nvSpPr>
        <p:spPr>
          <a:xfrm>
            <a:off x="2032003" y="4864513"/>
            <a:ext cx="1973579" cy="358141"/>
          </a:xfrm>
          <a:prstGeom prst="rect"/>
        </p:spPr>
        <p:txBody>
          <a:bodyPr wrap="none">
            <a:spAutoFit/>
          </a:bodyPr>
          <a:p>
            <a:r>
              <a:rPr dirty="0" lang="en-US">
                <a:latin typeface="Times New Roman" panose="02020603050405020304" pitchFamily="18" charset="0"/>
                <a:cs typeface="Times New Roman" panose="02020603050405020304" pitchFamily="18" charset="0"/>
              </a:rPr>
              <a:t>Bluetooth module</a:t>
            </a:r>
            <a:r>
              <a:rPr b="1" dirty="0" sz="2000" lang="en-US"/>
              <a:t> </a:t>
            </a:r>
            <a:endParaRPr b="1" dirty="0" sz="2000" lang="en-IN"/>
          </a:p>
        </p:txBody>
      </p:sp>
      <p:sp>
        <p:nvSpPr>
          <p:cNvPr id="1048612" name="Rectangle 17"/>
          <p:cNvSpPr/>
          <p:nvPr/>
        </p:nvSpPr>
        <p:spPr>
          <a:xfrm>
            <a:off x="8391924" y="2099045"/>
            <a:ext cx="2113280" cy="358140"/>
          </a:xfrm>
          <a:prstGeom prst="rect"/>
        </p:spPr>
        <p:txBody>
          <a:bodyPr wrap="none">
            <a:spAutoFit/>
          </a:bodyPr>
          <a:p>
            <a:r>
              <a:rPr dirty="0" lang="en-US">
                <a:latin typeface="Times New Roman" panose="02020603050405020304" pitchFamily="18" charset="0"/>
                <a:cs typeface="Times New Roman" panose="02020603050405020304" pitchFamily="18" charset="0"/>
              </a:rPr>
              <a:t>Motors and wheels</a:t>
            </a:r>
            <a:endParaRPr dirty="0" lang="en-IN">
              <a:latin typeface="Times New Roman" panose="02020603050405020304" pitchFamily="18" charset="0"/>
              <a:cs typeface="Times New Roman" panose="02020603050405020304" pitchFamily="18" charset="0"/>
            </a:endParaRPr>
          </a:p>
        </p:txBody>
      </p:sp>
      <p:sp>
        <p:nvSpPr>
          <p:cNvPr id="1048613" name="Right Arrow 18"/>
          <p:cNvSpPr/>
          <p:nvPr/>
        </p:nvSpPr>
        <p:spPr>
          <a:xfrm>
            <a:off x="3988354" y="4816575"/>
            <a:ext cx="978408" cy="484632"/>
          </a:xfrm>
          <a:prstGeom prst="rightArrow"/>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14" name="Right Arrow 19"/>
          <p:cNvSpPr/>
          <p:nvPr/>
        </p:nvSpPr>
        <p:spPr>
          <a:xfrm>
            <a:off x="3965071" y="3884476"/>
            <a:ext cx="983448" cy="529208"/>
          </a:xfrm>
          <a:prstGeom prst="rightArrow"/>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15" name="Right Arrow 20"/>
          <p:cNvSpPr/>
          <p:nvPr/>
        </p:nvSpPr>
        <p:spPr>
          <a:xfrm>
            <a:off x="3988354" y="1967410"/>
            <a:ext cx="978408" cy="484632"/>
          </a:xfrm>
          <a:prstGeom prst="rightArrow"/>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16" name="Right Arrow 21"/>
          <p:cNvSpPr/>
          <p:nvPr/>
        </p:nvSpPr>
        <p:spPr>
          <a:xfrm>
            <a:off x="3935447" y="2974153"/>
            <a:ext cx="1021416" cy="484633"/>
          </a:xfrm>
          <a:prstGeom prst="rightArrow"/>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17" name="TextBox 24"/>
          <p:cNvSpPr txBox="1"/>
          <p:nvPr/>
        </p:nvSpPr>
        <p:spPr>
          <a:xfrm>
            <a:off x="4727849" y="548681"/>
            <a:ext cx="3511679" cy="584775"/>
          </a:xfrm>
          <a:prstGeom prst="rect"/>
          <a:noFill/>
        </p:spPr>
        <p:txBody>
          <a:bodyPr rtlCol="0" wrap="square">
            <a:spAutoFit/>
          </a:bodyPr>
          <a:p>
            <a:r>
              <a:rPr b="1" dirty="0" sz="3200" lang="en-US"/>
              <a:t>Block Diagram</a:t>
            </a:r>
            <a:endParaRPr b="1" dirty="0" sz="3200" lang="en-IN"/>
          </a:p>
        </p:txBody>
      </p:sp>
      <p:sp>
        <p:nvSpPr>
          <p:cNvPr id="1048618" name="Right Arrow 23"/>
          <p:cNvSpPr/>
          <p:nvPr/>
        </p:nvSpPr>
        <p:spPr>
          <a:xfrm>
            <a:off x="7261119" y="4331943"/>
            <a:ext cx="978408" cy="484632"/>
          </a:xfrm>
          <a:prstGeom prst="rightArrow"/>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19" name="Rectangle 2"/>
          <p:cNvSpPr/>
          <p:nvPr/>
        </p:nvSpPr>
        <p:spPr>
          <a:xfrm>
            <a:off x="8268786" y="4242938"/>
            <a:ext cx="2428473" cy="621575"/>
          </a:xfrm>
          <a:prstGeom prst="rec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20" name="Rectangle 9"/>
          <p:cNvSpPr/>
          <p:nvPr/>
        </p:nvSpPr>
        <p:spPr>
          <a:xfrm>
            <a:off x="8482983" y="4339317"/>
            <a:ext cx="1427479" cy="358140"/>
          </a:xfrm>
          <a:prstGeom prst="rect"/>
        </p:spPr>
        <p:txBody>
          <a:bodyPr wrap="none">
            <a:spAutoFit/>
          </a:bodyPr>
          <a:p>
            <a:r>
              <a:rPr dirty="0" lang="en-US">
                <a:latin typeface="Times New Roman" panose="02020603050405020304" pitchFamily="18" charset="0"/>
                <a:cs typeface="Times New Roman" panose="02020603050405020304" pitchFamily="18" charset="0"/>
              </a:rPr>
              <a:t>Servo Motor</a:t>
            </a:r>
            <a:endParaRPr dirty="0" lang="en-IN">
              <a:latin typeface="Times New Roman" panose="02020603050405020304" pitchFamily="18" charset="0"/>
              <a:cs typeface="Times New Roman" panose="02020603050405020304" pitchFamily="18" charset="0"/>
            </a:endParaRPr>
          </a:p>
        </p:txBody>
      </p:sp>
      <p:sp>
        <p:nvSpPr>
          <p:cNvPr id="1048621" name="Rectangle 10"/>
          <p:cNvSpPr/>
          <p:nvPr/>
        </p:nvSpPr>
        <p:spPr>
          <a:xfrm>
            <a:off x="8229628" y="1972924"/>
            <a:ext cx="2428473" cy="621575"/>
          </a:xfrm>
          <a:prstGeom prst="rec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22" name="Right Arrow 23"/>
          <p:cNvSpPr/>
          <p:nvPr/>
        </p:nvSpPr>
        <p:spPr>
          <a:xfrm rot="16200000" flipV="1">
            <a:off x="9084249" y="2630637"/>
            <a:ext cx="556908" cy="484632"/>
          </a:xfrm>
          <a:prstGeom prst="rightArrow"/>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23" name="Right Arrow 23"/>
          <p:cNvSpPr/>
          <p:nvPr/>
        </p:nvSpPr>
        <p:spPr>
          <a:xfrm>
            <a:off x="7274900" y="3292132"/>
            <a:ext cx="978408" cy="484632"/>
          </a:xfrm>
          <a:prstGeom prst="rightArrow"/>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24" name="Rectangle 26"/>
          <p:cNvSpPr/>
          <p:nvPr/>
        </p:nvSpPr>
        <p:spPr>
          <a:xfrm>
            <a:off x="8512243" y="3274120"/>
            <a:ext cx="2113280" cy="358140"/>
          </a:xfrm>
          <a:prstGeom prst="rect"/>
        </p:spPr>
        <p:txBody>
          <a:bodyPr wrap="none">
            <a:spAutoFit/>
          </a:bodyPr>
          <a:p>
            <a:r>
              <a:rPr dirty="0" lang="en-US">
                <a:latin typeface="Times New Roman" panose="02020603050405020304" pitchFamily="18" charset="0"/>
                <a:cs typeface="Times New Roman" panose="02020603050405020304" pitchFamily="18" charset="0"/>
              </a:rPr>
              <a:t>Motor Driver Shield</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40" name="Title 1"/>
          <p:cNvSpPr>
            <a:spLocks noGrp="1"/>
          </p:cNvSpPr>
          <p:nvPr>
            <p:ph type="title"/>
          </p:nvPr>
        </p:nvSpPr>
        <p:spPr>
          <a:xfrm>
            <a:off x="1130141" y="118145"/>
            <a:ext cx="9601200" cy="1163807"/>
          </a:xfrm>
        </p:spPr>
        <p:txBody>
          <a:bodyPr/>
          <a:p>
            <a:pPr algn="ctr"/>
            <a:r>
              <a:rPr dirty="0" lang="en-US">
                <a:latin typeface="Times New Roman" panose="02020603050405020304" pitchFamily="18" charset="0"/>
                <a:cs typeface="Times New Roman" panose="02020603050405020304" pitchFamily="18" charset="0"/>
              </a:rPr>
              <a:t>ARDUINO UNO</a:t>
            </a:r>
            <a:endParaRPr dirty="0" lang="en-US">
              <a:latin typeface="Times New Roman" panose="02020603050405020304" pitchFamily="18" charset="0"/>
              <a:cs typeface="Times New Roman" panose="02020603050405020304" pitchFamily="18" charset="0"/>
            </a:endParaRPr>
          </a:p>
        </p:txBody>
      </p:sp>
      <p:sp>
        <p:nvSpPr>
          <p:cNvPr id="1048641" name="Content Placeholder 2"/>
          <p:cNvSpPr>
            <a:spLocks noGrp="1"/>
          </p:cNvSpPr>
          <p:nvPr>
            <p:ph idx="1"/>
          </p:nvPr>
        </p:nvSpPr>
        <p:spPr>
          <a:xfrm>
            <a:off x="1087728" y="1183341"/>
            <a:ext cx="10333307" cy="5556514"/>
          </a:xfrm>
        </p:spPr>
        <p:txBody>
          <a:bodyPr>
            <a:normAutofit/>
          </a:bodyPr>
          <a:p>
            <a:pPr algn="just"/>
            <a:r>
              <a:rPr dirty="0" sz="2000" lang="en-US">
                <a:latin typeface="Times New Roman" panose="02020603050405020304" pitchFamily="18" charset="0"/>
                <a:cs typeface="Times New Roman" panose="02020603050405020304" pitchFamily="18" charset="0"/>
              </a:rPr>
              <a:t>ARDUINO UNO is a low-cost, flexible, and easy-to-use programmable open-source microcontroller board that can be integrated into a variety of electronic projects.</a:t>
            </a:r>
            <a:endParaRPr dirty="0" sz="2000" lang="en-US">
              <a:latin typeface="Times New Roman" panose="02020603050405020304" pitchFamily="18" charset="0"/>
              <a:cs typeface="Times New Roman" panose="02020603050405020304" pitchFamily="18" charset="0"/>
            </a:endParaRPr>
          </a:p>
          <a:p>
            <a:pPr algn="just"/>
            <a:r>
              <a:rPr b="0" dirty="0" sz="2100" i="0" lang="en-US">
                <a:solidFill>
                  <a:srgbClr val="202124"/>
                </a:solidFill>
                <a:effectLst/>
                <a:latin typeface="Times New Roman" panose="02020603050405020304" pitchFamily="18" charset="0"/>
                <a:cs typeface="Times New Roman" panose="02020603050405020304" pitchFamily="18" charset="0"/>
              </a:rPr>
              <a:t>The Arduino Uno is an open-source microcontroller board based on the Microchip ATmega328P microcontroller and developed by Arduino.cc</a:t>
            </a:r>
            <a:r>
              <a:rPr dirty="0" sz="2100" lang="en-US">
                <a:latin typeface="Times New Roman" panose="02020603050405020304" pitchFamily="18" charset="0"/>
                <a:cs typeface="Times New Roman" panose="02020603050405020304" pitchFamily="18" charset="0"/>
              </a:rPr>
              <a:t> </a:t>
            </a:r>
            <a:endParaRPr dirty="0" sz="2100" lang="en-US">
              <a:latin typeface="Times New Roman" panose="02020603050405020304" pitchFamily="18" charset="0"/>
              <a:cs typeface="Times New Roman" panose="02020603050405020304" pitchFamily="18" charset="0"/>
            </a:endParaRPr>
          </a:p>
          <a:p>
            <a:pPr algn="just"/>
            <a:r>
              <a:rPr b="0" dirty="0" sz="2000" i="0" lang="en-US">
                <a:solidFill>
                  <a:srgbClr val="202122"/>
                </a:solidFill>
                <a:effectLst/>
                <a:latin typeface="Times New Roman" panose="02020603050405020304" pitchFamily="18" charset="0"/>
                <a:cs typeface="Times New Roman" panose="02020603050405020304" pitchFamily="18" charset="0"/>
              </a:rPr>
              <a:t>The board has 14 Digital I/O pins, 6 </a:t>
            </a:r>
            <a:r>
              <a:rPr dirty="0" sz="2000" lang="en-US">
                <a:solidFill>
                  <a:srgbClr val="202122"/>
                </a:solidFill>
                <a:latin typeface="Times New Roman" panose="02020603050405020304" pitchFamily="18" charset="0"/>
                <a:cs typeface="Times New Roman" panose="02020603050405020304" pitchFamily="18" charset="0"/>
              </a:rPr>
              <a:t>A</a:t>
            </a:r>
            <a:r>
              <a:rPr b="0" dirty="0" sz="2000" i="0" lang="en-US">
                <a:solidFill>
                  <a:srgbClr val="202122"/>
                </a:solidFill>
                <a:effectLst/>
                <a:latin typeface="Times New Roman" panose="02020603050405020304" pitchFamily="18" charset="0"/>
                <a:cs typeface="Times New Roman" panose="02020603050405020304" pitchFamily="18" charset="0"/>
              </a:rPr>
              <a:t>nalog I/O pins, and is programmable with the Arduino IDE (Integrated Development Environment), via </a:t>
            </a:r>
            <a:r>
              <a:rPr dirty="0" sz="2000" lang="en-US">
                <a:solidFill>
                  <a:srgbClr val="202122"/>
                </a:solidFill>
                <a:latin typeface="Times New Roman" panose="02020603050405020304" pitchFamily="18" charset="0"/>
                <a:cs typeface="Times New Roman" panose="02020603050405020304" pitchFamily="18" charset="0"/>
              </a:rPr>
              <a:t>Arduino</a:t>
            </a:r>
            <a:r>
              <a:rPr b="0" dirty="0" sz="2000" i="0" lang="en-US">
                <a:solidFill>
                  <a:srgbClr val="202122"/>
                </a:solidFill>
                <a:effectLst/>
                <a:latin typeface="Times New Roman" panose="02020603050405020304" pitchFamily="18" charset="0"/>
                <a:cs typeface="Times New Roman" panose="02020603050405020304" pitchFamily="18" charset="0"/>
              </a:rPr>
              <a:t> cable.</a:t>
            </a:r>
            <a:endParaRPr b="0" dirty="0" sz="2000" i="0" lang="en-US">
              <a:solidFill>
                <a:srgbClr val="202122"/>
              </a:solidFill>
              <a:effectLst/>
              <a:latin typeface="Times New Roman" panose="02020603050405020304" pitchFamily="18" charset="0"/>
              <a:cs typeface="Times New Roman" panose="02020603050405020304" pitchFamily="18" charset="0"/>
            </a:endParaRPr>
          </a:p>
          <a:p>
            <a:pPr algn="just"/>
            <a:endParaRPr b="0" dirty="0" sz="2000" i="0" lang="en-US">
              <a:solidFill>
                <a:srgbClr val="202122"/>
              </a:solidFill>
              <a:effectLst/>
              <a:latin typeface="Times New Roman" panose="02020603050405020304" pitchFamily="18" charset="0"/>
              <a:cs typeface="Times New Roman" panose="02020603050405020304" pitchFamily="18" charset="0"/>
            </a:endParaRPr>
          </a:p>
          <a:p>
            <a:pPr algn="just"/>
            <a:endParaRPr baseline="30000" dirty="0" sz="2000" lang="en-US">
              <a:solidFill>
                <a:srgbClr val="0645AD"/>
              </a:solidFill>
              <a:latin typeface="Times New Roman" panose="02020603050405020304" pitchFamily="18" charset="0"/>
              <a:cs typeface="Times New Roman" panose="02020603050405020304" pitchFamily="18" charset="0"/>
            </a:endParaRPr>
          </a:p>
          <a:p>
            <a:pPr algn="just"/>
            <a:endParaRPr baseline="30000" dirty="0" sz="2000" lang="en-US">
              <a:solidFill>
                <a:srgbClr val="0645AD"/>
              </a:solidFill>
              <a:latin typeface="Times New Roman" panose="02020603050405020304" pitchFamily="18" charset="0"/>
              <a:cs typeface="Times New Roman" panose="02020603050405020304" pitchFamily="18" charset="0"/>
            </a:endParaRPr>
          </a:p>
          <a:p>
            <a:pPr algn="just"/>
            <a:endParaRPr baseline="30000" dirty="0" sz="2000" lang="en-US">
              <a:solidFill>
                <a:srgbClr val="0645AD"/>
              </a:solidFill>
              <a:latin typeface="Times New Roman" panose="02020603050405020304" pitchFamily="18" charset="0"/>
              <a:cs typeface="Times New Roman" panose="02020603050405020304" pitchFamily="18" charset="0"/>
            </a:endParaRPr>
          </a:p>
          <a:p>
            <a:pPr algn="just" indent="0" marL="0">
              <a:buNone/>
            </a:pPr>
            <a:endParaRPr baseline="30000" dirty="0" sz="2000" lang="en-US">
              <a:solidFill>
                <a:srgbClr val="0645AD"/>
              </a:solidFill>
              <a:latin typeface="Times New Roman" panose="02020603050405020304" pitchFamily="18" charset="0"/>
              <a:cs typeface="Times New Roman" panose="02020603050405020304" pitchFamily="18" charset="0"/>
            </a:endParaRPr>
          </a:p>
          <a:p>
            <a:pPr algn="just" indent="0" marL="0">
              <a:buNone/>
            </a:pPr>
            <a:endParaRPr dirty="0" sz="2000" lang="en-US">
              <a:latin typeface="Times New Roman" panose="02020603050405020304" pitchFamily="18" charset="0"/>
              <a:cs typeface="Times New Roman" panose="02020603050405020304" pitchFamily="18" charset="0"/>
            </a:endParaRPr>
          </a:p>
          <a:p>
            <a:pPr algn="just"/>
            <a:endParaRPr dirty="0" sz="2000" lang="en-US">
              <a:latin typeface="Times New Roman" panose="02020603050405020304" pitchFamily="18" charset="0"/>
              <a:cs typeface="Times New Roman" panose="02020603050405020304" pitchFamily="18" charset="0"/>
            </a:endParaRPr>
          </a:p>
          <a:p>
            <a:pPr algn="just">
              <a:buNone/>
            </a:pPr>
            <a:endParaRPr b="1" dirty="0" sz="2000" lang="en-US">
              <a:latin typeface="Times New Roman" panose="02020603050405020304" pitchFamily="18" charset="0"/>
              <a:cs typeface="Times New Roman" panose="02020603050405020304" pitchFamily="18" charset="0"/>
            </a:endParaRPr>
          </a:p>
        </p:txBody>
      </p:sp>
      <p:pic>
        <p:nvPicPr>
          <p:cNvPr id="2097152" name="Picture 2"/>
          <p:cNvPicPr>
            <a:picLocks noChangeAspect="1" noChangeArrowheads="1"/>
          </p:cNvPicPr>
          <p:nvPr/>
        </p:nvPicPr>
        <p:blipFill>
          <a:blip xmlns:r="http://schemas.openxmlformats.org/officeDocument/2006/relationships" r:embed="rId1"/>
          <a:srcRect/>
          <a:stretch>
            <a:fillRect/>
          </a:stretch>
        </p:blipFill>
        <p:spPr bwMode="auto">
          <a:xfrm>
            <a:off x="8155871" y="4213412"/>
            <a:ext cx="2948400" cy="1907571"/>
          </a:xfrm>
          <a:prstGeom prst="rect"/>
          <a:noFill/>
          <a:ln w="9525">
            <a:noFill/>
            <a:miter lim="800000"/>
            <a:headEnd/>
            <a:tailEnd/>
          </a:ln>
          <a:effectLst/>
        </p:spPr>
      </p:pic>
      <p:sp>
        <p:nvSpPr>
          <p:cNvPr id="1048642" name="TextBox 1"/>
          <p:cNvSpPr txBox="1"/>
          <p:nvPr/>
        </p:nvSpPr>
        <p:spPr>
          <a:xfrm>
            <a:off x="8901954" y="6337432"/>
            <a:ext cx="1748118" cy="369332"/>
          </a:xfrm>
          <a:prstGeom prst="rect"/>
          <a:noFill/>
        </p:spPr>
        <p:txBody>
          <a:bodyPr rtlCol="0" wrap="square">
            <a:spAutoFit/>
          </a:bodyPr>
          <a:p>
            <a:r>
              <a:rPr dirty="0" lang="en-US">
                <a:latin typeface="Times New Roman" panose="02020603050405020304" pitchFamily="18" charset="0"/>
                <a:cs typeface="Times New Roman" panose="02020603050405020304" pitchFamily="18" charset="0"/>
              </a:rPr>
              <a:t>  Arduino uno</a:t>
            </a:r>
            <a:endParaRPr dirty="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43" name="Title 1"/>
          <p:cNvSpPr>
            <a:spLocks noGrp="1"/>
          </p:cNvSpPr>
          <p:nvPr>
            <p:ph type="title"/>
          </p:nvPr>
        </p:nvSpPr>
        <p:spPr>
          <a:xfrm>
            <a:off x="838200" y="206189"/>
            <a:ext cx="10515600" cy="1138517"/>
          </a:xfrm>
        </p:spPr>
        <p:txBody>
          <a:bodyPr>
            <a:normAutofit/>
          </a:bodyPr>
          <a:p>
            <a:pPr algn="ctr"/>
            <a:r>
              <a:rPr dirty="0" sz="5000" lang="en-US">
                <a:latin typeface="Times New Roman" panose="02020603050405020304" pitchFamily="18" charset="0"/>
                <a:cs typeface="Times New Roman" panose="02020603050405020304" pitchFamily="18" charset="0"/>
              </a:rPr>
              <a:t> HC05 BLUETOOTH MODULE</a:t>
            </a:r>
            <a:endParaRPr dirty="0" sz="5000" lang="en-IN">
              <a:latin typeface="Times New Roman" panose="02020603050405020304" pitchFamily="18" charset="0"/>
              <a:cs typeface="Times New Roman" panose="02020603050405020304" pitchFamily="18" charset="0"/>
            </a:endParaRPr>
          </a:p>
        </p:txBody>
      </p:sp>
      <p:sp>
        <p:nvSpPr>
          <p:cNvPr id="1048644" name="Content Placeholder 2"/>
          <p:cNvSpPr>
            <a:spLocks noGrp="1"/>
          </p:cNvSpPr>
          <p:nvPr>
            <p:ph idx="1"/>
          </p:nvPr>
        </p:nvSpPr>
        <p:spPr>
          <a:xfrm>
            <a:off x="977152" y="1595718"/>
            <a:ext cx="10376647" cy="5056093"/>
          </a:xfrm>
        </p:spPr>
        <p:txBody>
          <a:bodyPr>
            <a:normAutofit fontScale="95000" lnSpcReduction="10000"/>
          </a:bodyPr>
          <a:p>
            <a:pPr algn="just">
              <a:buFont typeface="Arial" panose="020B0604020202020204" pitchFamily="34" charset="0"/>
              <a:buChar char="•"/>
            </a:pPr>
            <a:r>
              <a:rPr b="0" dirty="0" sz="2000" i="0" lang="en-US">
                <a:solidFill>
                  <a:srgbClr val="000000"/>
                </a:solidFill>
                <a:effectLst/>
                <a:latin typeface="Times New Roman" panose="02020603050405020304" pitchFamily="18" charset="0"/>
                <a:cs typeface="Times New Roman" panose="02020603050405020304" pitchFamily="18" charset="0"/>
              </a:rPr>
              <a:t>HC-05 is a Bluetooth module which is designed for wireless communication. This module can be used in a master or slave configuration.</a:t>
            </a:r>
            <a:endParaRPr b="0" dirty="0" sz="2000" i="0" lang="en-US">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b="0" dirty="0" sz="2000" i="0" lang="en-IN">
                <a:solidFill>
                  <a:srgbClr val="000000"/>
                </a:solidFill>
                <a:effectLst/>
                <a:latin typeface="Times New Roman" panose="02020603050405020304" pitchFamily="18" charset="0"/>
                <a:cs typeface="Times New Roman" panose="02020603050405020304" pitchFamily="18" charset="0"/>
              </a:rPr>
              <a:t>It has 6 pins.</a:t>
            </a:r>
            <a:endParaRPr b="0" dirty="0" sz="2000" i="0" lang="en-IN">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dirty="0" sz="2000" i="0" lang="en-IN">
                <a:solidFill>
                  <a:srgbClr val="000000"/>
                </a:solidFill>
                <a:effectLst/>
                <a:latin typeface="Times New Roman" panose="02020603050405020304" pitchFamily="18" charset="0"/>
                <a:cs typeface="Times New Roman" panose="02020603050405020304" pitchFamily="18" charset="0"/>
              </a:rPr>
              <a:t>Key/en, Vcc, GND, Tx, Rx, State.</a:t>
            </a:r>
            <a:endParaRPr dirty="0" sz="2000" i="0" lang="en-US">
              <a:solidFill>
                <a:srgbClr val="000000"/>
              </a:solidFill>
              <a:effectLst/>
              <a:latin typeface="Times New Roman" panose="02020603050405020304" pitchFamily="18" charset="0"/>
              <a:cs typeface="Times New Roman" panose="02020603050405020304" pitchFamily="18" charset="0"/>
            </a:endParaRPr>
          </a:p>
          <a:p>
            <a:pPr algn="just"/>
            <a:r>
              <a:rPr dirty="0" sz="2000" lang="en-US">
                <a:solidFill>
                  <a:srgbClr val="000000"/>
                </a:solidFill>
                <a:latin typeface="Times New Roman" panose="02020603050405020304" pitchFamily="18" charset="0"/>
                <a:cs typeface="Times New Roman" panose="02020603050405020304" pitchFamily="18" charset="0"/>
              </a:rPr>
              <a:t>Power Supply : 3.3V to 6V.</a:t>
            </a:r>
            <a:endParaRPr dirty="0" sz="2000" lang="en-US">
              <a:solidFill>
                <a:srgbClr val="000000"/>
              </a:solidFill>
              <a:latin typeface="Times New Roman" panose="02020603050405020304" pitchFamily="18" charset="0"/>
              <a:cs typeface="Times New Roman" panose="02020603050405020304" pitchFamily="18" charset="0"/>
            </a:endParaRPr>
          </a:p>
          <a:p>
            <a:pPr algn="just"/>
            <a:r>
              <a:rPr b="0" dirty="0" sz="2000" i="0" lang="en-US">
                <a:solidFill>
                  <a:srgbClr val="000000"/>
                </a:solidFill>
                <a:effectLst/>
                <a:latin typeface="Times New Roman" panose="02020603050405020304" pitchFamily="18" charset="0"/>
                <a:cs typeface="Times New Roman" panose="02020603050405020304" pitchFamily="18" charset="0"/>
              </a:rPr>
              <a:t>Range : 10m.</a:t>
            </a:r>
            <a:endParaRPr b="0" dirty="0" sz="2000" i="0" lang="en-US">
              <a:solidFill>
                <a:srgbClr val="000000"/>
              </a:solidFill>
              <a:effectLst/>
              <a:latin typeface="Times New Roman" panose="02020603050405020304" pitchFamily="18" charset="0"/>
              <a:cs typeface="Times New Roman" panose="02020603050405020304" pitchFamily="18" charset="0"/>
            </a:endParaRPr>
          </a:p>
          <a:p>
            <a:pPr algn="just" indent="0" marL="0">
              <a:buNone/>
            </a:pPr>
            <a:br>
              <a:rPr dirty="0" sz="2000" lang="en-US">
                <a:latin typeface="Times New Roman" panose="02020603050405020304" pitchFamily="18" charset="0"/>
                <a:cs typeface="Times New Roman" panose="02020603050405020304" pitchFamily="18" charset="0"/>
              </a:rPr>
            </a:br>
            <a:endParaRPr dirty="0" sz="2000" lang="en-US">
              <a:latin typeface="Times New Roman" panose="02020603050405020304" pitchFamily="18" charset="0"/>
              <a:cs typeface="Times New Roman" panose="02020603050405020304" pitchFamily="18" charset="0"/>
            </a:endParaRPr>
          </a:p>
          <a:p>
            <a:pPr algn="just" indent="0" marL="0">
              <a:buNone/>
            </a:pPr>
            <a:endParaRPr dirty="0" sz="2000" lang="en-US">
              <a:latin typeface="Times New Roman" panose="02020603050405020304" pitchFamily="18" charset="0"/>
              <a:cs typeface="Times New Roman" panose="02020603050405020304" pitchFamily="18" charset="0"/>
            </a:endParaRPr>
          </a:p>
          <a:p>
            <a:pPr algn="just" indent="0" marL="0">
              <a:buNone/>
            </a:pPr>
            <a:endParaRPr dirty="0" sz="2000" lang="en-US">
              <a:latin typeface="Times New Roman" panose="02020603050405020304" pitchFamily="18" charset="0"/>
              <a:cs typeface="Times New Roman" panose="02020603050405020304" pitchFamily="18" charset="0"/>
            </a:endParaRPr>
          </a:p>
          <a:p>
            <a:pPr algn="just" indent="0" marL="0">
              <a:buNone/>
            </a:pPr>
            <a:r>
              <a:rPr dirty="0" sz="2000" lang="en-IN">
                <a:latin typeface="Times New Roman" panose="02020603050405020304" pitchFamily="18" charset="0"/>
                <a:cs typeface="Times New Roman" panose="02020603050405020304" pitchFamily="18" charset="0"/>
              </a:rPr>
              <a:t>                                                                                            </a:t>
            </a:r>
            <a:endParaRPr dirty="0" sz="2000" lang="en-IN">
              <a:latin typeface="Times New Roman" panose="02020603050405020304" pitchFamily="18" charset="0"/>
              <a:cs typeface="Times New Roman" panose="02020603050405020304" pitchFamily="18" charset="0"/>
            </a:endParaRPr>
          </a:p>
          <a:p>
            <a:pPr algn="just" indent="0" marL="0">
              <a:buNone/>
            </a:pPr>
            <a:r>
              <a:rPr dirty="0" sz="2000" lang="en-IN">
                <a:latin typeface="Times New Roman" panose="02020603050405020304" pitchFamily="18" charset="0"/>
                <a:cs typeface="Times New Roman" panose="02020603050405020304" pitchFamily="18" charset="0"/>
              </a:rPr>
              <a:t>                                                                                                                                  </a:t>
            </a:r>
            <a:endParaRPr dirty="0" sz="2000" lang="en-IN">
              <a:latin typeface="Times New Roman" panose="02020603050405020304" pitchFamily="18" charset="0"/>
              <a:cs typeface="Times New Roman" panose="02020603050405020304" pitchFamily="18" charset="0"/>
            </a:endParaRPr>
          </a:p>
          <a:p>
            <a:pPr algn="just" indent="0" marL="0">
              <a:buNone/>
            </a:pPr>
            <a:r>
              <a:rPr dirty="0" sz="2000" lang="en-IN">
                <a:latin typeface="Times New Roman" panose="02020603050405020304" pitchFamily="18" charset="0"/>
                <a:cs typeface="Times New Roman" panose="02020603050405020304" pitchFamily="18" charset="0"/>
              </a:rPr>
              <a:t>                                                                                                                                  Bluetooth module</a:t>
            </a:r>
            <a:endParaRPr dirty="0" sz="2000" lang="en-US">
              <a:latin typeface="Times New Roman" panose="02020603050405020304" pitchFamily="18" charset="0"/>
              <a:cs typeface="Times New Roman" panose="02020603050405020304" pitchFamily="18" charset="0"/>
            </a:endParaRPr>
          </a:p>
        </p:txBody>
      </p:sp>
      <p:pic>
        <p:nvPicPr>
          <p:cNvPr id="2097153" name="Picture 6"/>
          <p:cNvPicPr>
            <a:picLocks noChangeAspect="1"/>
          </p:cNvPicPr>
          <p:nvPr/>
        </p:nvPicPr>
        <p:blipFill>
          <a:blip xmlns:r="http://schemas.openxmlformats.org/officeDocument/2006/relationships" r:embed="rId1"/>
          <a:stretch>
            <a:fillRect/>
          </a:stretch>
        </p:blipFill>
        <p:spPr>
          <a:xfrm>
            <a:off x="8139953" y="3863788"/>
            <a:ext cx="2931459" cy="2187389"/>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45" name="Title 1"/>
          <p:cNvSpPr>
            <a:spLocks noGrp="1"/>
          </p:cNvSpPr>
          <p:nvPr>
            <p:ph type="title"/>
          </p:nvPr>
        </p:nvSpPr>
        <p:spPr>
          <a:xfrm>
            <a:off x="838200" y="215153"/>
            <a:ext cx="10515600" cy="1281953"/>
          </a:xfrm>
        </p:spPr>
        <p:txBody>
          <a:bodyPr>
            <a:normAutofit/>
          </a:bodyPr>
          <a:p>
            <a:pPr algn="ctr"/>
            <a:r>
              <a:rPr dirty="0" sz="5000" lang="en-US">
                <a:latin typeface="Times New Roman" panose="02020603050405020304" pitchFamily="18" charset="0"/>
                <a:cs typeface="Times New Roman" panose="02020603050405020304" pitchFamily="18" charset="0"/>
              </a:rPr>
              <a:t>ULTRASONIC SENSOR</a:t>
            </a:r>
            <a:endParaRPr dirty="0" sz="5000" lang="en-IN">
              <a:latin typeface="Times New Roman" panose="02020603050405020304" pitchFamily="18" charset="0"/>
              <a:cs typeface="Times New Roman" panose="02020603050405020304" pitchFamily="18" charset="0"/>
            </a:endParaRPr>
          </a:p>
        </p:txBody>
      </p:sp>
      <p:sp>
        <p:nvSpPr>
          <p:cNvPr id="1048646" name="Content Placeholder 2"/>
          <p:cNvSpPr>
            <a:spLocks noGrp="1"/>
          </p:cNvSpPr>
          <p:nvPr>
            <p:ph idx="1"/>
          </p:nvPr>
        </p:nvSpPr>
        <p:spPr>
          <a:xfrm>
            <a:off x="914400" y="1825624"/>
            <a:ext cx="10439400" cy="4754469"/>
          </a:xfrm>
        </p:spPr>
        <p:txBody>
          <a:bodyPr>
            <a:normAutofit fontScale="95000" lnSpcReduction="10000"/>
          </a:bodyPr>
          <a:p>
            <a:pPr algn="just"/>
            <a:r>
              <a:rPr b="0" dirty="0" sz="2000" i="0" lang="en-US">
                <a:solidFill>
                  <a:srgbClr val="212121"/>
                </a:solidFill>
                <a:effectLst/>
                <a:latin typeface="Times New Roman" panose="02020603050405020304" pitchFamily="18" charset="0"/>
                <a:cs typeface="Times New Roman" panose="02020603050405020304" pitchFamily="18" charset="0"/>
              </a:rPr>
              <a:t>An ultrasonic sensor is an electronic device that measures the distance of a target object by emitting ultrasonic waves, and converts the reflected </a:t>
            </a:r>
            <a:r>
              <a:rPr dirty="0" sz="2000" lang="en-US">
                <a:solidFill>
                  <a:srgbClr val="212121"/>
                </a:solidFill>
                <a:latin typeface="Times New Roman" panose="02020603050405020304" pitchFamily="18" charset="0"/>
                <a:cs typeface="Times New Roman" panose="02020603050405020304" pitchFamily="18" charset="0"/>
              </a:rPr>
              <a:t>waves</a:t>
            </a:r>
            <a:r>
              <a:rPr b="0" dirty="0" sz="2000" i="0" lang="en-US">
                <a:solidFill>
                  <a:srgbClr val="212121"/>
                </a:solidFill>
                <a:effectLst/>
                <a:latin typeface="Times New Roman" panose="02020603050405020304" pitchFamily="18" charset="0"/>
                <a:cs typeface="Times New Roman" panose="02020603050405020304" pitchFamily="18" charset="0"/>
              </a:rPr>
              <a:t> into an electrical signal.</a:t>
            </a:r>
            <a:endParaRPr b="0" dirty="0" sz="2000" i="0" lang="en-US">
              <a:solidFill>
                <a:srgbClr val="212121"/>
              </a:solidFill>
              <a:effectLst/>
              <a:latin typeface="Times New Roman" panose="02020603050405020304" pitchFamily="18" charset="0"/>
              <a:cs typeface="Times New Roman" panose="02020603050405020304" pitchFamily="18" charset="0"/>
            </a:endParaRPr>
          </a:p>
          <a:p>
            <a:pPr algn="just"/>
            <a:r>
              <a:rPr b="0" dirty="0" sz="2000" i="0" lang="en-US">
                <a:solidFill>
                  <a:srgbClr val="212121"/>
                </a:solidFill>
                <a:effectLst/>
                <a:latin typeface="Times New Roman" panose="02020603050405020304" pitchFamily="18" charset="0"/>
                <a:cs typeface="Times New Roman" panose="02020603050405020304" pitchFamily="18" charset="0"/>
              </a:rPr>
              <a:t> Ultrasonic sensors have two main components: the transmitter and the receiver.</a:t>
            </a:r>
            <a:endParaRPr b="0" dirty="0" sz="2000" i="0" lang="en-US">
              <a:solidFill>
                <a:srgbClr val="212121"/>
              </a:solidFill>
              <a:effectLst/>
              <a:latin typeface="Times New Roman" panose="02020603050405020304" pitchFamily="18" charset="0"/>
              <a:cs typeface="Times New Roman" panose="02020603050405020304" pitchFamily="18" charset="0"/>
            </a:endParaRPr>
          </a:p>
          <a:p>
            <a:pPr algn="just"/>
            <a:r>
              <a:rPr b="0" dirty="0" sz="2000" i="0" lang="en-US">
                <a:solidFill>
                  <a:srgbClr val="212121"/>
                </a:solidFill>
                <a:effectLst/>
                <a:latin typeface="Times New Roman" panose="02020603050405020304" pitchFamily="18" charset="0"/>
                <a:cs typeface="Times New Roman" panose="02020603050405020304" pitchFamily="18" charset="0"/>
              </a:rPr>
              <a:t>It has 4 pins.</a:t>
            </a:r>
            <a:endParaRPr b="0" dirty="0" sz="2000" i="0" lang="en-US">
              <a:solidFill>
                <a:srgbClr val="212121"/>
              </a:solidFill>
              <a:effectLst/>
              <a:latin typeface="Times New Roman" panose="02020603050405020304" pitchFamily="18" charset="0"/>
              <a:cs typeface="Times New Roman" panose="02020603050405020304" pitchFamily="18" charset="0"/>
            </a:endParaRPr>
          </a:p>
          <a:p>
            <a:pPr algn="just"/>
            <a:r>
              <a:rPr dirty="0" sz="2000" lang="en-US" err="1">
                <a:solidFill>
                  <a:srgbClr val="212121"/>
                </a:solidFill>
                <a:latin typeface="Times New Roman" panose="02020603050405020304" pitchFamily="18" charset="0"/>
                <a:cs typeface="Times New Roman" panose="02020603050405020304" pitchFamily="18" charset="0"/>
              </a:rPr>
              <a:t>Vcc,Gnd,Trig,Echo</a:t>
            </a:r>
            <a:r>
              <a:rPr dirty="0" sz="2000" lang="en-US">
                <a:solidFill>
                  <a:srgbClr val="212121"/>
                </a:solidFill>
                <a:latin typeface="Times New Roman" panose="02020603050405020304" pitchFamily="18" charset="0"/>
                <a:cs typeface="Times New Roman" panose="02020603050405020304" pitchFamily="18" charset="0"/>
              </a:rPr>
              <a:t>.</a:t>
            </a:r>
            <a:endParaRPr dirty="0" sz="2000" lang="en-US">
              <a:solidFill>
                <a:srgbClr val="212121"/>
              </a:solidFill>
              <a:latin typeface="Times New Roman" panose="02020603050405020304" pitchFamily="18" charset="0"/>
              <a:cs typeface="Times New Roman" panose="02020603050405020304" pitchFamily="18" charset="0"/>
            </a:endParaRPr>
          </a:p>
          <a:p>
            <a:pPr algn="just"/>
            <a:r>
              <a:rPr b="0" dirty="0" sz="2000" i="0" lang="en-US">
                <a:solidFill>
                  <a:srgbClr val="212121"/>
                </a:solidFill>
                <a:effectLst/>
                <a:latin typeface="Times New Roman" panose="02020603050405020304" pitchFamily="18" charset="0"/>
                <a:cs typeface="Times New Roman" panose="02020603050405020304" pitchFamily="18" charset="0"/>
              </a:rPr>
              <a:t>Range : 2cm to 400cm</a:t>
            </a:r>
            <a:endParaRPr b="0" dirty="0" sz="2000" i="0" lang="en-US">
              <a:solidFill>
                <a:srgbClr val="212121"/>
              </a:solidFill>
              <a:effectLst/>
              <a:latin typeface="Times New Roman" panose="02020603050405020304" pitchFamily="18" charset="0"/>
              <a:cs typeface="Times New Roman" panose="02020603050405020304" pitchFamily="18" charset="0"/>
            </a:endParaRPr>
          </a:p>
          <a:p>
            <a:pPr algn="just"/>
            <a:endParaRPr dirty="0" sz="2000" lang="en-US">
              <a:solidFill>
                <a:srgbClr val="212121"/>
              </a:solidFill>
              <a:latin typeface="Times New Roman" panose="02020603050405020304" pitchFamily="18" charset="0"/>
              <a:cs typeface="Times New Roman" panose="02020603050405020304" pitchFamily="18" charset="0"/>
            </a:endParaRPr>
          </a:p>
          <a:p>
            <a:pPr algn="just" indent="0" marL="0">
              <a:buNone/>
            </a:pPr>
            <a:endParaRPr dirty="0" sz="2000" lang="en-US">
              <a:solidFill>
                <a:srgbClr val="212121"/>
              </a:solidFill>
              <a:latin typeface="Times New Roman" panose="02020603050405020304" pitchFamily="18" charset="0"/>
              <a:cs typeface="Times New Roman" panose="02020603050405020304" pitchFamily="18" charset="0"/>
            </a:endParaRPr>
          </a:p>
          <a:p>
            <a:pPr algn="just"/>
            <a:endParaRPr dirty="0" sz="2000" lang="en-US">
              <a:solidFill>
                <a:srgbClr val="212121"/>
              </a:solidFill>
              <a:latin typeface="Times New Roman" panose="02020603050405020304" pitchFamily="18" charset="0"/>
              <a:cs typeface="Times New Roman" panose="02020603050405020304" pitchFamily="18" charset="0"/>
            </a:endParaRPr>
          </a:p>
          <a:p>
            <a:pPr algn="just" indent="0" marL="0">
              <a:buNone/>
            </a:pPr>
            <a:endParaRPr dirty="0" sz="2000" lang="en-US">
              <a:solidFill>
                <a:srgbClr val="212121"/>
              </a:solidFill>
              <a:latin typeface="Times New Roman" panose="02020603050405020304" pitchFamily="18" charset="0"/>
              <a:cs typeface="Times New Roman" panose="02020603050405020304" pitchFamily="18" charset="0"/>
            </a:endParaRPr>
          </a:p>
          <a:p>
            <a:pPr algn="just" indent="0" marL="0">
              <a:buNone/>
            </a:pPr>
            <a:r>
              <a:rPr dirty="0" sz="2000" lang="en-US">
                <a:solidFill>
                  <a:srgbClr val="212121"/>
                </a:solidFill>
                <a:latin typeface="Times New Roman" panose="02020603050405020304" pitchFamily="18" charset="0"/>
                <a:cs typeface="Times New Roman" panose="02020603050405020304" pitchFamily="18" charset="0"/>
              </a:rPr>
              <a:t>                                                                  </a:t>
            </a:r>
            <a:endParaRPr dirty="0" sz="2000" lang="en-US">
              <a:solidFill>
                <a:srgbClr val="212121"/>
              </a:solidFill>
              <a:latin typeface="Times New Roman" panose="02020603050405020304" pitchFamily="18" charset="0"/>
              <a:cs typeface="Times New Roman" panose="02020603050405020304" pitchFamily="18" charset="0"/>
            </a:endParaRPr>
          </a:p>
          <a:p>
            <a:pPr algn="just" indent="0" marL="0">
              <a:buNone/>
            </a:pPr>
            <a:r>
              <a:rPr dirty="0" sz="2000" lang="en-US">
                <a:solidFill>
                  <a:srgbClr val="212121"/>
                </a:solidFill>
                <a:latin typeface="Times New Roman" panose="02020603050405020304" pitchFamily="18" charset="0"/>
                <a:cs typeface="Times New Roman" panose="02020603050405020304" pitchFamily="18" charset="0"/>
              </a:rPr>
              <a:t>                                                                                                                       Ultrasonic sensor</a:t>
            </a:r>
            <a:endParaRPr dirty="0" sz="2000" lang="en-IN">
              <a:latin typeface="Times New Roman" panose="02020603050405020304" pitchFamily="18" charset="0"/>
              <a:cs typeface="Times New Roman" panose="02020603050405020304" pitchFamily="18" charset="0"/>
            </a:endParaRPr>
          </a:p>
        </p:txBody>
      </p:sp>
      <p:pic>
        <p:nvPicPr>
          <p:cNvPr id="2097154" name="Picture 6"/>
          <p:cNvPicPr>
            <a:picLocks noChangeAspect="1"/>
          </p:cNvPicPr>
          <p:nvPr/>
        </p:nvPicPr>
        <p:blipFill>
          <a:blip xmlns:r="http://schemas.openxmlformats.org/officeDocument/2006/relationships" r:embed="rId1"/>
          <a:stretch>
            <a:fillRect/>
          </a:stretch>
        </p:blipFill>
        <p:spPr>
          <a:xfrm>
            <a:off x="7367026" y="3801035"/>
            <a:ext cx="4242268" cy="2286000"/>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47" name="Title 1"/>
          <p:cNvSpPr>
            <a:spLocks noGrp="1"/>
          </p:cNvSpPr>
          <p:nvPr>
            <p:ph type="title"/>
          </p:nvPr>
        </p:nvSpPr>
        <p:spPr>
          <a:xfrm>
            <a:off x="838200" y="152401"/>
            <a:ext cx="10515600" cy="1192305"/>
          </a:xfrm>
        </p:spPr>
        <p:txBody>
          <a:bodyPr>
            <a:normAutofit/>
          </a:bodyPr>
          <a:p>
            <a:pPr algn="ctr"/>
            <a:r>
              <a:rPr dirty="0" sz="5000" lang="en-IN">
                <a:latin typeface="Times New Roman" panose="02020603050405020304" pitchFamily="18" charset="0"/>
                <a:cs typeface="Times New Roman" panose="02020603050405020304" pitchFamily="18" charset="0"/>
              </a:rPr>
              <a:t>IR SENSOR</a:t>
            </a:r>
            <a:endParaRPr dirty="0" sz="5000" lang="en-IN">
              <a:latin typeface="Times New Roman" panose="02020603050405020304" pitchFamily="18" charset="0"/>
              <a:cs typeface="Times New Roman" panose="02020603050405020304" pitchFamily="18" charset="0"/>
            </a:endParaRPr>
          </a:p>
        </p:txBody>
      </p:sp>
      <p:sp>
        <p:nvSpPr>
          <p:cNvPr id="1048648" name="Content Placeholder 2"/>
          <p:cNvSpPr>
            <a:spLocks noGrp="1"/>
          </p:cNvSpPr>
          <p:nvPr>
            <p:ph idx="1"/>
          </p:nvPr>
        </p:nvSpPr>
        <p:spPr>
          <a:xfrm>
            <a:off x="1111624" y="1344706"/>
            <a:ext cx="10242176" cy="5360893"/>
          </a:xfrm>
        </p:spPr>
        <p:txBody>
          <a:bodyPr>
            <a:normAutofit fontScale="95000" lnSpcReduction="10000"/>
          </a:bodyPr>
          <a:p>
            <a:pPr algn="just"/>
            <a:r>
              <a:rPr b="0" dirty="0" sz="2200" i="0" lang="en-US">
                <a:solidFill>
                  <a:srgbClr val="212121"/>
                </a:solidFill>
                <a:effectLst/>
                <a:latin typeface="Times New Roman" panose="02020603050405020304" pitchFamily="18" charset="0"/>
                <a:cs typeface="Times New Roman" panose="02020603050405020304" pitchFamily="18" charset="0"/>
              </a:rPr>
              <a:t>An infrared (IR) sensor is an electronic device that measures and detects infrared radiation in its surrounding environment.</a:t>
            </a:r>
            <a:endParaRPr b="0" dirty="0" sz="2200" i="0" lang="en-US">
              <a:solidFill>
                <a:srgbClr val="212121"/>
              </a:solidFill>
              <a:effectLst/>
              <a:latin typeface="Times New Roman" panose="02020603050405020304" pitchFamily="18" charset="0"/>
              <a:cs typeface="Times New Roman" panose="02020603050405020304" pitchFamily="18" charset="0"/>
            </a:endParaRPr>
          </a:p>
          <a:p>
            <a:pPr algn="l"/>
            <a:r>
              <a:rPr dirty="0" sz="2200" i="0" lang="en-IN">
                <a:solidFill>
                  <a:srgbClr val="202124"/>
                </a:solidFill>
                <a:effectLst/>
                <a:latin typeface="Times New Roman" panose="02020603050405020304" pitchFamily="18" charset="0"/>
                <a:cs typeface="Times New Roman" panose="02020603050405020304" pitchFamily="18" charset="0"/>
              </a:rPr>
              <a:t>When an object comes close to the sensor, the infrared light from the LED reflects off of the object and is detected by the receiver.</a:t>
            </a:r>
            <a:endParaRPr dirty="0" sz="2200" i="0" lang="en-US">
              <a:solidFill>
                <a:srgbClr val="212121"/>
              </a:solidFill>
              <a:effectLst/>
              <a:latin typeface="Times New Roman" panose="02020603050405020304" pitchFamily="18" charset="0"/>
              <a:cs typeface="Times New Roman" panose="02020603050405020304" pitchFamily="18" charset="0"/>
            </a:endParaRPr>
          </a:p>
          <a:p>
            <a:pPr algn="just"/>
            <a:r>
              <a:rPr dirty="0" sz="2200" lang="en-US">
                <a:solidFill>
                  <a:srgbClr val="212121"/>
                </a:solidFill>
                <a:latin typeface="Times New Roman" panose="02020603050405020304" pitchFamily="18" charset="0"/>
                <a:cs typeface="Times New Roman" panose="02020603050405020304" pitchFamily="18" charset="0"/>
              </a:rPr>
              <a:t>It has 3 pins.</a:t>
            </a:r>
            <a:endParaRPr dirty="0" sz="2200" lang="en-US">
              <a:solidFill>
                <a:srgbClr val="212121"/>
              </a:solidFill>
              <a:latin typeface="Times New Roman" panose="02020603050405020304" pitchFamily="18" charset="0"/>
              <a:cs typeface="Times New Roman" panose="02020603050405020304" pitchFamily="18" charset="0"/>
            </a:endParaRPr>
          </a:p>
          <a:p>
            <a:pPr algn="just"/>
            <a:r>
              <a:rPr b="0" dirty="0" sz="2200" i="0" lang="en-US" err="1">
                <a:solidFill>
                  <a:srgbClr val="212121"/>
                </a:solidFill>
                <a:effectLst/>
                <a:latin typeface="Times New Roman" panose="02020603050405020304" pitchFamily="18" charset="0"/>
                <a:cs typeface="Times New Roman" panose="02020603050405020304" pitchFamily="18" charset="0"/>
              </a:rPr>
              <a:t>Vcc,Gnd,OUT</a:t>
            </a:r>
            <a:r>
              <a:rPr b="0" dirty="0" sz="2200" i="0" lang="en-US">
                <a:solidFill>
                  <a:srgbClr val="212121"/>
                </a:solidFill>
                <a:effectLst/>
                <a:latin typeface="Times New Roman" panose="02020603050405020304" pitchFamily="18" charset="0"/>
                <a:cs typeface="Times New Roman" panose="02020603050405020304" pitchFamily="18" charset="0"/>
              </a:rPr>
              <a:t>.</a:t>
            </a:r>
            <a:endParaRPr b="0" dirty="0" sz="2200" i="0" lang="en-US">
              <a:solidFill>
                <a:srgbClr val="212121"/>
              </a:solidFill>
              <a:effectLst/>
              <a:latin typeface="Times New Roman" panose="02020603050405020304" pitchFamily="18" charset="0"/>
              <a:cs typeface="Times New Roman" panose="02020603050405020304" pitchFamily="18" charset="0"/>
            </a:endParaRPr>
          </a:p>
          <a:p>
            <a:pPr algn="just"/>
            <a:r>
              <a:rPr dirty="0" sz="2200" lang="en-US">
                <a:solidFill>
                  <a:srgbClr val="212121"/>
                </a:solidFill>
                <a:latin typeface="Times New Roman" panose="02020603050405020304" pitchFamily="18" charset="0"/>
                <a:cs typeface="Times New Roman" panose="02020603050405020304" pitchFamily="18" charset="0"/>
              </a:rPr>
              <a:t>Range: 40 to 50cm at indoors and 15 to 20cm at Outdoors.</a:t>
            </a:r>
            <a:endParaRPr b="0" dirty="0" sz="2200" i="0" lang="en-US">
              <a:solidFill>
                <a:srgbClr val="212121"/>
              </a:solidFill>
              <a:effectLst/>
              <a:latin typeface="Times New Roman" panose="02020603050405020304" pitchFamily="18" charset="0"/>
              <a:cs typeface="Times New Roman" panose="02020603050405020304" pitchFamily="18" charset="0"/>
            </a:endParaRPr>
          </a:p>
          <a:p>
            <a:pPr algn="just"/>
            <a:endParaRPr dirty="0" sz="2000" lang="en-US">
              <a:solidFill>
                <a:srgbClr val="212121"/>
              </a:solidFill>
              <a:latin typeface="Times New Roman" panose="02020603050405020304" pitchFamily="18" charset="0"/>
              <a:cs typeface="Times New Roman" panose="02020603050405020304" pitchFamily="18" charset="0"/>
            </a:endParaRPr>
          </a:p>
          <a:p>
            <a:pPr algn="just"/>
            <a:endParaRPr b="0" dirty="0" sz="2000" i="0" lang="en-US">
              <a:solidFill>
                <a:srgbClr val="212121"/>
              </a:solidFill>
              <a:effectLst/>
              <a:latin typeface="Times New Roman" panose="02020603050405020304" pitchFamily="18" charset="0"/>
              <a:cs typeface="Times New Roman" panose="02020603050405020304" pitchFamily="18" charset="0"/>
            </a:endParaRPr>
          </a:p>
          <a:p>
            <a:pPr algn="just"/>
            <a:endParaRPr dirty="0" sz="2000" lang="en-US">
              <a:solidFill>
                <a:srgbClr val="212121"/>
              </a:solidFill>
              <a:latin typeface="Times New Roman" panose="02020603050405020304" pitchFamily="18" charset="0"/>
              <a:cs typeface="Times New Roman" panose="02020603050405020304" pitchFamily="18" charset="0"/>
            </a:endParaRPr>
          </a:p>
          <a:p>
            <a:pPr algn="just"/>
            <a:endParaRPr b="0" dirty="0" sz="2000" i="0" lang="en-US">
              <a:solidFill>
                <a:srgbClr val="212121"/>
              </a:solidFill>
              <a:effectLst/>
              <a:latin typeface="Times New Roman" panose="02020603050405020304" pitchFamily="18" charset="0"/>
              <a:cs typeface="Times New Roman" panose="02020603050405020304" pitchFamily="18" charset="0"/>
            </a:endParaRPr>
          </a:p>
          <a:p>
            <a:pPr algn="just"/>
            <a:endParaRPr dirty="0" sz="2000" lang="en-US">
              <a:solidFill>
                <a:srgbClr val="212121"/>
              </a:solidFill>
              <a:latin typeface="Times New Roman" panose="02020603050405020304" pitchFamily="18" charset="0"/>
              <a:cs typeface="Times New Roman" panose="02020603050405020304" pitchFamily="18" charset="0"/>
            </a:endParaRPr>
          </a:p>
          <a:p>
            <a:pPr algn="just"/>
            <a:endParaRPr b="0" dirty="0" sz="2000" i="0" lang="en-US">
              <a:solidFill>
                <a:srgbClr val="212121"/>
              </a:solidFill>
              <a:effectLst/>
              <a:latin typeface="Times New Roman" panose="02020603050405020304" pitchFamily="18" charset="0"/>
              <a:cs typeface="Times New Roman" panose="02020603050405020304" pitchFamily="18" charset="0"/>
            </a:endParaRPr>
          </a:p>
          <a:p>
            <a:pPr algn="just" indent="0" marL="0">
              <a:buNone/>
            </a:pPr>
            <a:r>
              <a:rPr dirty="0" sz="2000" lang="en-US">
                <a:solidFill>
                  <a:srgbClr val="212121"/>
                </a:solidFill>
                <a:latin typeface="Times New Roman" panose="02020603050405020304" pitchFamily="18" charset="0"/>
                <a:cs typeface="Times New Roman" panose="02020603050405020304" pitchFamily="18" charset="0"/>
              </a:rPr>
              <a:t>                                                                                                                                  IR Sensor</a:t>
            </a:r>
            <a:r>
              <a:rPr b="0" dirty="0" sz="2000" i="0" lang="en-US">
                <a:solidFill>
                  <a:srgbClr val="212121"/>
                </a:solidFill>
                <a:effectLst/>
                <a:latin typeface="Times New Roman" panose="02020603050405020304" pitchFamily="18" charset="0"/>
                <a:cs typeface="Times New Roman" panose="02020603050405020304" pitchFamily="18" charset="0"/>
              </a:rPr>
              <a:t> </a:t>
            </a:r>
            <a:endParaRPr dirty="0" sz="2000" lang="en-IN">
              <a:latin typeface="Times New Roman" panose="02020603050405020304" pitchFamily="18" charset="0"/>
              <a:cs typeface="Times New Roman" panose="02020603050405020304" pitchFamily="18" charset="0"/>
            </a:endParaRPr>
          </a:p>
        </p:txBody>
      </p:sp>
      <p:pic>
        <p:nvPicPr>
          <p:cNvPr id="2097155" name="Picture 2" descr="IR sensor Working Principle and Applications | Robu.in"/>
          <p:cNvPicPr>
            <a:picLocks noChangeAspect="1" noChangeArrowheads="1"/>
          </p:cNvPicPr>
          <p:nvPr/>
        </p:nvPicPr>
        <p:blipFill>
          <a:blip xmlns:r="http://schemas.openxmlformats.org/officeDocument/2006/relationships" r:embed="rId1"/>
          <a:srcRect/>
          <a:stretch>
            <a:fillRect/>
          </a:stretch>
        </p:blipFill>
        <p:spPr bwMode="auto">
          <a:xfrm>
            <a:off x="8664109" y="3755932"/>
            <a:ext cx="2143125" cy="2143125"/>
          </a:xfrm>
          <a:prstGeom prst="rect"/>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lastClr="000000" val="windowText"/>
      </a:dk1>
      <a:lt1>
        <a:sysClr lastClr="FFFFFF" val="window"/>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dir="5400000" dist="12700" endPos="32000" rotWithShape="0" stA="26000" sy="-100000"/>
          </a:effectLst>
        </a:effectStyle>
        <a:effectStyle>
          <a:effectLst>
            <a:outerShdw blurRad="38100" dir="5400000" dist="25400" rotWithShape="0">
              <a:srgbClr val="000000">
                <a:alpha val="64000"/>
              </a:srgbClr>
            </a:outerShdw>
          </a:effectLst>
          <a:scene3d>
            <a:camera prst="orthographicFront">
              <a:rot lat="0" lon="0" rev="0"/>
            </a:camera>
            <a:lightRig dir="tl" rig="threePt">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