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2"/>
    <p:restoredTop sz="94676"/>
  </p:normalViewPr>
  <p:slideViewPr>
    <p:cSldViewPr snapToGrid="0" snapToObjects="1">
      <p:cViewPr varScale="1">
        <p:scale>
          <a:sx n="144" d="100"/>
          <a:sy n="144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1A99-26B2-F842-B7F6-619F24DAA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730F2-E4C4-9946-866D-C90DED49C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F39C8-0322-0D42-AE7A-9EA67827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4EDA-5F80-A541-8052-526CF9AD2703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448F6-29E7-004B-BDA2-1198FFD6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9503C-7A76-C549-8901-75E54DF6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4BF2-69DA-D54D-A054-1029D736C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6F40-AEE3-864A-B5C2-37F7A098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ED32A-D77A-A94E-AFB0-6A007E813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6C46E-0A2E-B641-B020-490E4809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4EDA-5F80-A541-8052-526CF9AD2703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3E556-E14E-C04C-9ADE-4EF51DAA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EE5A4-DF0B-CE43-BD12-5B3CC908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4BF2-69DA-D54D-A054-1029D736C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7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7AAD8-AC90-7B4F-ABFD-0B379A729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C8C87-72BA-8F47-85C8-AFD3F1BB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07047-7DD0-D844-9FC0-D330EB0D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4EDA-5F80-A541-8052-526CF9AD2703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782B5-0B93-7549-B884-46ED8D69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46AA-5206-5244-964F-01020E56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4BF2-69DA-D54D-A054-1029D736C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4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3384-E1FD-3A4E-B93E-ED1131CD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C48F-5B10-9E4B-AAF3-54319A970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33EE4-B6DD-5D48-A994-90728985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4EDA-5F80-A541-8052-526CF9AD2703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14452-068D-6F49-B2F1-6C5BDB7B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7A5FD-31B4-8043-9EF7-B39A344E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4BF2-69DA-D54D-A054-1029D736C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2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C333-D124-544F-8522-F2ABA4D6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79632-9505-BC4B-9C07-C9F694750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919E-C7BA-224D-B391-36DC02FF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4EDA-5F80-A541-8052-526CF9AD2703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14BF3-2166-1A4A-BA1F-6C0F897F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6F1BC-2F3B-2943-BB9E-0B2BB820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4BF2-69DA-D54D-A054-1029D736C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0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55EA-A32C-9240-BAC5-316DB9C2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F3DE-54EC-924C-AC98-16EA27DD8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1E904-8FD6-E94C-A9BE-913DE4E69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24574-0608-8D41-9887-4BBE2E5B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4EDA-5F80-A541-8052-526CF9AD2703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F8EF5-5490-4446-A968-806FAF91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5E9E8-3A8D-1A48-99A1-B7D05A68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4BF2-69DA-D54D-A054-1029D736C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0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912C-38DE-1241-9B78-4F39CF0F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4D641-47D8-E649-A2FC-8F8196358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D32A5-D16F-234E-A062-48493269A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B30CF-EC0A-E74E-AF5E-A4C2E5083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B533D-5441-CD4F-B46B-9E3DA2DDC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D8EF2-7459-6F4F-AC86-F77885B7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4EDA-5F80-A541-8052-526CF9AD2703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7E0A0-598C-B74E-9920-90575E27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BD825-878A-1040-A1DF-77D4A674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4BF2-69DA-D54D-A054-1029D736C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5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C0FA-A95F-D34F-951A-F92B5AD2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646EF-FE89-E244-92AE-1D90604D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4EDA-5F80-A541-8052-526CF9AD2703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59028-EBAD-754F-BDA4-0E2473EF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4F6F4-20DF-454B-B0D8-9330F96E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4BF2-69DA-D54D-A054-1029D736C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7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61467-A351-AF48-88E2-8A76F9F7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4EDA-5F80-A541-8052-526CF9AD2703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F3BD2-2758-B846-A67D-F4CE8B89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F0572-16ED-4F4B-A502-06F20500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4BF2-69DA-D54D-A054-1029D736C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5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468E-2107-724F-B926-F2981ED9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F2B9-9AF5-8C4D-8676-2FFA2A0ED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09F1A-C09C-4E44-BC8C-50B553964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52C08-B3FE-8A46-87F1-B9487192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4EDA-5F80-A541-8052-526CF9AD2703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56162-4EF4-6647-9538-19ED9326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A3F3F-7A75-ED41-95B5-8C6366A5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4BF2-69DA-D54D-A054-1029D736C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3A48-3498-FD44-8E48-689E7755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F8F8E-6C48-1E4D-9BE7-722A81188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D4E1E-E0DE-1A4F-ADBE-1D8017583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82EE4-02F4-5D4B-8802-1C1903BC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4EDA-5F80-A541-8052-526CF9AD2703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909B4-D254-BA47-A1C6-4D972E54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0A39E-7C44-B542-ABAA-FF02B644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4BF2-69DA-D54D-A054-1029D736C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D2DD8-7122-534B-BE53-A98B8917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16C31-9ABE-E543-B42F-0F00C3E5D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5A84F-11A5-C840-9B63-ACB57D1BE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14EDA-5F80-A541-8052-526CF9AD2703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AD2E4-D5AF-9E49-BE5F-BD45C828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6B8D-CC8D-9643-A6E2-E589ADE6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94BF2-69DA-D54D-A054-1029D736C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B4D77F-4F11-9042-8B52-0DA29C137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174" y="973456"/>
            <a:ext cx="4712924" cy="3060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71175-0165-104B-BDAE-1C857511E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715" y="4284355"/>
            <a:ext cx="4712924" cy="239901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6B0FCB-AF3A-804E-8930-AACCCA76681A}"/>
              </a:ext>
            </a:extLst>
          </p:cNvPr>
          <p:cNvCxnSpPr/>
          <p:nvPr/>
        </p:nvCxnSpPr>
        <p:spPr>
          <a:xfrm>
            <a:off x="9688945" y="4590473"/>
            <a:ext cx="0" cy="157941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31E4C2-D2E9-6D49-A82E-BD4445CEEB64}"/>
              </a:ext>
            </a:extLst>
          </p:cNvPr>
          <p:cNvCxnSpPr>
            <a:cxnSpLocks/>
          </p:cNvCxnSpPr>
          <p:nvPr/>
        </p:nvCxnSpPr>
        <p:spPr>
          <a:xfrm>
            <a:off x="9901382" y="4411313"/>
            <a:ext cx="24938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A52673-AD58-5342-896D-1A81F2F74B40}"/>
              </a:ext>
            </a:extLst>
          </p:cNvPr>
          <p:cNvCxnSpPr>
            <a:cxnSpLocks/>
          </p:cNvCxnSpPr>
          <p:nvPr/>
        </p:nvCxnSpPr>
        <p:spPr>
          <a:xfrm>
            <a:off x="11074400" y="2381755"/>
            <a:ext cx="2401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A03934-3A9A-2740-993A-0273633887B1}"/>
              </a:ext>
            </a:extLst>
          </p:cNvPr>
          <p:cNvSpPr txBox="1"/>
          <p:nvPr/>
        </p:nvSpPr>
        <p:spPr>
          <a:xfrm>
            <a:off x="10928213" y="2120145"/>
            <a:ext cx="5116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46</a:t>
            </a:r>
            <a:r>
              <a:rPr lang="en-US" sz="1050" dirty="0"/>
              <a:t> cm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BE41F4-59E6-CE45-9F81-FF089BD137E6}"/>
              </a:ext>
            </a:extLst>
          </p:cNvPr>
          <p:cNvSpPr txBox="1"/>
          <p:nvPr/>
        </p:nvSpPr>
        <p:spPr>
          <a:xfrm>
            <a:off x="9770233" y="4157397"/>
            <a:ext cx="5116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31</a:t>
            </a:r>
            <a:r>
              <a:rPr lang="en-US" sz="1050" dirty="0"/>
              <a:t> cm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BFFF53-B03D-2F4C-9E10-BCB54E957F5C}"/>
              </a:ext>
            </a:extLst>
          </p:cNvPr>
          <p:cNvSpPr txBox="1"/>
          <p:nvPr/>
        </p:nvSpPr>
        <p:spPr>
          <a:xfrm>
            <a:off x="9245093" y="5380182"/>
            <a:ext cx="577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129</a:t>
            </a:r>
            <a:r>
              <a:rPr lang="en-US" sz="1050" dirty="0"/>
              <a:t>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2D3C4-055E-004C-BEEF-C3AEEA6015FD}"/>
              </a:ext>
            </a:extLst>
          </p:cNvPr>
          <p:cNvSpPr txBox="1"/>
          <p:nvPr/>
        </p:nvSpPr>
        <p:spPr>
          <a:xfrm>
            <a:off x="1259755" y="1296139"/>
            <a:ext cx="1739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collection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75FF2-2DF5-7A45-A695-66FE7FF48C0A}"/>
              </a:ext>
            </a:extLst>
          </p:cNvPr>
          <p:cNvSpPr txBox="1"/>
          <p:nvPr/>
        </p:nvSpPr>
        <p:spPr>
          <a:xfrm>
            <a:off x="1334029" y="1893457"/>
            <a:ext cx="44214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Illuminance sensor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Collected at 10s interval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Down sampled to 1 min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Weather station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Available at 5 min interval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Predicted direct and diffuse radiation</a:t>
            </a:r>
          </a:p>
          <a:p>
            <a:pPr lvl="2"/>
            <a:r>
              <a:rPr lang="en-US" dirty="0"/>
              <a:t> for simulation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Interpolated to 1 min interval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503266-3B60-CD4A-8206-7ACEF6414831}"/>
              </a:ext>
            </a:extLst>
          </p:cNvPr>
          <p:cNvSpPr/>
          <p:nvPr/>
        </p:nvSpPr>
        <p:spPr>
          <a:xfrm>
            <a:off x="11037865" y="2473317"/>
            <a:ext cx="146187" cy="159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39FBAE2-EE13-AB49-BDD1-16521D98B70A}"/>
              </a:ext>
            </a:extLst>
          </p:cNvPr>
          <p:cNvSpPr/>
          <p:nvPr/>
        </p:nvSpPr>
        <p:spPr>
          <a:xfrm>
            <a:off x="9783504" y="4478780"/>
            <a:ext cx="146187" cy="159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95936F-495E-804F-AB6F-B6387C295BDC}"/>
              </a:ext>
            </a:extLst>
          </p:cNvPr>
          <p:cNvSpPr txBox="1"/>
          <p:nvPr/>
        </p:nvSpPr>
        <p:spPr>
          <a:xfrm>
            <a:off x="4342547" y="261232"/>
            <a:ext cx="302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Validation experiment</a:t>
            </a:r>
          </a:p>
        </p:txBody>
      </p:sp>
    </p:spTree>
    <p:extLst>
      <p:ext uri="{BB962C8B-B14F-4D97-AF65-F5344CB8AC3E}">
        <p14:creationId xmlns:p14="http://schemas.microsoft.com/office/powerpoint/2010/main" val="6440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4E6611-996B-7540-8F21-FF59F2E90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2" y="590796"/>
            <a:ext cx="8035636" cy="53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5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E614AAA-B3EF-5B4A-A2E9-280DDFE8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60" y="820692"/>
            <a:ext cx="6812132" cy="454142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5F3F41-9BBE-4144-B233-3113AEF69644}"/>
              </a:ext>
            </a:extLst>
          </p:cNvPr>
          <p:cNvCxnSpPr>
            <a:cxnSpLocks/>
          </p:cNvCxnSpPr>
          <p:nvPr/>
        </p:nvCxnSpPr>
        <p:spPr>
          <a:xfrm flipV="1">
            <a:off x="1997476" y="1376040"/>
            <a:ext cx="5264458" cy="3409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6251F6-3FB4-2E42-8DA0-7C021E223275}"/>
              </a:ext>
            </a:extLst>
          </p:cNvPr>
          <p:cNvSpPr txBox="1"/>
          <p:nvPr/>
        </p:nvSpPr>
        <p:spPr>
          <a:xfrm>
            <a:off x="8451541" y="2299317"/>
            <a:ext cx="2434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No. of data points = 106</a:t>
            </a:r>
          </a:p>
          <a:p>
            <a:r>
              <a:rPr lang="en-US" dirty="0"/>
              <a:t>RMSE= 2275 lx</a:t>
            </a:r>
          </a:p>
          <a:p>
            <a:r>
              <a:rPr lang="en-US" dirty="0"/>
              <a:t>%</a:t>
            </a:r>
            <a:r>
              <a:rPr lang="en-US" dirty="0" err="1"/>
              <a:t>nRMSE</a:t>
            </a:r>
            <a:r>
              <a:rPr lang="en-US" dirty="0"/>
              <a:t> = 9.2 %</a:t>
            </a:r>
          </a:p>
          <a:p>
            <a:r>
              <a:rPr lang="en-US" dirty="0"/>
              <a:t>%</a:t>
            </a:r>
            <a:r>
              <a:rPr lang="en-US" dirty="0" err="1"/>
              <a:t>nMBE</a:t>
            </a:r>
            <a:r>
              <a:rPr lang="en-US" dirty="0"/>
              <a:t>   = 7.2 %</a:t>
            </a:r>
          </a:p>
        </p:txBody>
      </p:sp>
    </p:spTree>
    <p:extLst>
      <p:ext uri="{BB962C8B-B14F-4D97-AF65-F5344CB8AC3E}">
        <p14:creationId xmlns:p14="http://schemas.microsoft.com/office/powerpoint/2010/main" val="172477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13519-A4C5-E343-A810-28938DEB5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0" y="1520301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EE6FD3-86BB-664A-A33B-E1A7068A6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281" y="1520301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4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1CAA99-D5D1-714C-A489-FD90591B8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656" y="1502546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04FB4-AFB1-5543-9C8F-BE9D49312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46" y="1502546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6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65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Raghuram Kalyanam</dc:creator>
  <cp:lastModifiedBy>Raghuram Kalyanam</cp:lastModifiedBy>
  <cp:revision>5</cp:revision>
  <dcterms:created xsi:type="dcterms:W3CDTF">2019-03-12T08:32:08Z</dcterms:created>
  <dcterms:modified xsi:type="dcterms:W3CDTF">2019-03-12T09:49:54Z</dcterms:modified>
</cp:coreProperties>
</file>