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l Prasanth" userId="3a67f93cdb4e0ccb" providerId="LiveId" clId="{C56D3A53-60F6-4CF7-BD16-1A29A38B158E}"/>
    <pc:docChg chg="undo custSel modSld">
      <pc:chgData name="Raghul Prasanth" userId="3a67f93cdb4e0ccb" providerId="LiveId" clId="{C56D3A53-60F6-4CF7-BD16-1A29A38B158E}" dt="2025-03-02T09:57:26.627" v="177" actId="5793"/>
      <pc:docMkLst>
        <pc:docMk/>
      </pc:docMkLst>
      <pc:sldChg chg="modSp mod">
        <pc:chgData name="Raghul Prasanth" userId="3a67f93cdb4e0ccb" providerId="LiveId" clId="{C56D3A53-60F6-4CF7-BD16-1A29A38B158E}" dt="2025-03-02T09:45:52.362" v="4"/>
        <pc:sldMkLst>
          <pc:docMk/>
          <pc:sldMk cId="4155049482" sldId="256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4155049482" sldId="256"/>
            <ac:spMk id="2" creationId="{41CD82F1-5699-A9D2-3DA0-6961F50C38A7}"/>
          </ac:spMkLst>
        </pc:spChg>
        <pc:spChg chg="mod">
          <ac:chgData name="Raghul Prasanth" userId="3a67f93cdb4e0ccb" providerId="LiveId" clId="{C56D3A53-60F6-4CF7-BD16-1A29A38B158E}" dt="2025-03-02T09:45:52.362" v="4"/>
          <ac:spMkLst>
            <pc:docMk/>
            <pc:sldMk cId="4155049482" sldId="256"/>
            <ac:spMk id="3" creationId="{A8E9379F-200D-D1EB-3748-207BE542CD61}"/>
          </ac:spMkLst>
        </pc:spChg>
      </pc:sldChg>
      <pc:sldChg chg="modSp">
        <pc:chgData name="Raghul Prasanth" userId="3a67f93cdb4e0ccb" providerId="LiveId" clId="{C56D3A53-60F6-4CF7-BD16-1A29A38B158E}" dt="2025-03-02T09:45:52.362" v="4"/>
        <pc:sldMkLst>
          <pc:docMk/>
          <pc:sldMk cId="2200163156" sldId="257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2200163156" sldId="257"/>
            <ac:spMk id="2" creationId="{E983B9EA-58F4-61D4-546B-DE20E4F35575}"/>
          </ac:spMkLst>
        </pc:spChg>
        <pc:spChg chg="mod">
          <ac:chgData name="Raghul Prasanth" userId="3a67f93cdb4e0ccb" providerId="LiveId" clId="{C56D3A53-60F6-4CF7-BD16-1A29A38B158E}" dt="2025-03-02T09:45:52.362" v="4"/>
          <ac:spMkLst>
            <pc:docMk/>
            <pc:sldMk cId="2200163156" sldId="257"/>
            <ac:spMk id="3" creationId="{D19E7C0B-0430-E21E-1C35-A4FD3051A2F7}"/>
          </ac:spMkLst>
        </pc:spChg>
      </pc:sldChg>
      <pc:sldChg chg="modSp mod">
        <pc:chgData name="Raghul Prasanth" userId="3a67f93cdb4e0ccb" providerId="LiveId" clId="{C56D3A53-60F6-4CF7-BD16-1A29A38B158E}" dt="2025-03-02T09:47:53.872" v="25"/>
        <pc:sldMkLst>
          <pc:docMk/>
          <pc:sldMk cId="2616199143" sldId="258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2616199143" sldId="258"/>
            <ac:spMk id="2" creationId="{E18C1E3B-6383-31A6-4569-789CE04E1435}"/>
          </ac:spMkLst>
        </pc:spChg>
        <pc:spChg chg="mod">
          <ac:chgData name="Raghul Prasanth" userId="3a67f93cdb4e0ccb" providerId="LiveId" clId="{C56D3A53-60F6-4CF7-BD16-1A29A38B158E}" dt="2025-03-02T09:47:53.872" v="25"/>
          <ac:spMkLst>
            <pc:docMk/>
            <pc:sldMk cId="2616199143" sldId="258"/>
            <ac:spMk id="3" creationId="{C632F5A8-EB1C-D794-5460-F678EB3E0BCC}"/>
          </ac:spMkLst>
        </pc:spChg>
      </pc:sldChg>
      <pc:sldChg chg="modSp mod">
        <pc:chgData name="Raghul Prasanth" userId="3a67f93cdb4e0ccb" providerId="LiveId" clId="{C56D3A53-60F6-4CF7-BD16-1A29A38B158E}" dt="2025-03-02T09:49:43.377" v="52" actId="20577"/>
        <pc:sldMkLst>
          <pc:docMk/>
          <pc:sldMk cId="1440832710" sldId="259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1440832710" sldId="259"/>
            <ac:spMk id="2" creationId="{0677ECCE-7266-5A9E-302E-88E95700230A}"/>
          </ac:spMkLst>
        </pc:spChg>
        <pc:spChg chg="mod">
          <ac:chgData name="Raghul Prasanth" userId="3a67f93cdb4e0ccb" providerId="LiveId" clId="{C56D3A53-60F6-4CF7-BD16-1A29A38B158E}" dt="2025-03-02T09:49:43.377" v="52" actId="20577"/>
          <ac:spMkLst>
            <pc:docMk/>
            <pc:sldMk cId="1440832710" sldId="259"/>
            <ac:spMk id="3" creationId="{F2C3DC3A-9351-8AFE-A6E0-EF7FADAC0324}"/>
          </ac:spMkLst>
        </pc:spChg>
      </pc:sldChg>
      <pc:sldChg chg="modSp">
        <pc:chgData name="Raghul Prasanth" userId="3a67f93cdb4e0ccb" providerId="LiveId" clId="{C56D3A53-60F6-4CF7-BD16-1A29A38B158E}" dt="2025-03-02T09:45:52.362" v="4"/>
        <pc:sldMkLst>
          <pc:docMk/>
          <pc:sldMk cId="25012442" sldId="260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25012442" sldId="260"/>
            <ac:spMk id="2" creationId="{9791E7BA-9D36-F6D1-CAAE-2F35585E435E}"/>
          </ac:spMkLst>
        </pc:spChg>
        <pc:spChg chg="mod">
          <ac:chgData name="Raghul Prasanth" userId="3a67f93cdb4e0ccb" providerId="LiveId" clId="{C56D3A53-60F6-4CF7-BD16-1A29A38B158E}" dt="2025-03-02T09:45:52.362" v="4"/>
          <ac:spMkLst>
            <pc:docMk/>
            <pc:sldMk cId="25012442" sldId="260"/>
            <ac:spMk id="3" creationId="{65FA5E6A-65D0-8F65-A61E-213960BE677D}"/>
          </ac:spMkLst>
        </pc:spChg>
      </pc:sldChg>
      <pc:sldChg chg="modSp mod">
        <pc:chgData name="Raghul Prasanth" userId="3a67f93cdb4e0ccb" providerId="LiveId" clId="{C56D3A53-60F6-4CF7-BD16-1A29A38B158E}" dt="2025-03-02T09:53:23.238" v="94" actId="20577"/>
        <pc:sldMkLst>
          <pc:docMk/>
          <pc:sldMk cId="2333059431" sldId="261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2333059431" sldId="261"/>
            <ac:spMk id="2" creationId="{5966EC35-60CF-3903-0590-919C8AFFD887}"/>
          </ac:spMkLst>
        </pc:spChg>
        <pc:spChg chg="mod">
          <ac:chgData name="Raghul Prasanth" userId="3a67f93cdb4e0ccb" providerId="LiveId" clId="{C56D3A53-60F6-4CF7-BD16-1A29A38B158E}" dt="2025-03-02T09:53:23.238" v="94" actId="20577"/>
          <ac:spMkLst>
            <pc:docMk/>
            <pc:sldMk cId="2333059431" sldId="261"/>
            <ac:spMk id="3" creationId="{A00D7FC1-C73E-F28F-70D5-8D6F1D9C931A}"/>
          </ac:spMkLst>
        </pc:spChg>
      </pc:sldChg>
      <pc:sldChg chg="modSp mod">
        <pc:chgData name="Raghul Prasanth" userId="3a67f93cdb4e0ccb" providerId="LiveId" clId="{C56D3A53-60F6-4CF7-BD16-1A29A38B158E}" dt="2025-03-02T09:57:26.627" v="177" actId="5793"/>
        <pc:sldMkLst>
          <pc:docMk/>
          <pc:sldMk cId="3038315185" sldId="262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3038315185" sldId="262"/>
            <ac:spMk id="2" creationId="{2E8A9779-433A-CD89-33F0-E3A53E47BFDB}"/>
          </ac:spMkLst>
        </pc:spChg>
        <pc:spChg chg="mod">
          <ac:chgData name="Raghul Prasanth" userId="3a67f93cdb4e0ccb" providerId="LiveId" clId="{C56D3A53-60F6-4CF7-BD16-1A29A38B158E}" dt="2025-03-02T09:57:26.627" v="177" actId="5793"/>
          <ac:spMkLst>
            <pc:docMk/>
            <pc:sldMk cId="3038315185" sldId="262"/>
            <ac:spMk id="3" creationId="{BD2CABFC-E89D-25D5-B7E8-EC5CACC979CE}"/>
          </ac:spMkLst>
        </pc:spChg>
      </pc:sldChg>
      <pc:sldChg chg="modSp">
        <pc:chgData name="Raghul Prasanth" userId="3a67f93cdb4e0ccb" providerId="LiveId" clId="{C56D3A53-60F6-4CF7-BD16-1A29A38B158E}" dt="2025-03-02T09:45:52.362" v="4"/>
        <pc:sldMkLst>
          <pc:docMk/>
          <pc:sldMk cId="455680322" sldId="263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455680322" sldId="263"/>
            <ac:spMk id="2" creationId="{B908133E-EF2F-AC0E-6A16-72F2362FBAB5}"/>
          </ac:spMkLst>
        </pc:spChg>
        <pc:spChg chg="mod">
          <ac:chgData name="Raghul Prasanth" userId="3a67f93cdb4e0ccb" providerId="LiveId" clId="{C56D3A53-60F6-4CF7-BD16-1A29A38B158E}" dt="2025-03-02T09:45:52.362" v="4"/>
          <ac:spMkLst>
            <pc:docMk/>
            <pc:sldMk cId="455680322" sldId="263"/>
            <ac:spMk id="3" creationId="{4B6D794C-6137-780D-AD23-A31C0F127A67}"/>
          </ac:spMkLst>
        </pc:spChg>
      </pc:sldChg>
      <pc:sldChg chg="modSp">
        <pc:chgData name="Raghul Prasanth" userId="3a67f93cdb4e0ccb" providerId="LiveId" clId="{C56D3A53-60F6-4CF7-BD16-1A29A38B158E}" dt="2025-03-02T09:45:52.362" v="4"/>
        <pc:sldMkLst>
          <pc:docMk/>
          <pc:sldMk cId="3322462458" sldId="264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3322462458" sldId="264"/>
            <ac:spMk id="2" creationId="{42DFE956-AA7A-F1B8-9A56-0358AB1193D8}"/>
          </ac:spMkLst>
        </pc:spChg>
        <pc:spChg chg="mod">
          <ac:chgData name="Raghul Prasanth" userId="3a67f93cdb4e0ccb" providerId="LiveId" clId="{C56D3A53-60F6-4CF7-BD16-1A29A38B158E}" dt="2025-03-02T09:45:52.362" v="4"/>
          <ac:spMkLst>
            <pc:docMk/>
            <pc:sldMk cId="3322462458" sldId="264"/>
            <ac:spMk id="3" creationId="{216C6303-DC1F-D211-C473-97CB25E3DB93}"/>
          </ac:spMkLst>
        </pc:spChg>
      </pc:sldChg>
      <pc:sldChg chg="modSp">
        <pc:chgData name="Raghul Prasanth" userId="3a67f93cdb4e0ccb" providerId="LiveId" clId="{C56D3A53-60F6-4CF7-BD16-1A29A38B158E}" dt="2025-03-02T09:45:52.362" v="4"/>
        <pc:sldMkLst>
          <pc:docMk/>
          <pc:sldMk cId="2910043059" sldId="265"/>
        </pc:sldMkLst>
        <pc:spChg chg="mod">
          <ac:chgData name="Raghul Prasanth" userId="3a67f93cdb4e0ccb" providerId="LiveId" clId="{C56D3A53-60F6-4CF7-BD16-1A29A38B158E}" dt="2025-03-02T09:45:52.362" v="4"/>
          <ac:spMkLst>
            <pc:docMk/>
            <pc:sldMk cId="2910043059" sldId="265"/>
            <ac:spMk id="2" creationId="{4D31CA17-EC3E-7C32-F181-6DF870DEBFA2}"/>
          </ac:spMkLst>
        </pc:spChg>
        <pc:spChg chg="mod">
          <ac:chgData name="Raghul Prasanth" userId="3a67f93cdb4e0ccb" providerId="LiveId" clId="{C56D3A53-60F6-4CF7-BD16-1A29A38B158E}" dt="2025-03-02T09:45:52.362" v="4"/>
          <ac:spMkLst>
            <pc:docMk/>
            <pc:sldMk cId="2910043059" sldId="265"/>
            <ac:spMk id="3" creationId="{A93A0311-0358-55EA-0930-DBFF11A44B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20AB-D1EB-46C6-A50B-2EFA72DD3EF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1B2C4-5DD3-4CFC-A002-134AE5192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5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1B2C4-5DD3-4CFC-A002-134AE5192B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5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4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0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8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3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2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8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19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96F49-D7EB-4889-9886-D7CD55025563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B48646-9C46-428D-89ED-64A28AEDA46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82F1-5699-A9D2-3DA0-6961F50C3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SQL – IMDB Dataset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379F-200D-D1EB-3748-207BE542C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Reinforcement Project</a:t>
            </a:r>
          </a:p>
          <a:p>
            <a:r>
              <a:rPr lang="en-US" dirty="0"/>
              <a:t>By: Raghul </a:t>
            </a:r>
            <a:r>
              <a:rPr lang="en-US" dirty="0" err="1"/>
              <a:t>Prasanth.M</a:t>
            </a:r>
            <a:endParaRPr lang="en-US" dirty="0"/>
          </a:p>
          <a:p>
            <a:r>
              <a:rPr lang="en-IN" dirty="0"/>
              <a:t>Cours</a:t>
            </a:r>
            <a:r>
              <a:rPr lang="en-US" dirty="0"/>
              <a:t>e:DA &amp; 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04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E956-AA7A-F1B8-9A56-0358AB11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6303-DC1F-D211-C473-97CB25E3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The IMDB dataset provides rich insights into movie trends.</a:t>
            </a:r>
          </a:p>
          <a:p>
            <a:pPr marL="0" indent="0">
              <a:buNone/>
            </a:pPr>
            <a:r>
              <a:rPr lang="en-IN" dirty="0"/>
              <a:t>• SQL techniques such as joins, aggregation, and filtering were essential.</a:t>
            </a:r>
          </a:p>
          <a:p>
            <a:pPr marL="0" indent="0">
              <a:buNone/>
            </a:pPr>
            <a:r>
              <a:rPr lang="en-IN" dirty="0"/>
              <a:t>• Data helps film makers meet audience needs</a:t>
            </a:r>
          </a:p>
          <a:p>
            <a:pPr marL="0" indent="0">
              <a:buNone/>
            </a:pPr>
            <a:r>
              <a:rPr lang="en-IN" dirty="0"/>
              <a:t>• Future work could include deeper analysis on actors’ career trends.</a:t>
            </a:r>
          </a:p>
        </p:txBody>
      </p:sp>
    </p:spTree>
    <p:extLst>
      <p:ext uri="{BB962C8B-B14F-4D97-AF65-F5344CB8AC3E}">
        <p14:creationId xmlns:p14="http://schemas.microsoft.com/office/powerpoint/2010/main" val="332246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CA17-EC3E-7C32-F181-6DF870DE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&amp; Answer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311-0358-55EA-0930-DBFF11A4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Thank you for your time!</a:t>
            </a:r>
          </a:p>
          <a:p>
            <a:pPr marL="0" indent="0">
              <a:buNone/>
            </a:pPr>
            <a:r>
              <a:rPr lang="en-US" dirty="0"/>
              <a:t>• Questions or discussions are welcome.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04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B9EA-58F4-61D4-546B-DE20E4F3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7C0B-0430-E21E-1C35-A4FD3051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• This project analyzes a simplified version of the IMDB dataset.</a:t>
            </a:r>
          </a:p>
          <a:p>
            <a:r>
              <a:rPr lang="en-US" sz="2400" dirty="0"/>
              <a:t>• It includes details about movies, genres, actors, directors, and ratings.</a:t>
            </a:r>
          </a:p>
          <a:p>
            <a:r>
              <a:rPr lang="en-US" sz="2400" dirty="0"/>
              <a:t>• The goal is to reinforce SQL skills and extract meaningful insights. </a:t>
            </a:r>
          </a:p>
          <a:p>
            <a:r>
              <a:rPr lang="en-US" sz="2400" dirty="0"/>
              <a:t>• Provide actionable business 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016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1E3B-6383-31A6-4569-789CE04E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Dataset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F5A8-EB1C-D794-5460-F678EB3E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8758"/>
            <a:ext cx="10058400" cy="3900335"/>
          </a:xfrm>
        </p:spPr>
        <p:txBody>
          <a:bodyPr>
            <a:normAutofit/>
          </a:bodyPr>
          <a:lstStyle/>
          <a:p>
            <a:r>
              <a:rPr lang="en-IN" dirty="0"/>
              <a:t>The dataset consists of six tables:</a:t>
            </a:r>
          </a:p>
          <a:p>
            <a:pPr marL="0" indent="0">
              <a:buNone/>
            </a:pPr>
            <a:r>
              <a:rPr lang="en-IN" dirty="0"/>
              <a:t>1. Movie – Basic movie details (title, year, duration, country, etc.)</a:t>
            </a:r>
          </a:p>
          <a:p>
            <a:pPr marL="0" indent="0">
              <a:buNone/>
            </a:pPr>
            <a:r>
              <a:rPr lang="en-IN" dirty="0"/>
              <a:t>2. Genre – Genres associated with each movie</a:t>
            </a:r>
          </a:p>
          <a:p>
            <a:pPr marL="0" indent="0">
              <a:buNone/>
            </a:pPr>
            <a:r>
              <a:rPr lang="en-IN" dirty="0"/>
              <a:t>3. Director Mapping – Links movies to directors</a:t>
            </a:r>
          </a:p>
          <a:p>
            <a:pPr marL="0" indent="0">
              <a:buNone/>
            </a:pPr>
            <a:r>
              <a:rPr lang="en-IN" dirty="0"/>
              <a:t>4. Role Mapping – Maps actors/actresses to movies</a:t>
            </a:r>
          </a:p>
          <a:p>
            <a:pPr marL="0" indent="0">
              <a:buNone/>
            </a:pPr>
            <a:r>
              <a:rPr lang="en-IN" dirty="0"/>
              <a:t>5. Names – Details about people (birthdates, height, known movies)</a:t>
            </a:r>
          </a:p>
          <a:p>
            <a:pPr marL="0" indent="0">
              <a:buNone/>
            </a:pPr>
            <a:r>
              <a:rPr lang="en-IN" dirty="0"/>
              <a:t>6. Ratings – Movie ratings, total votes, and median ratings</a:t>
            </a:r>
          </a:p>
        </p:txBody>
      </p:sp>
    </p:spTree>
    <p:extLst>
      <p:ext uri="{BB962C8B-B14F-4D97-AF65-F5344CB8AC3E}">
        <p14:creationId xmlns:p14="http://schemas.microsoft.com/office/powerpoint/2010/main" val="26161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ECCE-7266-5A9E-302E-88E95700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DC3A-9351-8AFE-A6E0-EF7FADAC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Reinforce key SQL concepts (joins, aggregation, filtering, grouping, order by,</a:t>
            </a:r>
          </a:p>
          <a:p>
            <a:pPr marL="0" indent="0">
              <a:buNone/>
            </a:pPr>
            <a:r>
              <a:rPr lang="en-IN" dirty="0"/>
              <a:t>limit)</a:t>
            </a:r>
          </a:p>
          <a:p>
            <a:pPr marL="0" indent="0">
              <a:buNone/>
            </a:pPr>
            <a:r>
              <a:rPr lang="en-IN" dirty="0"/>
              <a:t>• Analysis IMDB data to extract meaningful insights</a:t>
            </a:r>
          </a:p>
          <a:p>
            <a:pPr marL="0" indent="0">
              <a:buNone/>
            </a:pPr>
            <a:r>
              <a:rPr lang="en-IN" dirty="0"/>
              <a:t>• Document findings and improve data presentation skills</a:t>
            </a:r>
          </a:p>
          <a:p>
            <a:pPr marL="0" indent="0">
              <a:buNone/>
            </a:pPr>
            <a:r>
              <a:rPr lang="en-IN" dirty="0"/>
              <a:t>• Exploring trends in movies</a:t>
            </a:r>
          </a:p>
          <a:p>
            <a:pPr marL="0" indent="0">
              <a:buNone/>
            </a:pPr>
            <a:r>
              <a:rPr lang="en-IN" dirty="0"/>
              <a:t>•Ratings and Patterns in movies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err="1"/>
              <a:t>Analyzing</a:t>
            </a:r>
            <a:r>
              <a:rPr lang="en-IN" dirty="0"/>
              <a:t> a real-world movie dataset</a:t>
            </a:r>
          </a:p>
          <a:p>
            <a:pPr marL="0" indent="0">
              <a:buNone/>
            </a:pPr>
            <a:r>
              <a:rPr lang="en-IN" dirty="0"/>
              <a:t>• Handling missing values in key tables</a:t>
            </a:r>
          </a:p>
          <a:p>
            <a:pPr marL="0" indent="0">
              <a:buNone/>
            </a:pPr>
            <a:r>
              <a:rPr lang="en-IN" dirty="0"/>
              <a:t>• Optimizing SQL queries for large datasets.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83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E7BA-9D36-F6D1-CAAE-2F35585E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Key 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5E6A-65D0-8F65-A61E-213960BE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Counting total records in each table</a:t>
            </a:r>
          </a:p>
          <a:p>
            <a:pPr marL="0" indent="0">
              <a:buNone/>
            </a:pPr>
            <a:r>
              <a:rPr lang="en-US" dirty="0"/>
              <a:t>• Identifying columns with NULL values</a:t>
            </a:r>
          </a:p>
          <a:p>
            <a:pPr marL="0" indent="0">
              <a:buNone/>
            </a:pPr>
            <a:r>
              <a:rPr lang="en-US" dirty="0"/>
              <a:t>• Analyzing yearly and monthly movie release trends</a:t>
            </a:r>
          </a:p>
          <a:p>
            <a:pPr marL="0" indent="0">
              <a:buNone/>
            </a:pPr>
            <a:r>
              <a:rPr lang="en-US" dirty="0"/>
              <a:t>• Finding the most common genres and top-rated movies</a:t>
            </a:r>
          </a:p>
          <a:p>
            <a:pPr marL="0" indent="0">
              <a:buNone/>
            </a:pPr>
            <a:r>
              <a:rPr lang="en-US" dirty="0"/>
              <a:t>• Comparing average votes received by German vs. Italian movies are 12928.4357 and </a:t>
            </a:r>
            <a:r>
              <a:rPr lang="en-IN" dirty="0"/>
              <a:t>11960.4673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7DDA9-78A8-D25C-B54B-B78561AD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0279"/>
            <a:ext cx="3871296" cy="2030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890AB5-7AAB-3C5D-D111-E2DE4CC69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561" y="4219080"/>
            <a:ext cx="3731075" cy="2072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029DB-F06B-ABD3-0D54-E3756D08F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902" y="4218941"/>
            <a:ext cx="3633531" cy="2051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DEAE8-EB8A-A1EC-3613-3052C380D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052" y="1845734"/>
            <a:ext cx="3865199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EC35-60CF-3903-0590-919C8AFF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Findings &amp; Insights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FC1-C73E-F28F-70D5-8D6F1D9C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The highest number of movies were released in [2017].</a:t>
            </a:r>
          </a:p>
          <a:p>
            <a:pPr marL="0" indent="0">
              <a:buNone/>
            </a:pPr>
            <a:r>
              <a:rPr lang="en-US" dirty="0"/>
              <a:t>• The most common genre is [Drama] with 4285 movie count.</a:t>
            </a:r>
          </a:p>
          <a:p>
            <a:pPr marL="0" indent="0">
              <a:buNone/>
            </a:pPr>
            <a:r>
              <a:rPr lang="en-US" dirty="0"/>
              <a:t>• Movies with 'The' in their title tend to have higher ratings.</a:t>
            </a:r>
          </a:p>
          <a:p>
            <a:pPr marL="0" indent="0">
              <a:buNone/>
            </a:pPr>
            <a:r>
              <a:rPr lang="en-US" dirty="0"/>
              <a:t>• The longest movie in the dataset is [El Pampero Cine] with [808] minutes.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0BDE5-3E7F-C3D3-80B1-41570B35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3" y="4111414"/>
            <a:ext cx="3225064" cy="2018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CA415-3966-AAB8-2DA5-6B309958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47" y="4121910"/>
            <a:ext cx="3840480" cy="2018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1466A-4CB2-C631-D7A3-DF4450D61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492" y="4111413"/>
            <a:ext cx="3565693" cy="20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9779-433A-CD89-33F0-E3A53E47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Findings &amp; Insights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ABFC-E89D-25D5-B7E8-EC5CACC9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• Top production companies based on total votes are:</a:t>
            </a:r>
          </a:p>
          <a:p>
            <a:pPr marL="0" indent="0">
              <a:buNone/>
            </a:pPr>
            <a:r>
              <a:rPr lang="en-US" sz="1800" dirty="0"/>
              <a:t> 1. Marvel Studios with 2656967 votes</a:t>
            </a:r>
          </a:p>
          <a:p>
            <a:pPr marL="0" indent="0">
              <a:buNone/>
            </a:pPr>
            <a:r>
              <a:rPr lang="en-US" sz="1800" dirty="0"/>
              <a:t> 2. Twentieth Century Fox with 2411163 votes</a:t>
            </a:r>
          </a:p>
          <a:p>
            <a:pPr marL="0" indent="0">
              <a:buNone/>
            </a:pPr>
            <a:r>
              <a:rPr lang="en-US" sz="1800" dirty="0"/>
              <a:t> 3. Warner Bros with 2396057 votes</a:t>
            </a:r>
          </a:p>
          <a:p>
            <a:pPr marL="0" indent="0">
              <a:buNone/>
            </a:pPr>
            <a:r>
              <a:rPr lang="en-US" sz="1800" dirty="0"/>
              <a:t>• The top two actors with movies rated 8 or higher are [Savas </a:t>
            </a:r>
            <a:r>
              <a:rPr lang="en-US" sz="1800" dirty="0" err="1"/>
              <a:t>Barutçu</a:t>
            </a:r>
            <a:r>
              <a:rPr lang="en-US" sz="1800" dirty="0"/>
              <a:t>] and [</a:t>
            </a:r>
            <a:r>
              <a:rPr lang="en-US" sz="1800" dirty="0" err="1"/>
              <a:t>Cihan</a:t>
            </a:r>
            <a:r>
              <a:rPr lang="en-US" sz="1800" dirty="0"/>
              <a:t> Köse].</a:t>
            </a:r>
          </a:p>
          <a:p>
            <a:pPr marL="0" indent="0">
              <a:buNone/>
            </a:pPr>
            <a:r>
              <a:rPr lang="en-US" sz="1800" dirty="0"/>
              <a:t>• Average movie duration varies across genres, with [Drama] having the longest movies. 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93F0D-EF50-9C31-E323-11C81AAF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" y="4346380"/>
            <a:ext cx="2895851" cy="197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28850-D929-E6AE-5E72-CE58D37D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83" y="4346380"/>
            <a:ext cx="3200149" cy="197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EFF61-1C5A-DDFD-A81A-FE6CB800F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75" y="4346380"/>
            <a:ext cx="3421225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1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6DEBAA-C772-2A73-D810-58EC5B59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040" y="129124"/>
            <a:ext cx="3920068" cy="1841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09352E-B3B2-7F08-4628-EF899A27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932" y="2161442"/>
            <a:ext cx="3920068" cy="1836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D9468-5C9B-CD85-B721-5F273DBF6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040" y="4256553"/>
            <a:ext cx="3964960" cy="1810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E39A17-8AF0-5A89-7758-943DACCFF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36" y="2161442"/>
            <a:ext cx="3635283" cy="18360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3060D9-2C7E-9DFD-3121-03CDCAEF5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35" y="4236840"/>
            <a:ext cx="3635281" cy="1767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CBFCD6-6F78-ABF7-B83F-BFAEEEF14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4040" y="4266919"/>
            <a:ext cx="3920067" cy="1767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1D4585-5999-78ED-D3DF-32DBC1B78A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4039" y="129124"/>
            <a:ext cx="3920067" cy="1767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BC292E-70D5-545C-0A78-E0D4D88805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4039" y="2161443"/>
            <a:ext cx="3901778" cy="183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9D1D74-83F8-B693-5B8B-30A598682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936" y="129124"/>
            <a:ext cx="3635282" cy="17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1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0D32C-2675-A77B-9757-58BDE812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1" y="179226"/>
            <a:ext cx="3706689" cy="2487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6EFA7-0D29-3D5A-9E55-9A0C97E9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0" y="179225"/>
            <a:ext cx="3718882" cy="2487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A0CD35-5271-234C-C63D-7B9C032A6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32" y="2980308"/>
            <a:ext cx="3718882" cy="197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B30305-68C3-92A4-08DA-31371AEF6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111" y="2980307"/>
            <a:ext cx="3437177" cy="1889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C9742-D166-9C72-E219-AB9AF3DE7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692" y="179226"/>
            <a:ext cx="3718882" cy="24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06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632</TotalTime>
  <Words>480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Advanced SQL – IMDB Dataset Analysis</vt:lpstr>
      <vt:lpstr>Introduction</vt:lpstr>
      <vt:lpstr>Dataset Structure</vt:lpstr>
      <vt:lpstr>Project Objectives</vt:lpstr>
      <vt:lpstr>Key SQL Queries</vt:lpstr>
      <vt:lpstr>Findings &amp; Insights (Part 1)</vt:lpstr>
      <vt:lpstr>Findings &amp; Insights (Part 2)</vt:lpstr>
      <vt:lpstr>PowerPoint Presentation</vt:lpstr>
      <vt:lpstr>PowerPoint Presentation</vt:lpstr>
      <vt:lpstr>Conclusion</vt:lpstr>
      <vt:lpstr>Question &amp; Answer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Raghul Prasanth</dc:creator>
  <cp:lastModifiedBy>Raghul Prasanth</cp:lastModifiedBy>
  <cp:revision>18</cp:revision>
  <dcterms:created xsi:type="dcterms:W3CDTF">2025-03-01T14:36:01Z</dcterms:created>
  <dcterms:modified xsi:type="dcterms:W3CDTF">2025-03-05T13:13:36Z</dcterms:modified>
</cp:coreProperties>
</file>