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57" r:id="rId4"/>
    <p:sldId id="258" r:id="rId5"/>
    <p:sldId id="271" r:id="rId6"/>
    <p:sldId id="272" r:id="rId7"/>
    <p:sldId id="273" r:id="rId8"/>
    <p:sldId id="259" r:id="rId9"/>
    <p:sldId id="260" r:id="rId10"/>
    <p:sldId id="261" r:id="rId11"/>
    <p:sldId id="262" r:id="rId12"/>
    <p:sldId id="263" r:id="rId13"/>
    <p:sldId id="265" r:id="rId14"/>
    <p:sldId id="274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55FAFC3-1691-BF32-BD59-A2992E7EDA12}" name="Brian Allen" initials="BA" userId="S::ballen@BPI.com::9fabb9b6-5773-4927-a426-05e5f3f0d63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B2BEA2-17D5-49C5-A707-9544679651A6}" v="9" dt="2024-09-19T19:57:27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41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79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 Woolf" userId="ba004e0a465b2536" providerId="LiveId" clId="{4AB2BEA2-17D5-49C5-A707-9544679651A6}"/>
    <pc:docChg chg="undo redo custSel addSld delSld modSld sldOrd">
      <pc:chgData name="Greg Woolf" userId="ba004e0a465b2536" providerId="LiveId" clId="{4AB2BEA2-17D5-49C5-A707-9544679651A6}" dt="2024-09-19T20:03:23.129" v="1415" actId="13926"/>
      <pc:docMkLst>
        <pc:docMk/>
      </pc:docMkLst>
      <pc:sldChg chg="addSp delSp modSp mod">
        <pc:chgData name="Greg Woolf" userId="ba004e0a465b2536" providerId="LiveId" clId="{4AB2BEA2-17D5-49C5-A707-9544679651A6}" dt="2024-09-19T19:35:41.467" v="806" actId="6549"/>
        <pc:sldMkLst>
          <pc:docMk/>
          <pc:sldMk cId="0" sldId="256"/>
        </pc:sldMkLst>
        <pc:spChg chg="mod">
          <ac:chgData name="Greg Woolf" userId="ba004e0a465b2536" providerId="LiveId" clId="{4AB2BEA2-17D5-49C5-A707-9544679651A6}" dt="2024-09-19T19:35:41.467" v="806" actId="6549"/>
          <ac:spMkLst>
            <pc:docMk/>
            <pc:sldMk cId="0" sldId="256"/>
            <ac:spMk id="2" creationId="{00000000-0000-0000-0000-000000000000}"/>
          </ac:spMkLst>
        </pc:spChg>
        <pc:spChg chg="del">
          <ac:chgData name="Greg Woolf" userId="ba004e0a465b2536" providerId="LiveId" clId="{4AB2BEA2-17D5-49C5-A707-9544679651A6}" dt="2024-09-19T19:03:01.438" v="5" actId="478"/>
          <ac:spMkLst>
            <pc:docMk/>
            <pc:sldMk cId="0" sldId="256"/>
            <ac:spMk id="3" creationId="{00000000-0000-0000-0000-000000000000}"/>
          </ac:spMkLst>
        </pc:spChg>
        <pc:spChg chg="add del mod">
          <ac:chgData name="Greg Woolf" userId="ba004e0a465b2536" providerId="LiveId" clId="{4AB2BEA2-17D5-49C5-A707-9544679651A6}" dt="2024-09-19T19:03:05.286" v="8" actId="478"/>
          <ac:spMkLst>
            <pc:docMk/>
            <pc:sldMk cId="0" sldId="256"/>
            <ac:spMk id="5" creationId="{A248DF0E-B33D-2CA4-1587-AB8A8EB54B0F}"/>
          </ac:spMkLst>
        </pc:spChg>
        <pc:spChg chg="add mod">
          <ac:chgData name="Greg Woolf" userId="ba004e0a465b2536" providerId="LiveId" clId="{4AB2BEA2-17D5-49C5-A707-9544679651A6}" dt="2024-09-19T19:03:08.855" v="9" actId="1076"/>
          <ac:spMkLst>
            <pc:docMk/>
            <pc:sldMk cId="0" sldId="256"/>
            <ac:spMk id="6" creationId="{54345C70-5AD3-2B98-DFBB-B01ECC0DFCF3}"/>
          </ac:spMkLst>
        </pc:spChg>
      </pc:sldChg>
      <pc:sldChg chg="modSp mod">
        <pc:chgData name="Greg Woolf" userId="ba004e0a465b2536" providerId="LiveId" clId="{4AB2BEA2-17D5-49C5-A707-9544679651A6}" dt="2024-09-19T19:57:34.204" v="1283" actId="13926"/>
        <pc:sldMkLst>
          <pc:docMk/>
          <pc:sldMk cId="0" sldId="257"/>
        </pc:sldMkLst>
        <pc:spChg chg="mod">
          <ac:chgData name="Greg Woolf" userId="ba004e0a465b2536" providerId="LiveId" clId="{4AB2BEA2-17D5-49C5-A707-9544679651A6}" dt="2024-09-19T19:57:34.204" v="1283" actId="13926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Greg Woolf" userId="ba004e0a465b2536" providerId="LiveId" clId="{4AB2BEA2-17D5-49C5-A707-9544679651A6}" dt="2024-09-19T19:36:07.669" v="818" actId="13926"/>
        <pc:sldMkLst>
          <pc:docMk/>
          <pc:sldMk cId="0" sldId="258"/>
        </pc:sldMkLst>
        <pc:spChg chg="mod">
          <ac:chgData name="Greg Woolf" userId="ba004e0a465b2536" providerId="LiveId" clId="{4AB2BEA2-17D5-49C5-A707-9544679651A6}" dt="2024-09-19T19:35:33.188" v="805" actId="6549"/>
          <ac:spMkLst>
            <pc:docMk/>
            <pc:sldMk cId="0" sldId="258"/>
            <ac:spMk id="2" creationId="{00000000-0000-0000-0000-000000000000}"/>
          </ac:spMkLst>
        </pc:spChg>
        <pc:spChg chg="mod">
          <ac:chgData name="Greg Woolf" userId="ba004e0a465b2536" providerId="LiveId" clId="{4AB2BEA2-17D5-49C5-A707-9544679651A6}" dt="2024-09-19T19:36:07.669" v="818" actId="13926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Greg Woolf" userId="ba004e0a465b2536" providerId="LiveId" clId="{4AB2BEA2-17D5-49C5-A707-9544679651A6}" dt="2024-09-19T19:39:41.186" v="921" actId="13926"/>
        <pc:sldMkLst>
          <pc:docMk/>
          <pc:sldMk cId="0" sldId="259"/>
        </pc:sldMkLst>
        <pc:spChg chg="mod">
          <ac:chgData name="Greg Woolf" userId="ba004e0a465b2536" providerId="LiveId" clId="{4AB2BEA2-17D5-49C5-A707-9544679651A6}" dt="2024-09-19T19:20:16.204" v="536" actId="20577"/>
          <ac:spMkLst>
            <pc:docMk/>
            <pc:sldMk cId="0" sldId="259"/>
            <ac:spMk id="2" creationId="{00000000-0000-0000-0000-000000000000}"/>
          </ac:spMkLst>
        </pc:spChg>
        <pc:spChg chg="mod">
          <ac:chgData name="Greg Woolf" userId="ba004e0a465b2536" providerId="LiveId" clId="{4AB2BEA2-17D5-49C5-A707-9544679651A6}" dt="2024-09-19T19:39:41.186" v="921" actId="13926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Greg Woolf" userId="ba004e0a465b2536" providerId="LiveId" clId="{4AB2BEA2-17D5-49C5-A707-9544679651A6}" dt="2024-09-19T19:39:45.830" v="922" actId="13926"/>
        <pc:sldMkLst>
          <pc:docMk/>
          <pc:sldMk cId="0" sldId="260"/>
        </pc:sldMkLst>
        <pc:spChg chg="mod">
          <ac:chgData name="Greg Woolf" userId="ba004e0a465b2536" providerId="LiveId" clId="{4AB2BEA2-17D5-49C5-A707-9544679651A6}" dt="2024-09-19T19:20:20.733" v="539" actId="20577"/>
          <ac:spMkLst>
            <pc:docMk/>
            <pc:sldMk cId="0" sldId="260"/>
            <ac:spMk id="2" creationId="{00000000-0000-0000-0000-000000000000}"/>
          </ac:spMkLst>
        </pc:spChg>
        <pc:spChg chg="mod">
          <ac:chgData name="Greg Woolf" userId="ba004e0a465b2536" providerId="LiveId" clId="{4AB2BEA2-17D5-49C5-A707-9544679651A6}" dt="2024-09-19T19:39:45.830" v="922" actId="13926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Greg Woolf" userId="ba004e0a465b2536" providerId="LiveId" clId="{4AB2BEA2-17D5-49C5-A707-9544679651A6}" dt="2024-09-19T19:40:04.881" v="923" actId="13926"/>
        <pc:sldMkLst>
          <pc:docMk/>
          <pc:sldMk cId="0" sldId="261"/>
        </pc:sldMkLst>
        <pc:spChg chg="mod">
          <ac:chgData name="Greg Woolf" userId="ba004e0a465b2536" providerId="LiveId" clId="{4AB2BEA2-17D5-49C5-A707-9544679651A6}" dt="2024-09-19T19:20:25.434" v="542" actId="20577"/>
          <ac:spMkLst>
            <pc:docMk/>
            <pc:sldMk cId="0" sldId="261"/>
            <ac:spMk id="2" creationId="{00000000-0000-0000-0000-000000000000}"/>
          </ac:spMkLst>
        </pc:spChg>
        <pc:spChg chg="mod">
          <ac:chgData name="Greg Woolf" userId="ba004e0a465b2536" providerId="LiveId" clId="{4AB2BEA2-17D5-49C5-A707-9544679651A6}" dt="2024-09-19T19:40:04.881" v="923" actId="13926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Greg Woolf" userId="ba004e0a465b2536" providerId="LiveId" clId="{4AB2BEA2-17D5-49C5-A707-9544679651A6}" dt="2024-09-19T19:58:41.337" v="1326" actId="6549"/>
        <pc:sldMkLst>
          <pc:docMk/>
          <pc:sldMk cId="0" sldId="262"/>
        </pc:sldMkLst>
        <pc:spChg chg="mod">
          <ac:chgData name="Greg Woolf" userId="ba004e0a465b2536" providerId="LiveId" clId="{4AB2BEA2-17D5-49C5-A707-9544679651A6}" dt="2024-09-19T19:20:29.771" v="545" actId="20577"/>
          <ac:spMkLst>
            <pc:docMk/>
            <pc:sldMk cId="0" sldId="262"/>
            <ac:spMk id="2" creationId="{00000000-0000-0000-0000-000000000000}"/>
          </ac:spMkLst>
        </pc:spChg>
        <pc:spChg chg="mod">
          <ac:chgData name="Greg Woolf" userId="ba004e0a465b2536" providerId="LiveId" clId="{4AB2BEA2-17D5-49C5-A707-9544679651A6}" dt="2024-09-19T19:58:41.337" v="1326" actId="6549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Greg Woolf" userId="ba004e0a465b2536" providerId="LiveId" clId="{4AB2BEA2-17D5-49C5-A707-9544679651A6}" dt="2024-09-19T19:43:15.729" v="949" actId="6549"/>
        <pc:sldMkLst>
          <pc:docMk/>
          <pc:sldMk cId="0" sldId="263"/>
        </pc:sldMkLst>
        <pc:spChg chg="mod">
          <ac:chgData name="Greg Woolf" userId="ba004e0a465b2536" providerId="LiveId" clId="{4AB2BEA2-17D5-49C5-A707-9544679651A6}" dt="2024-09-19T19:20:34.378" v="548" actId="20577"/>
          <ac:spMkLst>
            <pc:docMk/>
            <pc:sldMk cId="0" sldId="263"/>
            <ac:spMk id="2" creationId="{00000000-0000-0000-0000-000000000000}"/>
          </ac:spMkLst>
        </pc:spChg>
        <pc:spChg chg="mod">
          <ac:chgData name="Greg Woolf" userId="ba004e0a465b2536" providerId="LiveId" clId="{4AB2BEA2-17D5-49C5-A707-9544679651A6}" dt="2024-09-19T19:43:15.729" v="949" actId="6549"/>
          <ac:spMkLst>
            <pc:docMk/>
            <pc:sldMk cId="0" sldId="263"/>
            <ac:spMk id="3" creationId="{00000000-0000-0000-0000-000000000000}"/>
          </ac:spMkLst>
        </pc:spChg>
      </pc:sldChg>
      <pc:sldChg chg="modSp del mod ord">
        <pc:chgData name="Greg Woolf" userId="ba004e0a465b2536" providerId="LiveId" clId="{4AB2BEA2-17D5-49C5-A707-9544679651A6}" dt="2024-09-19T19:54:54.114" v="1213" actId="47"/>
        <pc:sldMkLst>
          <pc:docMk/>
          <pc:sldMk cId="0" sldId="264"/>
        </pc:sldMkLst>
        <pc:spChg chg="mod">
          <ac:chgData name="Greg Woolf" userId="ba004e0a465b2536" providerId="LiveId" clId="{4AB2BEA2-17D5-49C5-A707-9544679651A6}" dt="2024-09-19T19:43:43.394" v="950" actId="13926"/>
          <ac:spMkLst>
            <pc:docMk/>
            <pc:sldMk cId="0" sldId="264"/>
            <ac:spMk id="3" creationId="{00000000-0000-0000-0000-000000000000}"/>
          </ac:spMkLst>
        </pc:spChg>
      </pc:sldChg>
      <pc:sldChg chg="modSp mod ord">
        <pc:chgData name="Greg Woolf" userId="ba004e0a465b2536" providerId="LiveId" clId="{4AB2BEA2-17D5-49C5-A707-9544679651A6}" dt="2024-09-19T19:45:02.519" v="958"/>
        <pc:sldMkLst>
          <pc:docMk/>
          <pc:sldMk cId="0" sldId="265"/>
        </pc:sldMkLst>
        <pc:spChg chg="mod">
          <ac:chgData name="Greg Woolf" userId="ba004e0a465b2536" providerId="LiveId" clId="{4AB2BEA2-17D5-49C5-A707-9544679651A6}" dt="2024-09-19T19:44:00.196" v="951" actId="13926"/>
          <ac:spMkLst>
            <pc:docMk/>
            <pc:sldMk cId="0" sldId="265"/>
            <ac:spMk id="3" creationId="{00000000-0000-0000-0000-000000000000}"/>
          </ac:spMkLst>
        </pc:spChg>
      </pc:sldChg>
      <pc:sldChg chg="modSp del mod">
        <pc:chgData name="Greg Woolf" userId="ba004e0a465b2536" providerId="LiveId" clId="{4AB2BEA2-17D5-49C5-A707-9544679651A6}" dt="2024-09-19T19:47:39.860" v="1032" actId="47"/>
        <pc:sldMkLst>
          <pc:docMk/>
          <pc:sldMk cId="0" sldId="266"/>
        </pc:sldMkLst>
        <pc:spChg chg="mod">
          <ac:chgData name="Greg Woolf" userId="ba004e0a465b2536" providerId="LiveId" clId="{4AB2BEA2-17D5-49C5-A707-9544679651A6}" dt="2024-09-19T19:46:43.067" v="1011" actId="20577"/>
          <ac:spMkLst>
            <pc:docMk/>
            <pc:sldMk cId="0" sldId="266"/>
            <ac:spMk id="2" creationId="{00000000-0000-0000-0000-000000000000}"/>
          </ac:spMkLst>
        </pc:spChg>
        <pc:spChg chg="mod">
          <ac:chgData name="Greg Woolf" userId="ba004e0a465b2536" providerId="LiveId" clId="{4AB2BEA2-17D5-49C5-A707-9544679651A6}" dt="2024-09-19T19:45:29.346" v="962" actId="403"/>
          <ac:spMkLst>
            <pc:docMk/>
            <pc:sldMk cId="0" sldId="266"/>
            <ac:spMk id="3" creationId="{00000000-0000-0000-0000-000000000000}"/>
          </ac:spMkLst>
        </pc:spChg>
      </pc:sldChg>
      <pc:sldChg chg="del">
        <pc:chgData name="Greg Woolf" userId="ba004e0a465b2536" providerId="LiveId" clId="{4AB2BEA2-17D5-49C5-A707-9544679651A6}" dt="2024-09-19T19:46:04.434" v="964" actId="47"/>
        <pc:sldMkLst>
          <pc:docMk/>
          <pc:sldMk cId="0" sldId="267"/>
        </pc:sldMkLst>
      </pc:sldChg>
      <pc:sldChg chg="delSp del mod">
        <pc:chgData name="Greg Woolf" userId="ba004e0a465b2536" providerId="LiveId" clId="{4AB2BEA2-17D5-49C5-A707-9544679651A6}" dt="2024-09-19T19:46:13.213" v="965" actId="47"/>
        <pc:sldMkLst>
          <pc:docMk/>
          <pc:sldMk cId="0" sldId="268"/>
        </pc:sldMkLst>
        <pc:spChg chg="del">
          <ac:chgData name="Greg Woolf" userId="ba004e0a465b2536" providerId="LiveId" clId="{4AB2BEA2-17D5-49C5-A707-9544679651A6}" dt="2024-09-19T19:02:02.374" v="0" actId="478"/>
          <ac:spMkLst>
            <pc:docMk/>
            <pc:sldMk cId="0" sldId="268"/>
            <ac:spMk id="3" creationId="{00000000-0000-0000-0000-000000000000}"/>
          </ac:spMkLst>
        </pc:spChg>
      </pc:sldChg>
      <pc:sldChg chg="add del">
        <pc:chgData name="Greg Woolf" userId="ba004e0a465b2536" providerId="LiveId" clId="{4AB2BEA2-17D5-49C5-A707-9544679651A6}" dt="2024-09-19T19:46:17.811" v="968" actId="47"/>
        <pc:sldMkLst>
          <pc:docMk/>
          <pc:sldMk cId="0" sldId="269"/>
        </pc:sldMkLst>
      </pc:sldChg>
      <pc:sldChg chg="modSp add mod ord">
        <pc:chgData name="Greg Woolf" userId="ba004e0a465b2536" providerId="LiveId" clId="{4AB2BEA2-17D5-49C5-A707-9544679651A6}" dt="2024-09-19T19:50:02.093" v="1165"/>
        <pc:sldMkLst>
          <pc:docMk/>
          <pc:sldMk cId="0" sldId="270"/>
        </pc:sldMkLst>
        <pc:spChg chg="mod">
          <ac:chgData name="Greg Woolf" userId="ba004e0a465b2536" providerId="LiveId" clId="{4AB2BEA2-17D5-49C5-A707-9544679651A6}" dt="2024-09-19T19:49:47.560" v="1163" actId="404"/>
          <ac:spMkLst>
            <pc:docMk/>
            <pc:sldMk cId="0" sldId="270"/>
            <ac:spMk id="3" creationId="{00000000-0000-0000-0000-000000000000}"/>
          </ac:spMkLst>
        </pc:spChg>
      </pc:sldChg>
      <pc:sldChg chg="modSp add mod">
        <pc:chgData name="Greg Woolf" userId="ba004e0a465b2536" providerId="LiveId" clId="{4AB2BEA2-17D5-49C5-A707-9544679651A6}" dt="2024-09-19T19:36:28.300" v="819" actId="13926"/>
        <pc:sldMkLst>
          <pc:docMk/>
          <pc:sldMk cId="0" sldId="271"/>
        </pc:sldMkLst>
        <pc:spChg chg="mod">
          <ac:chgData name="Greg Woolf" userId="ba004e0a465b2536" providerId="LiveId" clId="{4AB2BEA2-17D5-49C5-A707-9544679651A6}" dt="2024-09-19T19:36:28.300" v="819" actId="13926"/>
          <ac:spMkLst>
            <pc:docMk/>
            <pc:sldMk cId="0" sldId="271"/>
            <ac:spMk id="3" creationId="{00000000-0000-0000-0000-000000000000}"/>
          </ac:spMkLst>
        </pc:spChg>
      </pc:sldChg>
      <pc:sldChg chg="modSp add mod ord">
        <pc:chgData name="Greg Woolf" userId="ba004e0a465b2536" providerId="LiveId" clId="{4AB2BEA2-17D5-49C5-A707-9544679651A6}" dt="2024-09-19T20:00:46.845" v="1386" actId="13926"/>
        <pc:sldMkLst>
          <pc:docMk/>
          <pc:sldMk cId="0" sldId="272"/>
        </pc:sldMkLst>
        <pc:spChg chg="mod">
          <ac:chgData name="Greg Woolf" userId="ba004e0a465b2536" providerId="LiveId" clId="{4AB2BEA2-17D5-49C5-A707-9544679651A6}" dt="2024-09-19T20:00:46.845" v="1386" actId="13926"/>
          <ac:spMkLst>
            <pc:docMk/>
            <pc:sldMk cId="0" sldId="272"/>
            <ac:spMk id="3" creationId="{00000000-0000-0000-0000-000000000000}"/>
          </ac:spMkLst>
        </pc:spChg>
      </pc:sldChg>
      <pc:sldChg chg="modSp add mod">
        <pc:chgData name="Greg Woolf" userId="ba004e0a465b2536" providerId="LiveId" clId="{4AB2BEA2-17D5-49C5-A707-9544679651A6}" dt="2024-09-19T20:01:44.517" v="1387" actId="13926"/>
        <pc:sldMkLst>
          <pc:docMk/>
          <pc:sldMk cId="0" sldId="273"/>
        </pc:sldMkLst>
        <pc:spChg chg="mod">
          <ac:chgData name="Greg Woolf" userId="ba004e0a465b2536" providerId="LiveId" clId="{4AB2BEA2-17D5-49C5-A707-9544679651A6}" dt="2024-09-19T19:37:24.564" v="855" actId="20577"/>
          <ac:spMkLst>
            <pc:docMk/>
            <pc:sldMk cId="0" sldId="273"/>
            <ac:spMk id="2" creationId="{00000000-0000-0000-0000-000000000000}"/>
          </ac:spMkLst>
        </pc:spChg>
        <pc:spChg chg="mod">
          <ac:chgData name="Greg Woolf" userId="ba004e0a465b2536" providerId="LiveId" clId="{4AB2BEA2-17D5-49C5-A707-9544679651A6}" dt="2024-09-19T20:01:44.517" v="1387" actId="13926"/>
          <ac:spMkLst>
            <pc:docMk/>
            <pc:sldMk cId="0" sldId="273"/>
            <ac:spMk id="3" creationId="{00000000-0000-0000-0000-000000000000}"/>
          </ac:spMkLst>
        </pc:spChg>
      </pc:sldChg>
      <pc:sldChg chg="modSp add mod">
        <pc:chgData name="Greg Woolf" userId="ba004e0a465b2536" providerId="LiveId" clId="{4AB2BEA2-17D5-49C5-A707-9544679651A6}" dt="2024-09-19T20:03:23.129" v="1415" actId="13926"/>
        <pc:sldMkLst>
          <pc:docMk/>
          <pc:sldMk cId="1998525251" sldId="274"/>
        </pc:sldMkLst>
        <pc:spChg chg="mod">
          <ac:chgData name="Greg Woolf" userId="ba004e0a465b2536" providerId="LiveId" clId="{4AB2BEA2-17D5-49C5-A707-9544679651A6}" dt="2024-09-19T20:02:57.956" v="1411" actId="20577"/>
          <ac:spMkLst>
            <pc:docMk/>
            <pc:sldMk cId="1998525251" sldId="274"/>
            <ac:spMk id="2" creationId="{00000000-0000-0000-0000-000000000000}"/>
          </ac:spMkLst>
        </pc:spChg>
        <pc:spChg chg="mod">
          <ac:chgData name="Greg Woolf" userId="ba004e0a465b2536" providerId="LiveId" clId="{4AB2BEA2-17D5-49C5-A707-9544679651A6}" dt="2024-09-19T20:03:23.129" v="1415" actId="13926"/>
          <ac:spMkLst>
            <pc:docMk/>
            <pc:sldMk cId="1998525251" sldId="274"/>
            <ac:spMk id="3" creationId="{00000000-0000-0000-0000-000000000000}"/>
          </ac:spMkLst>
        </pc:spChg>
      </pc:sldChg>
      <pc:sldChg chg="add del ord">
        <pc:chgData name="Greg Woolf" userId="ba004e0a465b2536" providerId="LiveId" clId="{4AB2BEA2-17D5-49C5-A707-9544679651A6}" dt="2024-09-19T19:56:49.477" v="1244" actId="47"/>
        <pc:sldMkLst>
          <pc:docMk/>
          <pc:sldMk cId="0" sldId="275"/>
        </pc:sldMkLst>
      </pc:sldChg>
      <pc:sldChg chg="modSp add mod">
        <pc:chgData name="Greg Woolf" userId="ba004e0a465b2536" providerId="LiveId" clId="{4AB2BEA2-17D5-49C5-A707-9544679651A6}" dt="2024-09-19T20:00:26.582" v="1384" actId="20577"/>
        <pc:sldMkLst>
          <pc:docMk/>
          <pc:sldMk cId="0" sldId="276"/>
        </pc:sldMkLst>
        <pc:spChg chg="mod">
          <ac:chgData name="Greg Woolf" userId="ba004e0a465b2536" providerId="LiveId" clId="{4AB2BEA2-17D5-49C5-A707-9544679651A6}" dt="2024-09-19T20:00:26.582" v="1384" actId="20577"/>
          <ac:spMkLst>
            <pc:docMk/>
            <pc:sldMk cId="0" sldId="27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262A4-7F5D-4B67-8CC7-EBC843F1C98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73411-2938-4CA1-89AF-B0806421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96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73411-2938-4CA1-89AF-B08064212C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5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AI Strategy and Risk Program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4345C70-5AD3-2B98-DFBB-B01ECC0DFCF3}"/>
              </a:ext>
            </a:extLst>
          </p:cNvPr>
          <p:cNvSpPr txBox="1">
            <a:spLocks/>
          </p:cNvSpPr>
          <p:nvPr/>
        </p:nvSpPr>
        <p:spPr>
          <a:xfrm>
            <a:off x="1371600" y="3913094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Guiding Your Organization Toward Responsible and Effective AI Adoption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dirty="0"/>
              <a:t>Risk-Informed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4800" dirty="0"/>
          </a:p>
          <a:p>
            <a:pPr>
              <a:defRPr sz="1440"/>
            </a:pPr>
            <a:r>
              <a:rPr sz="2400" dirty="0">
                <a:highlight>
                  <a:srgbClr val="00FFFF"/>
                </a:highlight>
              </a:rPr>
              <a:t>Clear definition of AI-related risk tolerance levels</a:t>
            </a:r>
          </a:p>
          <a:p>
            <a:pPr>
              <a:defRPr sz="1440"/>
            </a:pPr>
            <a:r>
              <a:rPr sz="2400" dirty="0">
                <a:highlight>
                  <a:srgbClr val="00FFFF"/>
                </a:highlight>
              </a:rPr>
              <a:t>Maturity models to evaluate and improve risk management capabilities</a:t>
            </a:r>
          </a:p>
          <a:p>
            <a:pPr>
              <a:defRPr sz="1440"/>
            </a:pPr>
            <a:r>
              <a:rPr sz="2400" dirty="0">
                <a:highlight>
                  <a:srgbClr val="00FFFF"/>
                </a:highlight>
              </a:rPr>
              <a:t>Key Risk Indicators (KRIs) for monitoring risks and triggering necessary actions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dirty="0"/>
              <a:t>Strategy and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4800" dirty="0"/>
          </a:p>
          <a:p>
            <a:pPr>
              <a:defRPr sz="1440"/>
            </a:pPr>
            <a:r>
              <a:rPr lang="en-US" sz="2400" dirty="0"/>
              <a:t>Needs Research (Use Cases)</a:t>
            </a:r>
          </a:p>
          <a:p>
            <a:pPr>
              <a:defRPr sz="1440"/>
            </a:pPr>
            <a:r>
              <a:rPr lang="en-US" sz="2400" dirty="0"/>
              <a:t>Understanding Capabilities</a:t>
            </a:r>
          </a:p>
          <a:p>
            <a:pPr>
              <a:defRPr sz="1440"/>
            </a:pPr>
            <a:r>
              <a:rPr lang="en-US" sz="2400" dirty="0"/>
              <a:t>Risk and Mitigation Mapping</a:t>
            </a:r>
          </a:p>
          <a:p>
            <a:pPr>
              <a:defRPr sz="1440"/>
            </a:pPr>
            <a:r>
              <a:rPr lang="en-US" sz="2400" dirty="0">
                <a:highlight>
                  <a:srgbClr val="FFFF00"/>
                </a:highlight>
              </a:rPr>
              <a:t>Regulatory and Compliance Obligations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dirty="0"/>
              <a:t>Risk Escalation and 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4800" dirty="0"/>
          </a:p>
          <a:p>
            <a:pPr>
              <a:defRPr sz="1440"/>
            </a:pPr>
            <a:r>
              <a:rPr lang="en-US" sz="2400" dirty="0">
                <a:highlight>
                  <a:srgbClr val="00FFFF"/>
                </a:highlight>
              </a:rPr>
              <a:t>E</a:t>
            </a:r>
            <a:r>
              <a:rPr sz="2400" dirty="0">
                <a:highlight>
                  <a:srgbClr val="00FFFF"/>
                </a:highlight>
              </a:rPr>
              <a:t>scalation protocols for risks exceeding tolerance levels</a:t>
            </a:r>
          </a:p>
          <a:p>
            <a:pPr>
              <a:defRPr sz="1440"/>
            </a:pPr>
            <a:r>
              <a:rPr lang="en-US" sz="2400" dirty="0">
                <a:highlight>
                  <a:srgbClr val="00FFFF"/>
                </a:highlight>
              </a:rPr>
              <a:t>I</a:t>
            </a:r>
            <a:r>
              <a:rPr sz="2400" dirty="0">
                <a:highlight>
                  <a:srgbClr val="00FFFF"/>
                </a:highlight>
              </a:rPr>
              <a:t>nternal reporting to keep executives and boards informed</a:t>
            </a:r>
          </a:p>
          <a:p>
            <a:pPr>
              <a:defRPr sz="1440"/>
            </a:pPr>
            <a:r>
              <a:rPr lang="en-US" sz="2400" dirty="0">
                <a:highlight>
                  <a:srgbClr val="00FFFF"/>
                </a:highlight>
              </a:rPr>
              <a:t>E</a:t>
            </a:r>
            <a:r>
              <a:rPr sz="2400" dirty="0">
                <a:highlight>
                  <a:srgbClr val="00FFFF"/>
                </a:highlight>
              </a:rPr>
              <a:t>xternal disclosures to maintain compliance and stakeholder trust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4800" dirty="0"/>
          </a:p>
          <a:p>
            <a:pPr>
              <a:defRPr sz="1440"/>
            </a:pPr>
            <a:r>
              <a:rPr sz="2400" dirty="0">
                <a:highlight>
                  <a:srgbClr val="00FFFF"/>
                </a:highlight>
              </a:rPr>
              <a:t>Assess Readiness</a:t>
            </a:r>
          </a:p>
          <a:p>
            <a:pPr>
              <a:defRPr sz="1440"/>
            </a:pPr>
            <a:r>
              <a:rPr sz="2400" dirty="0">
                <a:highlight>
                  <a:srgbClr val="00FFFF"/>
                </a:highlight>
              </a:rPr>
              <a:t>Define Target State</a:t>
            </a:r>
          </a:p>
          <a:p>
            <a:pPr>
              <a:defRPr sz="1440"/>
            </a:pPr>
            <a:r>
              <a:rPr sz="2400" dirty="0">
                <a:highlight>
                  <a:srgbClr val="00FFFF"/>
                </a:highlight>
              </a:rPr>
              <a:t>Develop Roadmap</a:t>
            </a:r>
          </a:p>
          <a:p>
            <a:pPr>
              <a:defRPr sz="1440"/>
            </a:pPr>
            <a:r>
              <a:rPr sz="2400" dirty="0">
                <a:highlight>
                  <a:srgbClr val="00FFFF"/>
                </a:highlight>
              </a:rPr>
              <a:t>Execute and Monitor</a:t>
            </a:r>
          </a:p>
          <a:p>
            <a:pPr>
              <a:defRPr sz="1440"/>
            </a:pPr>
            <a:r>
              <a:rPr sz="2400" dirty="0">
                <a:highlight>
                  <a:srgbClr val="00FFFF"/>
                </a:highlight>
              </a:rPr>
              <a:t>Report and Disclose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GenAI CRM Use Case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4800" dirty="0"/>
          </a:p>
          <a:p>
            <a:pPr>
              <a:defRPr sz="1440"/>
            </a:pPr>
            <a:r>
              <a:rPr lang="en-US" sz="2400" dirty="0">
                <a:highlight>
                  <a:srgbClr val="FFFF00"/>
                </a:highlight>
              </a:rPr>
              <a:t>Current AI Readiness Assessment with Target States</a:t>
            </a:r>
            <a:endParaRPr sz="2400" dirty="0">
              <a:highlight>
                <a:srgbClr val="FFFF00"/>
              </a:highlight>
            </a:endParaRPr>
          </a:p>
          <a:p>
            <a:pPr>
              <a:defRPr sz="1440"/>
            </a:pPr>
            <a:r>
              <a:rPr lang="en-US" sz="2400" dirty="0">
                <a:highlight>
                  <a:srgbClr val="00FFFF"/>
                </a:highlight>
              </a:rPr>
              <a:t>Adaptive Governance Overview</a:t>
            </a:r>
          </a:p>
          <a:p>
            <a:pPr>
              <a:defRPr sz="1440"/>
            </a:pPr>
            <a:r>
              <a:rPr lang="en-US" sz="2400" dirty="0">
                <a:highlight>
                  <a:srgbClr val="00FFFF"/>
                </a:highlight>
              </a:rPr>
              <a:t>Residual Risk Statements</a:t>
            </a:r>
          </a:p>
          <a:p>
            <a:pPr>
              <a:defRPr sz="1440"/>
            </a:pPr>
            <a:r>
              <a:rPr lang="en-US" sz="2400" dirty="0">
                <a:highlight>
                  <a:srgbClr val="00FFFF"/>
                </a:highlight>
              </a:rPr>
              <a:t>AI Risk Assessment Dashboard</a:t>
            </a:r>
          </a:p>
          <a:p>
            <a:pPr>
              <a:defRPr sz="1440"/>
            </a:pPr>
            <a:r>
              <a:rPr lang="en-US" sz="2400" dirty="0">
                <a:highlight>
                  <a:srgbClr val="FF00FF"/>
                </a:highlight>
              </a:rPr>
              <a:t>Execution </a:t>
            </a:r>
            <a:r>
              <a:rPr sz="2400" dirty="0">
                <a:highlight>
                  <a:srgbClr val="FF00FF"/>
                </a:highlight>
              </a:rPr>
              <a:t>Roadmap</a:t>
            </a:r>
            <a:r>
              <a:rPr lang="en-US" sz="2400" dirty="0">
                <a:highlight>
                  <a:srgbClr val="FF00FF"/>
                </a:highlight>
              </a:rPr>
              <a:t> with Developed Timeline</a:t>
            </a:r>
            <a:endParaRPr sz="2400" dirty="0">
              <a:highlight>
                <a:srgbClr val="FF00FF"/>
              </a:highlight>
            </a:endParaRPr>
          </a:p>
          <a:p>
            <a:pPr>
              <a:defRPr sz="1440"/>
            </a:pPr>
            <a:endParaRPr sz="2400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98525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Your AI Journey Begins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55106" cy="4525963"/>
          </a:xfrm>
        </p:spPr>
        <p:txBody>
          <a:bodyPr>
            <a:normAutofit/>
          </a:bodyPr>
          <a:lstStyle/>
          <a:p>
            <a:endParaRPr sz="2400" dirty="0"/>
          </a:p>
          <a:p>
            <a:r>
              <a:rPr sz="2400" dirty="0"/>
              <a:t>Initial Consultation: Schedule a meeting to discuss specific needs.</a:t>
            </a:r>
          </a:p>
          <a:p>
            <a:r>
              <a:rPr sz="2400" dirty="0"/>
              <a:t>Customized Proposal: Receive a tailored plan for your organization.</a:t>
            </a:r>
          </a:p>
          <a:p>
            <a:r>
              <a:rPr sz="2400" dirty="0">
                <a:highlight>
                  <a:srgbClr val="00FFFF"/>
                </a:highlight>
              </a:rPr>
              <a:t>Engagement: Begin </a:t>
            </a:r>
            <a:r>
              <a:rPr lang="en-US" sz="2400" dirty="0">
                <a:highlight>
                  <a:srgbClr val="00FFFF"/>
                </a:highlight>
              </a:rPr>
              <a:t>with Program Readiness Assessment</a:t>
            </a:r>
            <a:endParaRPr sz="2400" dirty="0">
              <a:highlight>
                <a:srgbClr val="00FFFF"/>
              </a:highlight>
            </a:endParaRPr>
          </a:p>
          <a:p>
            <a:r>
              <a:rPr sz="2400" dirty="0"/>
              <a:t>Call to Action: Contact information, invitation to connect.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AI Imperative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/>
          </a:p>
          <a:p>
            <a:r>
              <a:rPr sz="2400" dirty="0"/>
              <a:t>AI is transforming industries and driving innovation.</a:t>
            </a:r>
          </a:p>
          <a:p>
            <a:r>
              <a:rPr sz="2400" dirty="0"/>
              <a:t>Challenge: Many organizations feel unprepared for AI adoption.</a:t>
            </a:r>
          </a:p>
          <a:p>
            <a:r>
              <a:rPr sz="2400" dirty="0"/>
              <a:t>Risks: Regulatory compliance, ethical considerations, operational risks.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Today's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4800" dirty="0"/>
          </a:p>
          <a:p>
            <a:pPr>
              <a:defRPr sz="1440"/>
            </a:pPr>
            <a:r>
              <a:rPr sz="2400" dirty="0"/>
              <a:t>Introduction to AI Strategy and Risk Program</a:t>
            </a:r>
          </a:p>
          <a:p>
            <a:pPr>
              <a:defRPr sz="1440"/>
            </a:pPr>
            <a:r>
              <a:rPr lang="en-US" sz="2400" dirty="0"/>
              <a:t>Benefits of a </a:t>
            </a:r>
            <a:r>
              <a:rPr lang="en-US" sz="2400" dirty="0">
                <a:highlight>
                  <a:srgbClr val="00FFFF"/>
                </a:highlight>
              </a:rPr>
              <a:t>Responsible AI Program</a:t>
            </a:r>
            <a:endParaRPr sz="2400" dirty="0">
              <a:highlight>
                <a:srgbClr val="00FFFF"/>
              </a:highlight>
            </a:endParaRPr>
          </a:p>
          <a:p>
            <a:pPr>
              <a:defRPr sz="1440"/>
            </a:pPr>
            <a:r>
              <a:rPr lang="en-US" sz="2400" dirty="0">
                <a:highlight>
                  <a:srgbClr val="00FFFF"/>
                </a:highlight>
              </a:rPr>
              <a:t>The Program Journey and Components</a:t>
            </a:r>
          </a:p>
          <a:p>
            <a:pPr>
              <a:defRPr sz="1440"/>
            </a:pPr>
            <a:r>
              <a:rPr sz="2400" dirty="0"/>
              <a:t>Program Implementation Approach</a:t>
            </a:r>
            <a:endParaRPr lang="en-US" sz="2400" dirty="0"/>
          </a:p>
          <a:p>
            <a:pPr>
              <a:defRPr sz="1440"/>
            </a:pPr>
            <a:r>
              <a:rPr lang="en-US" sz="2400" dirty="0">
                <a:highlight>
                  <a:srgbClr val="00FFFF"/>
                </a:highlight>
              </a:rPr>
              <a:t>Example Use Case – GenAI for CRM</a:t>
            </a:r>
            <a:endParaRPr sz="2400" dirty="0">
              <a:highlight>
                <a:srgbClr val="00FFFF"/>
              </a:highlight>
            </a:endParaRPr>
          </a:p>
          <a:p>
            <a:pPr>
              <a:defRPr sz="1440"/>
            </a:pPr>
            <a:r>
              <a:rPr sz="2400" dirty="0"/>
              <a:t>Next Steps and Q&amp;A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AI Strategy and Risk Program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4800" dirty="0"/>
          </a:p>
          <a:p>
            <a:pPr>
              <a:defRPr sz="1440"/>
            </a:pPr>
            <a:r>
              <a:rPr lang="en-US" sz="2400" dirty="0">
                <a:highlight>
                  <a:srgbClr val="00FFFF"/>
                </a:highlight>
              </a:rPr>
              <a:t>Adapts to the constantly changing digital environment of AI.</a:t>
            </a:r>
          </a:p>
          <a:p>
            <a:pPr>
              <a:defRPr sz="1440"/>
            </a:pPr>
            <a:r>
              <a:rPr lang="en-US" sz="2400" dirty="0"/>
              <a:t>Combines strategic alignment with proactive risk mitigation.</a:t>
            </a:r>
          </a:p>
          <a:p>
            <a:pPr>
              <a:defRPr sz="1440"/>
            </a:pPr>
            <a:r>
              <a:rPr lang="en-US" sz="2400" dirty="0"/>
              <a:t>Designed to guide responsible AI deployment.</a:t>
            </a:r>
          </a:p>
          <a:p>
            <a:pPr>
              <a:defRPr sz="1440"/>
            </a:pPr>
            <a:r>
              <a:rPr lang="en-US" sz="2400" dirty="0"/>
              <a:t>Tailored to your organization's needs and industry context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Built on Experience, Standards, and Adaptability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/>
          </a:p>
          <a:p>
            <a:r>
              <a:rPr sz="2400" dirty="0"/>
              <a:t>Experience-Driven Insights</a:t>
            </a:r>
          </a:p>
          <a:p>
            <a:r>
              <a:rPr sz="2400" dirty="0"/>
              <a:t>Industry Standard Frameworks</a:t>
            </a:r>
          </a:p>
          <a:p>
            <a:r>
              <a:rPr sz="2400" dirty="0"/>
              <a:t>Dynamic and Adaptive Approach</a:t>
            </a:r>
            <a:endParaRPr lang="en-US" sz="2400" dirty="0">
              <a:highlight>
                <a:srgbClr val="FFFF00"/>
              </a:highlight>
            </a:endParaRPr>
          </a:p>
          <a:p>
            <a:r>
              <a:rPr lang="en-US" sz="2400" dirty="0">
                <a:highlight>
                  <a:srgbClr val="FF00FF"/>
                </a:highlight>
              </a:rPr>
              <a:t>Changing regulatory and legislative rules</a:t>
            </a:r>
            <a:endParaRPr sz="2400" dirty="0">
              <a:highlight>
                <a:srgbClr val="FF00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Why Choose </a:t>
            </a:r>
            <a:r>
              <a:rPr lang="en-US" dirty="0"/>
              <a:t>the </a:t>
            </a:r>
            <a:br>
              <a:rPr lang="en-US" dirty="0"/>
            </a:br>
            <a:r>
              <a:rPr lang="en-US" dirty="0"/>
              <a:t>AI Strategy and Risk Program</a:t>
            </a:r>
            <a:r>
              <a:rPr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/>
          </a:p>
          <a:p>
            <a:r>
              <a:rPr sz="2400" dirty="0"/>
              <a:t>Establishes a robust governance foundation</a:t>
            </a:r>
            <a:r>
              <a:rPr lang="en-US" sz="2400" dirty="0"/>
              <a:t>.</a:t>
            </a:r>
            <a:endParaRPr sz="2400" dirty="0"/>
          </a:p>
          <a:p>
            <a:r>
              <a:rPr sz="2400" dirty="0"/>
              <a:t>Promotes responsible and ethical AI adoption</a:t>
            </a:r>
            <a:r>
              <a:rPr lang="en-US" sz="2400" dirty="0"/>
              <a:t>.</a:t>
            </a:r>
            <a:endParaRPr sz="2400" dirty="0"/>
          </a:p>
          <a:p>
            <a:r>
              <a:rPr sz="2400" dirty="0"/>
              <a:t>Enables proactive risk management</a:t>
            </a:r>
            <a:r>
              <a:rPr lang="en-US" sz="2400" dirty="0"/>
              <a:t>.</a:t>
            </a:r>
            <a:endParaRPr sz="2400" dirty="0"/>
          </a:p>
          <a:p>
            <a:r>
              <a:rPr sz="2400" dirty="0"/>
              <a:t>Aligns AI initiatives with business objectives</a:t>
            </a:r>
            <a:r>
              <a:rPr lang="en-US" sz="2400" dirty="0"/>
              <a:t>.</a:t>
            </a:r>
            <a:endParaRPr sz="2400" dirty="0"/>
          </a:p>
          <a:p>
            <a:r>
              <a:rPr sz="2400" dirty="0"/>
              <a:t>Provides flexibility and scalability for future growth</a:t>
            </a:r>
            <a:r>
              <a:rPr lang="en-US" sz="2400" dirty="0"/>
              <a:t>.</a:t>
            </a:r>
          </a:p>
          <a:p>
            <a:r>
              <a:rPr lang="en-US" sz="2400" dirty="0">
                <a:highlight>
                  <a:srgbClr val="FFFF00"/>
                </a:highlight>
              </a:rPr>
              <a:t>Speed of implementation and consistency of implementation.</a:t>
            </a:r>
            <a:endParaRPr sz="24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AI Strategy and Risk Journey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ighlight>
                  <a:srgbClr val="00FFFF"/>
                </a:highlight>
              </a:rPr>
              <a:t>Agile Governance</a:t>
            </a:r>
            <a:endParaRPr sz="2400" dirty="0">
              <a:highlight>
                <a:srgbClr val="00FFFF"/>
              </a:highligh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ighlight>
                  <a:srgbClr val="00FFFF"/>
                </a:highlight>
              </a:rPr>
              <a:t>Responsible AI Approach</a:t>
            </a:r>
            <a:endParaRPr sz="2400" dirty="0">
              <a:highlight>
                <a:srgbClr val="00FFFF"/>
              </a:highligh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ighlight>
                  <a:srgbClr val="00FFFF"/>
                </a:highlight>
              </a:rPr>
              <a:t>Risk-Informed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ighlight>
                  <a:srgbClr val="00FFFF"/>
                </a:highlight>
              </a:rPr>
              <a:t>Strategy and Execution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ighlight>
                  <a:srgbClr val="FF00FF"/>
                </a:highlight>
              </a:rPr>
              <a:t>Risk Escalation and Reporting</a:t>
            </a:r>
            <a:endParaRPr sz="2400" dirty="0">
              <a:highlight>
                <a:srgbClr val="FF00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dirty="0"/>
              <a:t>Agile Governance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4800" dirty="0"/>
          </a:p>
          <a:p>
            <a:pPr>
              <a:defRPr sz="1440"/>
            </a:pPr>
            <a:r>
              <a:rPr sz="2400" dirty="0">
                <a:highlight>
                  <a:srgbClr val="00FFFF"/>
                </a:highlight>
              </a:rPr>
              <a:t>Flexible governance model for the rapidly evolving AI landscape</a:t>
            </a:r>
          </a:p>
          <a:p>
            <a:pPr>
              <a:defRPr sz="1440"/>
            </a:pPr>
            <a:r>
              <a:rPr sz="2400" dirty="0">
                <a:highlight>
                  <a:srgbClr val="00FFFF"/>
                </a:highlight>
              </a:rPr>
              <a:t>Engages executives, risk managers, and operational teams to address changing risks</a:t>
            </a:r>
          </a:p>
          <a:p>
            <a:pPr>
              <a:defRPr sz="1440"/>
            </a:pPr>
            <a:r>
              <a:rPr sz="2400" dirty="0">
                <a:highlight>
                  <a:srgbClr val="00FFFF"/>
                </a:highlight>
              </a:rPr>
              <a:t>Supports ongoing risk assessments and adaptation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dirty="0"/>
              <a:t>Responsible AI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4800" dirty="0"/>
          </a:p>
          <a:p>
            <a:pPr>
              <a:defRPr sz="1440"/>
            </a:pPr>
            <a:r>
              <a:rPr sz="2400" dirty="0">
                <a:highlight>
                  <a:srgbClr val="00FFFF"/>
                </a:highlight>
              </a:rPr>
              <a:t>Ethical AI deployment with a focus on explainability and transparency</a:t>
            </a:r>
          </a:p>
          <a:p>
            <a:pPr>
              <a:defRPr sz="1440"/>
            </a:pPr>
            <a:r>
              <a:rPr sz="2400" dirty="0">
                <a:highlight>
                  <a:srgbClr val="00FFFF"/>
                </a:highlight>
              </a:rPr>
              <a:t>Model Risk Management (MRM) to </a:t>
            </a:r>
            <a:r>
              <a:rPr lang="en-US" sz="2400" dirty="0">
                <a:highlight>
                  <a:srgbClr val="00FFFF"/>
                </a:highlight>
              </a:rPr>
              <a:t>monitor </a:t>
            </a:r>
            <a:r>
              <a:rPr sz="2400" dirty="0">
                <a:highlight>
                  <a:srgbClr val="00FFFF"/>
                </a:highlight>
              </a:rPr>
              <a:t>soundness, fairness, robustness</a:t>
            </a:r>
            <a:r>
              <a:rPr lang="en-US" sz="2400" dirty="0">
                <a:highlight>
                  <a:srgbClr val="00FFFF"/>
                </a:highlight>
              </a:rPr>
              <a:t> and model drift.</a:t>
            </a:r>
            <a:endParaRPr sz="2400" dirty="0">
              <a:highlight>
                <a:srgbClr val="00FFFF"/>
              </a:highlight>
            </a:endParaRPr>
          </a:p>
          <a:p>
            <a:pPr>
              <a:defRPr sz="1440"/>
            </a:pPr>
            <a:r>
              <a:rPr sz="2400" dirty="0">
                <a:highlight>
                  <a:srgbClr val="00FFFF"/>
                </a:highlight>
              </a:rPr>
              <a:t>Data governance to protect privacy and ensure compliance</a:t>
            </a:r>
            <a:endParaRPr lang="en-US" sz="2400" dirty="0">
              <a:highlight>
                <a:srgbClr val="00FFFF"/>
              </a:highlight>
            </a:endParaRPr>
          </a:p>
          <a:p>
            <a:pPr>
              <a:defRPr sz="1440"/>
            </a:pPr>
            <a:r>
              <a:rPr lang="en-US" sz="2400" dirty="0">
                <a:highlight>
                  <a:srgbClr val="00FFFF"/>
                </a:highlight>
              </a:rPr>
              <a:t>Prompting Guidelines and Assurance</a:t>
            </a:r>
            <a:endParaRPr sz="2400" dirty="0"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465</Words>
  <Application>Microsoft Office PowerPoint</Application>
  <PresentationFormat>On-screen Show (4:3)</PresentationFormat>
  <Paragraphs>90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Arial</vt:lpstr>
      <vt:lpstr>Calibri</vt:lpstr>
      <vt:lpstr>Office Theme</vt:lpstr>
      <vt:lpstr>AI Strategy and Risk Program</vt:lpstr>
      <vt:lpstr>The AI Imperative</vt:lpstr>
      <vt:lpstr>Today's Agenda</vt:lpstr>
      <vt:lpstr>AI Strategy and Risk Program Overview</vt:lpstr>
      <vt:lpstr>Built on Experience, Standards, and Adaptability</vt:lpstr>
      <vt:lpstr>Why Choose the  AI Strategy and Risk Program?</vt:lpstr>
      <vt:lpstr>The AI Strategy and Risk Journey</vt:lpstr>
      <vt:lpstr>1. Agile Governance</vt:lpstr>
      <vt:lpstr>2. Responsible AI Approach</vt:lpstr>
      <vt:lpstr>3. Risk-Informed System</vt:lpstr>
      <vt:lpstr>4. Strategy and Execution</vt:lpstr>
      <vt:lpstr>5. Risk Escalation and Reporting</vt:lpstr>
      <vt:lpstr>Implementation Approach</vt:lpstr>
      <vt:lpstr>Example – GenAI CRM Use Case</vt:lpstr>
      <vt:lpstr>Your AI Journey Begins Here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Greg Woolf</cp:lastModifiedBy>
  <cp:revision>1</cp:revision>
  <dcterms:created xsi:type="dcterms:W3CDTF">2013-01-27T09:14:16Z</dcterms:created>
  <dcterms:modified xsi:type="dcterms:W3CDTF">2024-09-19T20:03:24Z</dcterms:modified>
  <cp:category/>
</cp:coreProperties>
</file>