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0B66-95EB-404F-A766-F7BBE6C3CF15}" type="datetimeFigureOut">
              <a:rPr lang="en-US" smtClean="0"/>
              <a:t>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3630-084C-4E39-B0C1-2135EC97DD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Home/Lab Security System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143116"/>
            <a:ext cx="6400800" cy="75724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Supervisor : Prof. </a:t>
            </a:r>
            <a:r>
              <a:rPr lang="en-IN" dirty="0" err="1" smtClean="0">
                <a:solidFill>
                  <a:schemeClr val="tx1"/>
                </a:solidFill>
              </a:rPr>
              <a:t>Bidhan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Pramanik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240" y="3286124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Team members 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4286256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 </a:t>
            </a:r>
            <a:r>
              <a:rPr lang="en-IN" sz="2400" dirty="0" err="1" smtClean="0"/>
              <a:t>Raghunath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435769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D.S Praveen</a:t>
            </a:r>
            <a:endParaRPr lang="en-IN" sz="2400" dirty="0"/>
          </a:p>
        </p:txBody>
      </p:sp>
      <p:pic>
        <p:nvPicPr>
          <p:cNvPr id="9" name="Picture 8" descr="SquarePic_20200123_145056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4929198"/>
            <a:ext cx="1571636" cy="1571636"/>
          </a:xfrm>
          <a:prstGeom prst="rect">
            <a:avLst/>
          </a:prstGeom>
        </p:spPr>
      </p:pic>
      <p:pic>
        <p:nvPicPr>
          <p:cNvPr id="10" name="Picture 9" descr="SquarePic_20200123_144456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6" y="4857760"/>
            <a:ext cx="1643074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72547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2060"/>
                </a:solidFill>
              </a:rPr>
              <a:t>OBJECTIVE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5820"/>
            <a:ext cx="8229600" cy="582932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implement a Security System in low cost for lab and home purposes.</a:t>
            </a:r>
          </a:p>
          <a:p>
            <a:pPr lvl="3">
              <a:buNone/>
            </a:pPr>
            <a:endParaRPr lang="en-IN" sz="1200" dirty="0" smtClean="0"/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PROJECT PURPOSE</a:t>
            </a:r>
          </a:p>
          <a:p>
            <a:r>
              <a:rPr lang="en-IN" sz="2400" dirty="0" smtClean="0"/>
              <a:t>To reduce the consumption of electricity by automatically turning them off when there is no one in the lab.</a:t>
            </a:r>
          </a:p>
          <a:p>
            <a:r>
              <a:rPr lang="en-IN" sz="2400" dirty="0" smtClean="0"/>
              <a:t>High level security and surveillance system</a:t>
            </a:r>
          </a:p>
          <a:p>
            <a:r>
              <a:rPr lang="en-IN" sz="2400" dirty="0" smtClean="0"/>
              <a:t>Controlling the security system using app even in remote places.</a:t>
            </a:r>
          </a:p>
          <a:p>
            <a:r>
              <a:rPr lang="en-IN" sz="2400" dirty="0" smtClean="0"/>
              <a:t>Implementing the system in low cost</a:t>
            </a:r>
          </a:p>
          <a:p>
            <a:r>
              <a:rPr lang="en-IN" sz="2400" dirty="0" smtClean="0"/>
              <a:t>Controlling the fans and lights using the app.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5257808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SECURITY SYSTEMS IN MARKET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928670"/>
            <a:ext cx="8229600" cy="5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200" dirty="0"/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200" dirty="0"/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200" dirty="0"/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1200" dirty="0"/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image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142984"/>
            <a:ext cx="3286148" cy="2292504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1142984"/>
            <a:ext cx="3214191" cy="2214578"/>
          </a:xfrm>
          <a:prstGeom prst="rect">
            <a:avLst/>
          </a:prstGeom>
        </p:spPr>
      </p:pic>
      <p:pic>
        <p:nvPicPr>
          <p:cNvPr id="8" name="Picture 7" descr="image (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62" y="4214818"/>
            <a:ext cx="2991300" cy="1878326"/>
          </a:xfrm>
          <a:prstGeom prst="rect">
            <a:avLst/>
          </a:prstGeom>
        </p:spPr>
      </p:pic>
      <p:pic>
        <p:nvPicPr>
          <p:cNvPr id="9" name="Picture 8" descr="image (2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628" y="3929066"/>
            <a:ext cx="3366936" cy="221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8728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Cost : 90k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8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Cost : 70k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428728" y="635795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Cost : 50 k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929322" y="635795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Cost : 60k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lide (1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000108"/>
            <a:ext cx="7286676" cy="5857916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8982" cy="72547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2060"/>
                </a:solidFill>
              </a:rPr>
              <a:t>BLOCK DIAGRAM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42898"/>
            <a:ext cx="7572428" cy="650081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247172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CHART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2056" cy="72547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2060"/>
                </a:solidFill>
              </a:rPr>
              <a:t>HOW THE SYSTEM WORKS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85820"/>
            <a:ext cx="8229600" cy="5829328"/>
          </a:xfrm>
        </p:spPr>
        <p:txBody>
          <a:bodyPr>
            <a:normAutofit/>
          </a:bodyPr>
          <a:lstStyle/>
          <a:p>
            <a:r>
              <a:rPr lang="en-IN" sz="2400" dirty="0"/>
              <a:t>When a person tries to unlock the door the camera will capture </a:t>
            </a:r>
            <a:r>
              <a:rPr lang="en-IN" sz="2400" dirty="0" smtClean="0"/>
              <a:t>his photo </a:t>
            </a:r>
            <a:r>
              <a:rPr lang="en-IN" sz="2400" dirty="0"/>
              <a:t>and save it in memory</a:t>
            </a:r>
          </a:p>
          <a:p>
            <a:r>
              <a:rPr lang="en-IN" sz="2400" dirty="0"/>
              <a:t>If any person tries to unlock the door using a unregistered finger</a:t>
            </a:r>
            <a:r>
              <a:rPr lang="en-IN" sz="2400" dirty="0" smtClean="0"/>
              <a:t>, the </a:t>
            </a:r>
            <a:r>
              <a:rPr lang="en-IN" sz="2400" dirty="0"/>
              <a:t>picture of the person will be clicked by the camera</a:t>
            </a:r>
          </a:p>
          <a:p>
            <a:r>
              <a:rPr lang="en-IN" sz="2400" dirty="0"/>
              <a:t>The picture thus clicked is sent to the authorised person's phone </a:t>
            </a:r>
            <a:r>
              <a:rPr lang="en-IN" sz="2400" dirty="0" smtClean="0"/>
              <a:t>in an </a:t>
            </a:r>
            <a:r>
              <a:rPr lang="en-IN" sz="2400" dirty="0"/>
              <a:t>app</a:t>
            </a:r>
          </a:p>
          <a:p>
            <a:r>
              <a:rPr lang="en-IN" sz="2400" dirty="0"/>
              <a:t>The authorised person can send commands through the app to </a:t>
            </a:r>
            <a:r>
              <a:rPr lang="en-IN" sz="2400" dirty="0" smtClean="0"/>
              <a:t>the raspberry </a:t>
            </a:r>
            <a:r>
              <a:rPr lang="en-IN" sz="2400" dirty="0"/>
              <a:t>pi to unlock the door for the person</a:t>
            </a:r>
          </a:p>
          <a:p>
            <a:r>
              <a:rPr lang="en-IN" sz="2400" dirty="0"/>
              <a:t>When the person enters the lab the motion sensor will detect </a:t>
            </a:r>
            <a:r>
              <a:rPr lang="en-IN" sz="2400" dirty="0" smtClean="0"/>
              <a:t>the presence </a:t>
            </a:r>
            <a:r>
              <a:rPr lang="en-IN" sz="2400" dirty="0"/>
              <a:t>of the person immediately and switch on the fans and </a:t>
            </a:r>
            <a:r>
              <a:rPr lang="en-IN" sz="2400" dirty="0" smtClean="0"/>
              <a:t>lights for </a:t>
            </a:r>
            <a:r>
              <a:rPr lang="en-IN" sz="2400" dirty="0"/>
              <a:t>him</a:t>
            </a:r>
          </a:p>
          <a:p>
            <a:r>
              <a:rPr lang="en-IN" sz="2400" dirty="0"/>
              <a:t>The person will be able to control the fans and lights using </a:t>
            </a:r>
            <a:r>
              <a:rPr lang="en-IN" sz="2400" dirty="0" smtClean="0"/>
              <a:t>app</a:t>
            </a:r>
          </a:p>
          <a:p>
            <a:r>
              <a:rPr lang="en-IN" sz="2400" dirty="0" smtClean="0"/>
              <a:t>The lights and fans will get off when the persons leaves lab </a:t>
            </a:r>
            <a:endParaRPr lang="en-IN" sz="2400" dirty="0"/>
          </a:p>
          <a:p>
            <a:endParaRPr lang="en-IN" sz="2400" dirty="0" smtClean="0"/>
          </a:p>
          <a:p>
            <a:pPr lvl="3">
              <a:buNone/>
            </a:pPr>
            <a:endParaRPr lang="en-IN" sz="12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643182"/>
            <a:ext cx="8229600" cy="1143000"/>
          </a:xfrm>
        </p:spPr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THANK-YOU</a:t>
            </a: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238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Home/Lab Security System </vt:lpstr>
      <vt:lpstr>OBJECTIVE</vt:lpstr>
      <vt:lpstr>Slide 3</vt:lpstr>
      <vt:lpstr>BLOCK DIAGRAM</vt:lpstr>
      <vt:lpstr>Slide 5</vt:lpstr>
      <vt:lpstr>HOW THE SYSTEM WORKS</vt:lpstr>
      <vt:lpstr>THANK-YOU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Home/Lab Security System</dc:title>
  <dc:creator>Windows User</dc:creator>
  <cp:lastModifiedBy>Windows User</cp:lastModifiedBy>
  <cp:revision>18</cp:revision>
  <dcterms:created xsi:type="dcterms:W3CDTF">2020-01-23T06:09:41Z</dcterms:created>
  <dcterms:modified xsi:type="dcterms:W3CDTF">2020-01-24T08:46:36Z</dcterms:modified>
</cp:coreProperties>
</file>