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7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007" autoAdjust="0"/>
  </p:normalViewPr>
  <p:slideViewPr>
    <p:cSldViewPr snapToGrid="0">
      <p:cViewPr varScale="1">
        <p:scale>
          <a:sx n="61" d="100"/>
          <a:sy n="61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53BF-FE55-409E-9499-36889D590D9F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CD7A9-9905-4755-AE19-50BC1B391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7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and welcome to the course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with terraform and azure devops on azure cloud.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all this keeping in mind, lets get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48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section, we going to cover the installation of terraform and configuring the development environment.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65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get started by introducing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 self.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Harshal Mittal, I am multi cloud professional qualified in azure,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work as cloud platform consultant. My specialization are DevOps,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automation, virtualization and containerisation.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2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This course is suitable for students who are preparing for </a:t>
            </a: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Terraform Certification exam.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This course is useful for students who wants to take azure devops exam.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This course is also suitable for DevOps Engineers, Programmers, </a:t>
            </a:r>
            <a:r>
              <a:rPr lang="en-GB" sz="1200" b="0">
                <a:solidFill>
                  <a:schemeClr val="accent6">
                    <a:lumMod val="50000"/>
                  </a:schemeClr>
                </a:solidFill>
              </a:rPr>
              <a:t>Azure Administrators, </a:t>
            </a:r>
            <a:endParaRPr lang="en-GB" sz="1200" b="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IT Professionals, Developers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</a:rPr>
              <a:t>&amp; IT Consultants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8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terraform,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 is the infrastructure as code offering from HashiCorp.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the tool used for building, changing and managing infrastructure in a safe and repeatable way.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human-readable, reusable and used to automate cloud deployments.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Supports coding best practices, such as version control, testing and deployments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allows you to speculate plan and let you approve the deployments.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changes are not as per expectation then it let you rollback to the previous setup.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4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to know these abbreviations, I have used them through out this course.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3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start with a brief overview what we going to cover in this course.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8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 1, we going to cover the installation of terraform and configuring the development environment.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 2, we will learn the basic syntax of terraform and configure terraform to work with azure. After that we will deploy our first deployment on azure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 3, we will learn to work with terraform cli, use terraform to modify our first deployment and to destroy resources if they are not in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 4, we will go through a real-life scenario and will setup the whole infrastructure using Terraform.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 5, we will learn input, output variables and remote state storage so that it can be used by multiple developers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 6, we will learn to create Modules and their usage. We will also make the terraform code reusable and repeatable.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 7, we will learn to manage multiple environments and how to handle dependencies among resources using implicit and explicit dependencies.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 8, we will learn about azure devops tools, like azure boards, repos, pipelines, test plans and artifacts. we will also learn about git and push code to GitHub repo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 9, we will go through multiple ways of secret management to keep our code free from secrets and keys.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 10, we will deploy our code, using azure release pipelines with triggers and approvals, based on terraform execution plan to deploy multiple environments.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89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purpose of this course, I am going to assume that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Basic knowledge of Infrastructure and its deployment (Servers, Virtual Machines, Storage, Network 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assume that You are comfortable with command line tools.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also assume that You have basic understanding of Microsoft Azure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28503"/>
            <a:ext cx="11202988" cy="2333898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Get started on Azure</a:t>
            </a:r>
          </a:p>
        </p:txBody>
      </p:sp>
    </p:spTree>
    <p:extLst>
      <p:ext uri="{BB962C8B-B14F-4D97-AF65-F5344CB8AC3E}">
        <p14:creationId xmlns:p14="http://schemas.microsoft.com/office/powerpoint/2010/main" val="155149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Introduction and overview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400" b="1" cap="none" dirty="0"/>
              <a:t>Section 1</a:t>
            </a:r>
            <a:endParaRPr lang="en-GB" sz="4800" b="1" cap="none" dirty="0"/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583474"/>
            <a:ext cx="6019800" cy="531223"/>
          </a:xfrm>
        </p:spPr>
        <p:txBody>
          <a:bodyPr>
            <a:noAutofit/>
          </a:bodyPr>
          <a:lstStyle/>
          <a:p>
            <a:r>
              <a:rPr lang="en-GB" sz="3200" b="1" dirty="0"/>
              <a:t>About myself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3954" y="1314994"/>
            <a:ext cx="7532915" cy="442395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Microsoft Certified: Azure Solutions Architect Expert</a:t>
            </a:r>
          </a:p>
          <a:p>
            <a:endParaRPr lang="en-GB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AWS Certified: AWS Solution Architect</a:t>
            </a:r>
          </a:p>
          <a:p>
            <a:endParaRPr lang="en-GB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VMware Certified: VMware Certified Professional (Data Centre Virtualization)</a:t>
            </a:r>
          </a:p>
          <a:p>
            <a:endParaRPr lang="en-GB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Working as Cloud Platform Consultant</a:t>
            </a:r>
          </a:p>
          <a:p>
            <a:endParaRPr lang="en-GB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Specialising in Infrastructure as Code, Virtualization and containerisation.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6E0D6E1-2C76-4924-96B1-F71A7763A749}"/>
              </a:ext>
            </a:extLst>
          </p:cNvPr>
          <p:cNvSpPr txBox="1">
            <a:spLocks/>
          </p:cNvSpPr>
          <p:nvPr/>
        </p:nvSpPr>
        <p:spPr>
          <a:xfrm>
            <a:off x="1440494" y="5634087"/>
            <a:ext cx="2517732" cy="47026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>
                <a:solidFill>
                  <a:schemeClr val="tx1"/>
                </a:solidFill>
              </a:rPr>
              <a:t>Harshal Mittal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B45AEB7-76B1-4FE2-8A22-F1023FB12B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153" r="2153"/>
          <a:stretch>
            <a:fillRect/>
          </a:stretch>
        </p:blipFill>
        <p:spPr>
          <a:xfrm>
            <a:off x="910116" y="849085"/>
            <a:ext cx="3280974" cy="4572000"/>
          </a:xfrm>
        </p:spPr>
      </p:pic>
    </p:spTree>
    <p:extLst>
      <p:ext uri="{BB962C8B-B14F-4D97-AF65-F5344CB8AC3E}">
        <p14:creationId xmlns:p14="http://schemas.microsoft.com/office/powerpoint/2010/main" val="26449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B005-86D6-46C8-A821-3909FB91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38620"/>
            <a:ext cx="10877312" cy="801666"/>
          </a:xfrm>
        </p:spPr>
        <p:txBody>
          <a:bodyPr>
            <a:noAutofit/>
          </a:bodyPr>
          <a:lstStyle/>
          <a:p>
            <a:pPr algn="ctr"/>
            <a:r>
              <a:rPr lang="en-US" sz="4800" b="1" cap="none" dirty="0"/>
              <a:t>Target Audience</a:t>
            </a:r>
            <a:endParaRPr lang="en-GB" sz="480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558F-DF03-4C52-9EBA-EAA782039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15649"/>
            <a:ext cx="11077727" cy="447875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</a:rPr>
              <a:t>Preparation for Terraform Certification.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</a:rPr>
              <a:t>Azure DevOps Exam like Az-400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</a:rPr>
              <a:t>DevOps Engineers, Programmers &amp;Azure </a:t>
            </a:r>
            <a:r>
              <a:rPr lang="en-GB" sz="2600" b="1" dirty="0" err="1">
                <a:solidFill>
                  <a:schemeClr val="accent6">
                    <a:lumMod val="50000"/>
                  </a:schemeClr>
                </a:solidFill>
              </a:rPr>
              <a:t>Adminstrators</a:t>
            </a: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</a:rPr>
              <a:t>IT Professionals &amp; Developers</a:t>
            </a:r>
          </a:p>
          <a:p>
            <a:endParaRPr lang="en-GB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600" b="1" dirty="0">
                <a:solidFill>
                  <a:schemeClr val="accent6">
                    <a:lumMod val="50000"/>
                  </a:schemeClr>
                </a:solidFill>
              </a:rPr>
              <a:t>IT Consultants</a:t>
            </a:r>
          </a:p>
        </p:txBody>
      </p:sp>
    </p:spTree>
    <p:extLst>
      <p:ext uri="{BB962C8B-B14F-4D97-AF65-F5344CB8AC3E}">
        <p14:creationId xmlns:p14="http://schemas.microsoft.com/office/powerpoint/2010/main" val="7475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032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Infrastructure as code using terraform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433285"/>
            <a:ext cx="10959147" cy="4829730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Terraform is the infrastructure as code offering from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</a:rPr>
              <a:t>hashicorp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Tool used for building, changing and managing infrastructure in a safe and repeatable way.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Human-readable, reusable and used to automate cloud deployments.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Supports coding best practices, such as version control, testing and deployments.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Speculate plan and approve the deployments. 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Rollback to previous setup.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93051"/>
            <a:ext cx="10671766" cy="67819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cap="none" dirty="0"/>
              <a:t>Abbreviations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32" y="771245"/>
            <a:ext cx="6150280" cy="5654607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</a:rPr>
              <a:t>IaC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 : Infrastructure as Code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Az : Azure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NIC : Network Interface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VM: Virtual Machine</a:t>
            </a:r>
          </a:p>
          <a:p>
            <a:pPr algn="just"/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</a:rPr>
              <a:t>Vnet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: Virtual Network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OS: Operating System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Demo: Demonstration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Repo: Repository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VCS: Version Control System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HCL: Hashicorp Configuration Language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1CC48F-797C-4F8D-AAAC-4559DCB432F1}"/>
              </a:ext>
            </a:extLst>
          </p:cNvPr>
          <p:cNvSpPr txBox="1">
            <a:spLocks/>
          </p:cNvSpPr>
          <p:nvPr/>
        </p:nvSpPr>
        <p:spPr>
          <a:xfrm>
            <a:off x="6501008" y="748281"/>
            <a:ext cx="5290158" cy="5654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NAT: Network Address Translation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FW: Firewall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RDP : Remote Desktop Protocol</a:t>
            </a:r>
          </a:p>
          <a:p>
            <a:pPr algn="just"/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</a:rPr>
              <a:t>cmd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: Command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Id: Identification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FE: Front End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BE: Back End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Cli : Command Line Interface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Vscode :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31714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792480"/>
            <a:ext cx="10906897" cy="5201919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68269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61258"/>
            <a:ext cx="10671766" cy="827313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Course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088571"/>
            <a:ext cx="10671764" cy="5337281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Section 1: Introduction and overview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Section 2: Creating Base configuration and First deployment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Section 3: Terraform commands and First deployment Overview.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Section 4: Terraform Lab overview and its setup.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Section 5: Input, Output Variables and Remote State Storage. 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Section 6: Creating Terraform Modules and their usage.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Section 7: Managing Multiple Environments and Dependencies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Section 8: Introduction to Azure DevOps and Pushing code to Repo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Section 9: Secret Management in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</a:rPr>
              <a:t>IaC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Section 10: Deploying code using Azure DevOps.</a:t>
            </a:r>
          </a:p>
        </p:txBody>
      </p:sp>
    </p:spTree>
    <p:extLst>
      <p:ext uri="{BB962C8B-B14F-4D97-AF65-F5344CB8AC3E}">
        <p14:creationId xmlns:p14="http://schemas.microsoft.com/office/powerpoint/2010/main" val="34081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61258"/>
            <a:ext cx="10671766" cy="827313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Pre-requisites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453019"/>
            <a:ext cx="10793684" cy="460814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Basic knowledge of Infrastructure and its deployment (Servers, Virtual Machines, Storage, Network and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FIrewall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Comfortable with command line tools.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Basic understanding of Microsoft Azure Cloud.</a:t>
            </a:r>
          </a:p>
        </p:txBody>
      </p:sp>
    </p:spTree>
    <p:extLst>
      <p:ext uri="{BB962C8B-B14F-4D97-AF65-F5344CB8AC3E}">
        <p14:creationId xmlns:p14="http://schemas.microsoft.com/office/powerpoint/2010/main" val="1495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2488</TotalTime>
  <Words>962</Words>
  <Application>Microsoft Office PowerPoint</Application>
  <PresentationFormat>Widescreen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Introduction and overview  Section 1</vt:lpstr>
      <vt:lpstr>About myself</vt:lpstr>
      <vt:lpstr>Target Audience</vt:lpstr>
      <vt:lpstr>Infrastructure as code using terraform</vt:lpstr>
      <vt:lpstr>Abbreviations</vt:lpstr>
      <vt:lpstr>Course overview</vt:lpstr>
      <vt:lpstr>Course Content</vt:lpstr>
      <vt:lpstr>Pre-requisites</vt:lpstr>
      <vt:lpstr>Get started on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69</cp:revision>
  <dcterms:created xsi:type="dcterms:W3CDTF">2020-07-06T15:04:00Z</dcterms:created>
  <dcterms:modified xsi:type="dcterms:W3CDTF">2020-08-23T19:49:56Z</dcterms:modified>
</cp:coreProperties>
</file>